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4" r:id="rId1"/>
    <p:sldMasterId id="2147483695" r:id="rId2"/>
    <p:sldMasterId id="2147483696" r:id="rId3"/>
  </p:sldMasterIdLst>
  <p:notesMasterIdLst>
    <p:notesMasterId r:id="rId34"/>
  </p:notesMasterIdLst>
  <p:sldIdLst>
    <p:sldId id="256" r:id="rId4"/>
    <p:sldId id="257" r:id="rId5"/>
    <p:sldId id="258" r:id="rId6"/>
    <p:sldId id="259" r:id="rId7"/>
    <p:sldId id="260" r:id="rId8"/>
    <p:sldId id="285" r:id="rId9"/>
    <p:sldId id="286" r:id="rId10"/>
    <p:sldId id="261" r:id="rId11"/>
    <p:sldId id="262" r:id="rId12"/>
    <p:sldId id="265" r:id="rId13"/>
    <p:sldId id="266" r:id="rId14"/>
    <p:sldId id="267" r:id="rId15"/>
    <p:sldId id="268" r:id="rId16"/>
    <p:sldId id="269" r:id="rId17"/>
    <p:sldId id="270" r:id="rId18"/>
    <p:sldId id="284" r:id="rId19"/>
    <p:sldId id="275" r:id="rId20"/>
    <p:sldId id="276" r:id="rId21"/>
    <p:sldId id="277" r:id="rId22"/>
    <p:sldId id="278" r:id="rId23"/>
    <p:sldId id="281" r:id="rId24"/>
    <p:sldId id="282" r:id="rId25"/>
    <p:sldId id="263" r:id="rId26"/>
    <p:sldId id="283" r:id="rId27"/>
    <p:sldId id="272" r:id="rId28"/>
    <p:sldId id="271" r:id="rId29"/>
    <p:sldId id="273" r:id="rId30"/>
    <p:sldId id="274" r:id="rId31"/>
    <p:sldId id="264" r:id="rId32"/>
    <p:sldId id="280"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xin Jia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A100"/>
    <a:srgbClr val="EFB411"/>
    <a:srgbClr val="FE3138"/>
    <a:srgbClr val="AFB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2"/>
    <p:restoredTop sz="74648"/>
  </p:normalViewPr>
  <p:slideViewPr>
    <p:cSldViewPr snapToGrid="0">
      <p:cViewPr varScale="1">
        <p:scale>
          <a:sx n="114" d="100"/>
          <a:sy n="114" d="100"/>
        </p:scale>
        <p:origin x="184" y="2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a2b912cdd_0_5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ca2b912cdd_0_5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0" dirty="0"/>
              <a:t>Hi my name is </a:t>
            </a:r>
            <a:r>
              <a:rPr lang="en-US" b="0" dirty="0" err="1"/>
              <a:t>Wenxin</a:t>
            </a:r>
            <a:r>
              <a:rPr lang="en-US" b="0" dirty="0"/>
              <a:t> Jiang from Purdue University</a:t>
            </a:r>
          </a:p>
          <a:p>
            <a:pPr marL="0" lvl="0" indent="0" algn="l" rtl="0">
              <a:spcBef>
                <a:spcPts val="0"/>
              </a:spcBef>
              <a:spcAft>
                <a:spcPts val="0"/>
              </a:spcAft>
              <a:buClr>
                <a:schemeClr val="dk1"/>
              </a:buClr>
              <a:buSzPts val="1400"/>
              <a:buFont typeface="Arial"/>
              <a:buNone/>
            </a:pPr>
            <a:endParaRPr lang="en-US" b="0" dirty="0"/>
          </a:p>
          <a:p>
            <a:pPr marL="0" lvl="0" indent="0" algn="l" rtl="0">
              <a:spcBef>
                <a:spcPts val="0"/>
              </a:spcBef>
              <a:spcAft>
                <a:spcPts val="0"/>
              </a:spcAft>
              <a:buClr>
                <a:schemeClr val="dk1"/>
              </a:buClr>
              <a:buSzPts val="1400"/>
              <a:buFont typeface="Arial"/>
              <a:buNone/>
            </a:pPr>
            <a:r>
              <a:rPr lang="en-US" b="0" dirty="0"/>
              <a:t>Today I will present our MSR paper:</a:t>
            </a:r>
            <a:r>
              <a:rPr lang="en-US" b="1" dirty="0"/>
              <a:t> “</a:t>
            </a:r>
            <a:r>
              <a:rPr lang="en-US" b="1" dirty="0" err="1"/>
              <a:t>PeaTMOSS</a:t>
            </a:r>
            <a:r>
              <a:rPr lang="en-US" b="1" dirty="0"/>
              <a:t>: A Dataset and Initial Analysis of Pre-Trained Models in Open-Source Software”.</a:t>
            </a:r>
          </a:p>
        </p:txBody>
      </p:sp>
      <p:sp>
        <p:nvSpPr>
          <p:cNvPr id="306" name="Google Shape;306;g2ca2b912cdd_0_5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ca2b912cdd_0_8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g2ca2b912cdd_0_8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6e41c06d9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6e41c06d9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6e41c06d90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6e41c06d9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 the overview of our database schema.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PTM Metadata, Mapping table connecting the upstream PTM package to downstream GitHub Applications, GitHub Application metadata, Enhanced PTM metadata.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understand that this is hard to read… Let me give you more details.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6e725665ff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6e725665f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6e725665ff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6e725665ff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have detailed information of PRs, issues, commits. For example, for each PR, our database include all text data, timeline, file changes, etc.</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6e725665f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6e725665f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Depending on the model card, not all these information are present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use a standardized schema so all the data are </a:t>
            </a:r>
            <a:r>
              <a:rPr lang="en-US" dirty="0" err="1"/>
              <a:t>queryable</a:t>
            </a:r>
            <a:r>
              <a:rPr lang="en-US" dirty="0"/>
              <a:t> for further analysis.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6e41c06d9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6e41c06d9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Figure 11 tracks the median model size (i.e., parameter count) by different domain. There is a marked increase in the median size of NLP and multimodal PTMs, especially noticeable after March 2023. Meanwhile, the median parameter count for Audio and CV models has remained relatively stable.</a:t>
            </a:r>
            <a:endParaRPr dirty="0"/>
          </a:p>
        </p:txBody>
      </p:sp>
    </p:spTree>
    <p:extLst>
      <p:ext uri="{BB962C8B-B14F-4D97-AF65-F5344CB8AC3E}">
        <p14:creationId xmlns:p14="http://schemas.microsoft.com/office/powerpoint/2010/main" val="1286386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6e41c06d9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6e41c06d9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262626"/>
              </a:buClr>
              <a:buSzPts val="2000"/>
              <a:buFont typeface="Calibri"/>
              <a:buAutoNum type="arabicPeriod"/>
            </a:pPr>
            <a:r>
              <a:rPr lang="en" sz="2000" b="1" dirty="0">
                <a:solidFill>
                  <a:srgbClr val="262626"/>
                </a:solidFill>
                <a:latin typeface="Calibri"/>
                <a:ea typeface="Calibri"/>
                <a:cs typeface="Calibri"/>
                <a:sym typeface="Calibri"/>
              </a:rPr>
              <a:t>Source</a:t>
            </a:r>
            <a:r>
              <a:rPr lang="en" sz="2000" dirty="0">
                <a:solidFill>
                  <a:srgbClr val="262626"/>
                </a:solidFill>
                <a:latin typeface="Calibri"/>
                <a:ea typeface="Calibri"/>
                <a:cs typeface="Calibri"/>
                <a:sym typeface="Calibri"/>
              </a:rPr>
              <a:t>: Linux Foundation’s OSS license compatibility table</a:t>
            </a:r>
            <a:endParaRPr sz="2000" dirty="0">
              <a:solidFill>
                <a:srgbClr val="262626"/>
              </a:solidFill>
              <a:latin typeface="Calibri"/>
              <a:ea typeface="Calibri"/>
              <a:cs typeface="Calibri"/>
              <a:sym typeface="Calibri"/>
            </a:endParaRPr>
          </a:p>
          <a:p>
            <a:pPr marL="914400" marR="0" lvl="1" indent="-355600" algn="l" defTabSz="914400" rtl="0" eaLnBrk="1" fontAlgn="auto" latinLnBrk="0" hangingPunct="1">
              <a:lnSpc>
                <a:spcPct val="100000"/>
              </a:lnSpc>
              <a:spcBef>
                <a:spcPts val="0"/>
              </a:spcBef>
              <a:spcAft>
                <a:spcPts val="0"/>
              </a:spcAft>
              <a:buClr>
                <a:srgbClr val="262626"/>
              </a:buClr>
              <a:buSzPts val="2000"/>
              <a:buFont typeface="Calibri"/>
              <a:buAutoNum type="alphaLcPeriod"/>
              <a:tabLst/>
              <a:defRPr/>
            </a:pPr>
            <a:r>
              <a:rPr lang="en-US" sz="2000" dirty="0">
                <a:solidFill>
                  <a:srgbClr val="777777"/>
                </a:solidFill>
                <a:latin typeface="Calibri"/>
                <a:ea typeface="Calibri"/>
                <a:cs typeface="Calibri"/>
                <a:sym typeface="Calibri"/>
              </a:rPr>
              <a:t>Grey</a:t>
            </a:r>
            <a:r>
              <a:rPr lang="en-US" sz="2000" dirty="0">
                <a:solidFill>
                  <a:srgbClr val="262626"/>
                </a:solidFill>
                <a:latin typeface="Calibri"/>
                <a:ea typeface="Calibri"/>
                <a:cs typeface="Calibri"/>
                <a:sym typeface="Calibri"/>
              </a:rPr>
              <a:t>: not included in Linux table</a:t>
            </a:r>
          </a:p>
          <a:p>
            <a:pPr marL="914400" marR="0" lvl="1" indent="-355600" algn="l" defTabSz="914400" rtl="0" eaLnBrk="1" fontAlgn="auto" latinLnBrk="0" hangingPunct="1">
              <a:lnSpc>
                <a:spcPct val="100000"/>
              </a:lnSpc>
              <a:spcBef>
                <a:spcPts val="0"/>
              </a:spcBef>
              <a:spcAft>
                <a:spcPts val="0"/>
              </a:spcAft>
              <a:buClr>
                <a:srgbClr val="262626"/>
              </a:buClr>
              <a:buSzPts val="2000"/>
              <a:buFont typeface="Calibri"/>
              <a:buAutoNum type="alphaLcPeriod"/>
              <a:tabLst/>
              <a:defRPr/>
            </a:pPr>
            <a:r>
              <a:rPr lang="en" sz="2000" dirty="0">
                <a:solidFill>
                  <a:srgbClr val="4A86E8"/>
                </a:solidFill>
                <a:latin typeface="Calibri"/>
                <a:ea typeface="Calibri"/>
                <a:cs typeface="Calibri"/>
                <a:sym typeface="Calibri"/>
              </a:rPr>
              <a:t>Blue</a:t>
            </a:r>
            <a:r>
              <a:rPr lang="en" sz="2000" dirty="0">
                <a:solidFill>
                  <a:srgbClr val="262626"/>
                </a:solidFill>
                <a:latin typeface="Calibri"/>
                <a:ea typeface="Calibri"/>
                <a:cs typeface="Calibri"/>
                <a:sym typeface="Calibri"/>
              </a:rPr>
              <a:t>: compatible</a:t>
            </a:r>
            <a:endParaRPr sz="2000" dirty="0">
              <a:solidFill>
                <a:srgbClr val="262626"/>
              </a:solidFill>
              <a:latin typeface="Calibri"/>
              <a:ea typeface="Calibri"/>
              <a:cs typeface="Calibri"/>
              <a:sym typeface="Calibri"/>
            </a:endParaRPr>
          </a:p>
          <a:p>
            <a:pPr marL="914400" lvl="1" indent="-355600" algn="l" rtl="0">
              <a:spcBef>
                <a:spcPts val="0"/>
              </a:spcBef>
              <a:spcAft>
                <a:spcPts val="0"/>
              </a:spcAft>
              <a:buClr>
                <a:srgbClr val="262626"/>
              </a:buClr>
              <a:buSzPts val="2000"/>
              <a:buFont typeface="Calibri"/>
              <a:buAutoNum type="alphaLcPeriod"/>
            </a:pPr>
            <a:r>
              <a:rPr lang="en" sz="2000" dirty="0">
                <a:solidFill>
                  <a:srgbClr val="FF0000"/>
                </a:solidFill>
                <a:latin typeface="Calibri"/>
                <a:ea typeface="Calibri"/>
                <a:cs typeface="Calibri"/>
                <a:sym typeface="Calibri"/>
              </a:rPr>
              <a:t>Red</a:t>
            </a:r>
            <a:r>
              <a:rPr lang="en" sz="2000" dirty="0">
                <a:solidFill>
                  <a:srgbClr val="262626"/>
                </a:solidFill>
                <a:latin typeface="Calibri"/>
                <a:ea typeface="Calibri"/>
                <a:cs typeface="Calibri"/>
                <a:sym typeface="Calibri"/>
              </a:rPr>
              <a:t>: incompatible</a:t>
            </a:r>
            <a:endParaRPr sz="2000"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AutoNum type="arabicPeriod"/>
            </a:pPr>
            <a:r>
              <a:rPr lang="en" sz="2000" dirty="0">
                <a:solidFill>
                  <a:srgbClr val="262626"/>
                </a:solidFill>
                <a:latin typeface="Calibri"/>
                <a:ea typeface="Calibri"/>
                <a:cs typeface="Calibri"/>
                <a:sym typeface="Calibri"/>
              </a:rPr>
              <a:t>In </a:t>
            </a:r>
            <a:r>
              <a:rPr lang="en" sz="2000" b="1" dirty="0">
                <a:solidFill>
                  <a:srgbClr val="262626"/>
                </a:solidFill>
                <a:latin typeface="Calibri"/>
                <a:ea typeface="Calibri"/>
                <a:cs typeface="Calibri"/>
                <a:sym typeface="Calibri"/>
              </a:rPr>
              <a:t>25.61%</a:t>
            </a:r>
            <a:r>
              <a:rPr lang="en" sz="2000" dirty="0">
                <a:solidFill>
                  <a:srgbClr val="262626"/>
                </a:solidFill>
                <a:latin typeface="Calibri"/>
                <a:ea typeface="Calibri"/>
                <a:cs typeface="Calibri"/>
                <a:sym typeface="Calibri"/>
              </a:rPr>
              <a:t> cases, PTM-App licenses are identical</a:t>
            </a:r>
            <a:endParaRPr sz="2000"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AutoNum type="arabicPeriod"/>
            </a:pPr>
            <a:r>
              <a:rPr lang="en" sz="2000" dirty="0">
                <a:solidFill>
                  <a:srgbClr val="262626"/>
                </a:solidFill>
                <a:latin typeface="Calibri"/>
                <a:ea typeface="Calibri"/>
                <a:cs typeface="Calibri"/>
                <a:sym typeface="Calibri"/>
              </a:rPr>
              <a:t>In </a:t>
            </a:r>
            <a:r>
              <a:rPr lang="en" sz="2000" b="1" dirty="0">
                <a:solidFill>
                  <a:srgbClr val="262626"/>
                </a:solidFill>
                <a:latin typeface="Calibri"/>
                <a:ea typeface="Calibri"/>
                <a:cs typeface="Calibri"/>
                <a:sym typeface="Calibri"/>
              </a:rPr>
              <a:t>0.24%</a:t>
            </a:r>
            <a:r>
              <a:rPr lang="en" sz="2000" dirty="0">
                <a:solidFill>
                  <a:srgbClr val="262626"/>
                </a:solidFill>
                <a:latin typeface="Calibri"/>
                <a:ea typeface="Calibri"/>
                <a:cs typeface="Calibri"/>
                <a:sym typeface="Calibri"/>
              </a:rPr>
              <a:t> cases, the licenses are incompatible, where there is</a:t>
            </a:r>
            <a:r>
              <a:rPr lang="en" dirty="0"/>
              <a:t> copyleft provisions in the PTM’s license that are not honored by the Application</a:t>
            </a:r>
            <a:endParaRPr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457200" lvl="0" indent="-298450" algn="l" rtl="0">
              <a:spcBef>
                <a:spcPts val="0"/>
              </a:spcBef>
              <a:spcAft>
                <a:spcPts val="0"/>
              </a:spcAft>
              <a:buSzPts val="1100"/>
              <a:buAutoNum type="arabicPeriod"/>
            </a:pPr>
            <a:r>
              <a:rPr lang="en" dirty="0"/>
              <a:t>Many downstream GitHub repositories (43.42%) choose not to define a license (“no license” in the figure), instead operating under the default posture of Hugging Face (full reuse [48]) and GitHub (much stricter — copyright reserved to author [40]). In 25.61% of cases, the PTM-Application licenses are identical.</a:t>
            </a:r>
            <a:br>
              <a:rPr lang="en" dirty="0"/>
            </a:br>
            <a:br>
              <a:rPr lang="en" dirty="0"/>
            </a:br>
            <a:r>
              <a:rPr lang="en" dirty="0"/>
              <a:t>0.24%:  this is the result of copyleft provisions in the PTM’s license that are not honored by the Application</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6e41c06d90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 sz="1800">
                <a:solidFill>
                  <a:schemeClr val="dk1"/>
                </a:solidFill>
              </a:rPr>
              <a:t>Example lines of research for researchers to investigate, phrased as research questions. These questions are divided into three groups. The first group uses the Pre-Trained Model portion of the dataset (PTM). The second group of questions makes use of the GitHub portion of the dataset (GH). The third group asks questions that require Integrating both parts of the dataset (I).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19" name="Google Shape;519;g26e41c06d9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6e41c06d9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6e41c06d9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ca2b912cdd_0_6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2ca2b912cdd_0_6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49" name="Google Shape;349;g2ca2b912cdd_0_6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6e725665ff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6e725665ff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ca2b912cdd_0_1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g2ca2b912cdd_0_1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dirty="0">
                <a:solidFill>
                  <a:schemeClr val="dk1"/>
                </a:solidFill>
                <a:latin typeface="Calibri"/>
                <a:ea typeface="Calibri"/>
                <a:cs typeface="Calibri"/>
                <a:sym typeface="Calibri"/>
              </a:rPr>
              <a:t>To summarize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b="1" i="0" u="none" strike="noStrike" cap="none" dirty="0">
                <a:solidFill>
                  <a:srgbClr val="000000"/>
                </a:solidFill>
                <a:latin typeface="Calibri"/>
                <a:ea typeface="Calibri"/>
                <a:cs typeface="Calibri"/>
                <a:sym typeface="Calibri"/>
              </a:rPr>
              <a:t>We must ensure its utility (for efficient software engineering), and its security (for everyone)</a:t>
            </a:r>
            <a:endParaRPr lang="en-US" sz="1100" b="1" i="1"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 dirty="0"/>
              <a:t>Let’s research more on PTM packages!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 dirty="0"/>
              <a:t>Here are my contact information and our artifact. Thanks for your attention!</a:t>
            </a:r>
          </a:p>
          <a:p>
            <a:pPr marL="0" marR="0" lvl="0" indent="0" algn="l" rtl="0">
              <a:lnSpc>
                <a:spcPct val="100000"/>
              </a:lnSpc>
              <a:spcBef>
                <a:spcPts val="0"/>
              </a:spcBef>
              <a:spcAft>
                <a:spcPts val="0"/>
              </a:spcAft>
              <a:buClr>
                <a:schemeClr val="dk1"/>
              </a:buClr>
              <a:buSzPts val="1200"/>
              <a:buFont typeface="Calibri"/>
              <a:buNone/>
            </a:pPr>
            <a:endParaRPr lang="en"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dirty="0">
                <a:solidFill>
                  <a:schemeClr val="dk1"/>
                </a:solidFill>
                <a:latin typeface="Calibri"/>
                <a:ea typeface="Calibri"/>
                <a:cs typeface="Calibri"/>
                <a:sym typeface="Calibri"/>
              </a:rPr>
              <a:t>That's all for my talk!</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69" name="Google Shape;569;g2ca2b912cdd_0_1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ca2b912cdd_0_9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g2ca2b912cdd_0_9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2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6e56b5ca7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26e56b5ca7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411" name="Google Shape;411;g26e56b5ca7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a:t>23</a:t>
            </a:fld>
            <a:endParaRPr/>
          </a:p>
        </p:txBody>
      </p:sp>
    </p:spTree>
    <p:extLst>
      <p:ext uri="{BB962C8B-B14F-4D97-AF65-F5344CB8AC3E}">
        <p14:creationId xmlns:p14="http://schemas.microsoft.com/office/powerpoint/2010/main" val="2299871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6e725665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6e725665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Model reuse:</a:t>
            </a:r>
          </a:p>
          <a:p>
            <a:pPr marL="171450" lvl="0" indent="-171450" algn="l" rtl="0">
              <a:spcBef>
                <a:spcPts val="0"/>
              </a:spcBef>
              <a:spcAft>
                <a:spcPts val="0"/>
              </a:spcAft>
              <a:buFontTx/>
              <a:buChar char="-"/>
            </a:pPr>
            <a:r>
              <a:rPr lang="en-US" dirty="0"/>
              <a:t>Direct deployment (out-of-the-box)</a:t>
            </a:r>
          </a:p>
          <a:p>
            <a:pPr marL="171450" lvl="0" indent="-171450" algn="l" rtl="0">
              <a:spcBef>
                <a:spcPts val="0"/>
              </a:spcBef>
              <a:spcAft>
                <a:spcPts val="0"/>
              </a:spcAft>
              <a:buFontTx/>
              <a:buChar char="-"/>
            </a:pPr>
            <a:r>
              <a:rPr lang="en-US" dirty="0"/>
              <a:t>Model fine-tuning</a:t>
            </a:r>
          </a:p>
          <a:p>
            <a:pPr marL="171450" lvl="0" indent="-171450" algn="l" rtl="0">
              <a:spcBef>
                <a:spcPts val="0"/>
              </a:spcBef>
              <a:spcAft>
                <a:spcPts val="0"/>
              </a:spcAft>
              <a:buFontTx/>
              <a:buChar char="-"/>
            </a:pPr>
            <a:r>
              <a:rPr lang="en-US" dirty="0"/>
              <a:t>Dataset generation</a:t>
            </a:r>
          </a:p>
          <a:p>
            <a:pPr marL="171450" lvl="0" indent="-171450" algn="l" rtl="0">
              <a:spcBef>
                <a:spcPts val="0"/>
              </a:spcBef>
              <a:spcAft>
                <a:spcPts val="0"/>
              </a:spcAft>
              <a:buFontTx/>
              <a:buChar char="-"/>
            </a:pPr>
            <a:r>
              <a:rPr lang="en-US" dirty="0"/>
              <a:t>…</a:t>
            </a:r>
            <a:endParaRPr dirty="0"/>
          </a:p>
        </p:txBody>
      </p:sp>
    </p:spTree>
    <p:extLst>
      <p:ext uri="{BB962C8B-B14F-4D97-AF65-F5344CB8AC3E}">
        <p14:creationId xmlns:p14="http://schemas.microsoft.com/office/powerpoint/2010/main" val="1117840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6e41c06d9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6e41c06d9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 sz="1800">
                <a:solidFill>
                  <a:schemeClr val="dk1"/>
                </a:solidFill>
              </a:rPr>
              <a:t>To get these attributes, we mined model cards. We used NLP, specifically LLMs because they work great for this kind of thing. We evaluated two approaches, a “cheap” (GPT 3.5-turbo) and an “accurate” (GPT 4). The prompts used depend the type of model. Then these prompts are applied to the model card. The cost-optimized “cheap” pipeline differs primarily by incorporating the Retrieval-Augmented Generation (RAG) framework [63] to reduce token count.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endParaRPr sz="1800">
              <a:solidFill>
                <a:schemeClr val="dk1"/>
              </a:solidFill>
            </a:endParaRPr>
          </a:p>
          <a:p>
            <a:pPr marL="0" lvl="0" indent="0" algn="l" rtl="0">
              <a:spcBef>
                <a:spcPts val="0"/>
              </a:spcBef>
              <a:spcAft>
                <a:spcPts val="0"/>
              </a:spcAft>
              <a:buClr>
                <a:schemeClr val="dk1"/>
              </a:buClr>
              <a:buSzPts val="1800"/>
              <a:buFont typeface="Arial"/>
              <a:buNone/>
            </a:pPr>
            <a:r>
              <a:rPr lang="en" sz="1800">
                <a:solidFill>
                  <a:schemeClr val="dk1"/>
                </a:solidFill>
              </a:rPr>
              <a:t>This approach – mining model cards rather than measuring models directly – means we lack information for many models. What we can extract depends on what is reported. This figure shows what we can get this way.</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endParaRPr sz="1800">
              <a:solidFill>
                <a:schemeClr val="dk1"/>
              </a:solidFill>
            </a:endParaRPr>
          </a:p>
          <a:p>
            <a:pPr marL="0" lvl="0" indent="0" algn="l" rtl="0">
              <a:spcBef>
                <a:spcPts val="0"/>
              </a:spcBef>
              <a:spcAft>
                <a:spcPts val="0"/>
              </a:spcAft>
              <a:buClr>
                <a:schemeClr val="dk1"/>
              </a:buClr>
              <a:buSzPts val="1800"/>
              <a:buFont typeface="Arial"/>
              <a:buNone/>
            </a:pPr>
            <a:r>
              <a:rPr lang="en" sz="1800">
                <a:solidFill>
                  <a:schemeClr val="dk1"/>
                </a:solidFill>
              </a:rPr>
              <a: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r>
              <a:rPr lang="en" sz="1800">
                <a:solidFill>
                  <a:schemeClr val="dk1"/>
                </a:solidFill>
              </a:rPr>
              <a:t>The proportion of available metadata for each category from Hugging Face model cards. Data is reported for the 11,975 models available at measurement time (Nov. 2023). About 17% of the sample (2,321 models) became unavailable between project initiation and this measurement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36970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6e41c06d90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6e41c06d9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800">
                <a:solidFill>
                  <a:schemeClr val="dk1"/>
                </a:solidFill>
              </a:rPr>
              <a:t>A list of PTM metadata mapped to the first paper that men- tioned it. PeaTMOSS includes these fields plus more (last row of table). Our artifact shows the mapping of these fields to our schema.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78162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6e41c06d9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6e41c06d9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8 presents the distribution of models across various problem domains in both Hugging Face and PyTorch Hub. It reveals that NLP models are predominant on Hugging Face (60.3%), whereas PyTorch Hub features a higher frequency of CV (56.1%) and Audio (27.6%) models. </a:t>
            </a:r>
            <a:endParaRPr/>
          </a:p>
          <a:p>
            <a:pPr marL="0" lvl="0" indent="0" algn="l" rtl="0">
              <a:spcBef>
                <a:spcPts val="0"/>
              </a:spcBef>
              <a:spcAft>
                <a:spcPts val="0"/>
              </a:spcAft>
              <a:buNone/>
            </a:pPr>
            <a:endParaRPr/>
          </a:p>
          <a:p>
            <a:pPr marL="0" lvl="0" indent="0" algn="l" rtl="0">
              <a:spcBef>
                <a:spcPts val="0"/>
              </a:spcBef>
              <a:spcAft>
                <a:spcPts val="0"/>
              </a:spcAft>
              <a:buNone/>
            </a:pPr>
            <a:r>
              <a:rPr lang="en"/>
              <a:t>Figure 9 displays the frequency of downstream GitHub repositories reusing PTM packages. It shows that NLP models are the most commonly reused on Hugging Face (75.4%), followed by Multimodal (17.4%) and CV (6.3%) models. Conversely, PyTorch Hub users predominantly utilize CV (96.0%), and only 2.23% of them use NLP models.</a:t>
            </a:r>
            <a:endParaRPr/>
          </a:p>
        </p:txBody>
      </p:sp>
    </p:spTree>
    <p:extLst>
      <p:ext uri="{BB962C8B-B14F-4D97-AF65-F5344CB8AC3E}">
        <p14:creationId xmlns:p14="http://schemas.microsoft.com/office/powerpoint/2010/main" val="4169832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6e41c06d9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6e41c06d9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Figure 10 displays the creation frequency of Hugging Face PTM packages across various problem domains over time. The data indicates a predominance of Natural Language Processing (NLP) models, likely reflecting Hugging Face’s initial focus on NLP PTMs. However, from August 2022 onward, packages for other domains have become more common. The jumps of NLP models in 2020 might relate to the rise of transformer family models during that time</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88178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6e56b5ca7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6e56b5ca7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Is it a good idea to use LLM as part of an MSR dataset?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reviewer asked us this question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provided a comprehensive evaluation by sampling multiple PTM packages from multiple problem domains which covered all attributes we captured in the database. This provides a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41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ca2b912cdd_0_6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2ca2b912cdd_0_6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6e41c06d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26e41c06d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3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6e41c06d9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6e41c06d9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PTM definition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Model hubs which host these expensive artifacts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PTM package = traditional parts + </a:t>
            </a:r>
          </a:p>
          <a:p>
            <a:pPr marL="0" lvl="0" indent="0" algn="l" rtl="0">
              <a:spcBef>
                <a:spcPts val="0"/>
              </a:spcBef>
              <a:spcAft>
                <a:spcPts val="0"/>
              </a:spcAft>
              <a:buNone/>
            </a:pPr>
            <a:r>
              <a:rPr lang="en-US" dirty="0"/>
              <a:t>Model reuse:</a:t>
            </a:r>
          </a:p>
          <a:p>
            <a:pPr marL="171450" lvl="0" indent="-171450" algn="l" rtl="0">
              <a:spcBef>
                <a:spcPts val="0"/>
              </a:spcBef>
              <a:spcAft>
                <a:spcPts val="0"/>
              </a:spcAft>
              <a:buFontTx/>
              <a:buChar char="-"/>
            </a:pPr>
            <a:r>
              <a:rPr lang="en-US" dirty="0"/>
              <a:t>Direct deployment (out-of-the-box)</a:t>
            </a:r>
          </a:p>
          <a:p>
            <a:pPr marL="171450" lvl="0" indent="-171450" algn="l" rtl="0">
              <a:spcBef>
                <a:spcPts val="0"/>
              </a:spcBef>
              <a:spcAft>
                <a:spcPts val="0"/>
              </a:spcAft>
              <a:buFontTx/>
              <a:buChar char="-"/>
            </a:pPr>
            <a:r>
              <a:rPr lang="en-US" dirty="0"/>
              <a:t>Model fine-tuning</a:t>
            </a:r>
          </a:p>
          <a:p>
            <a:pPr marL="171450" lvl="0" indent="-171450" algn="l" rtl="0">
              <a:spcBef>
                <a:spcPts val="0"/>
              </a:spcBef>
              <a:spcAft>
                <a:spcPts val="0"/>
              </a:spcAft>
              <a:buFontTx/>
              <a:buChar char="-"/>
            </a:pPr>
            <a:r>
              <a:rPr lang="en-US" dirty="0"/>
              <a:t>Dataset generation</a:t>
            </a:r>
          </a:p>
          <a:p>
            <a:pPr marL="171450" lvl="0" indent="-171450" algn="l" rtl="0">
              <a:spcBef>
                <a:spcPts val="0"/>
              </a:spcBef>
              <a:spcAft>
                <a:spcPts val="0"/>
              </a:spcAft>
              <a:buFontTx/>
              <a:buChar char="-"/>
            </a:pPr>
            <a:r>
              <a:rPr lang="en-US" dirty="0"/>
              <a:t>…</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6e725665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6e725665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6e725665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6e725665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Brave: one of the most popular </a:t>
            </a:r>
            <a:r>
              <a:rPr lang="en-US" b="1" i="0" dirty="0">
                <a:solidFill>
                  <a:srgbClr val="4D5156"/>
                </a:solidFill>
                <a:effectLst/>
                <a:latin typeface="arial" panose="020B0604020202020204" pitchFamily="34" charset="0"/>
              </a:rPr>
              <a:t>free </a:t>
            </a:r>
            <a:r>
              <a:rPr lang="en-US" b="0" i="0" dirty="0">
                <a:solidFill>
                  <a:srgbClr val="4D5156"/>
                </a:solidFill>
                <a:effectLst/>
                <a:latin typeface="arial" panose="020B0604020202020204" pitchFamily="34" charset="0"/>
              </a:rPr>
              <a:t>and </a:t>
            </a:r>
            <a:r>
              <a:rPr lang="en-US" b="1" i="0" dirty="0">
                <a:solidFill>
                  <a:srgbClr val="4D5156"/>
                </a:solidFill>
                <a:effectLst/>
                <a:latin typeface="arial" panose="020B0604020202020204" pitchFamily="34" charset="0"/>
              </a:rPr>
              <a:t>open-source web browser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Brave integrated an AI chat assistant named </a:t>
            </a:r>
            <a:r>
              <a:rPr lang="en-US" b="1" u="sng" dirty="0"/>
              <a:t>Leo</a:t>
            </a:r>
            <a:r>
              <a:rPr lang="en-US" b="1" dirty="0"/>
              <a:t> which is a relatively new feature.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Leo </a:t>
            </a:r>
            <a:r>
              <a:rPr lang="en-US" b="1" i="0" dirty="0">
                <a:solidFill>
                  <a:srgbClr val="0D0F14"/>
                </a:solidFill>
                <a:effectLst/>
                <a:latin typeface="Poppins" panose="020B0604020202020204" pitchFamily="34" charset="0"/>
              </a:rPr>
              <a:t>is built right into the browser, and it can help the users answer questions, summarize pages, generate contents.</a:t>
            </a: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0" dirty="0">
              <a:solidFill>
                <a:srgbClr val="4D5156"/>
              </a:solidFill>
              <a:effectLst/>
              <a:latin typeface="arial" panose="020B0604020202020204" pitchFamily="34" charset="0"/>
            </a:endParaRPr>
          </a:p>
        </p:txBody>
      </p:sp>
    </p:spTree>
    <p:extLst>
      <p:ext uri="{BB962C8B-B14F-4D97-AF65-F5344CB8AC3E}">
        <p14:creationId xmlns:p14="http://schemas.microsoft.com/office/powerpoint/2010/main" val="283261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6e725665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6e725665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b="0" i="0" dirty="0">
                <a:solidFill>
                  <a:srgbClr val="D1D2D3"/>
                </a:solidFill>
                <a:effectLst/>
                <a:latin typeface="Slack-Lato"/>
              </a:rPr>
              <a:t>This is a source code snippet of brave browser.</a:t>
            </a:r>
          </a:p>
          <a:p>
            <a:pPr algn="l"/>
            <a:r>
              <a:rPr lang="en-US" b="0" i="0" dirty="0">
                <a:solidFill>
                  <a:srgbClr val="D1D2D3"/>
                </a:solidFill>
                <a:effectLst/>
                <a:latin typeface="Slack-Lato"/>
              </a:rPr>
              <a:t>*  *</a:t>
            </a:r>
          </a:p>
          <a:p>
            <a:pPr algn="l"/>
            <a:r>
              <a:rPr lang="en-US" b="0" i="0" dirty="0">
                <a:solidFill>
                  <a:srgbClr val="D1D2D3"/>
                </a:solidFill>
                <a:effectLst/>
                <a:latin typeface="Slack-Lato"/>
              </a:rPr>
              <a:t>Brave uses </a:t>
            </a:r>
            <a:r>
              <a:rPr lang="en-US" b="1" i="0" dirty="0" err="1">
                <a:solidFill>
                  <a:srgbClr val="D1D2D3"/>
                </a:solidFill>
                <a:effectLst/>
                <a:latin typeface="Slack-Lato"/>
              </a:rPr>
              <a:t>Mixtral</a:t>
            </a:r>
            <a:r>
              <a:rPr lang="en-US" b="1" i="0" dirty="0">
                <a:solidFill>
                  <a:srgbClr val="D1D2D3"/>
                </a:solidFill>
                <a:effectLst/>
                <a:latin typeface="Slack-Lato"/>
              </a:rPr>
              <a:t> </a:t>
            </a:r>
            <a:r>
              <a:rPr lang="en-US" b="0" i="0" dirty="0">
                <a:solidFill>
                  <a:srgbClr val="D1D2D3"/>
                </a:solidFill>
                <a:effectLst/>
                <a:latin typeface="Slack-Lato"/>
              </a:rPr>
              <a:t>and </a:t>
            </a:r>
            <a:r>
              <a:rPr lang="en-US" b="1" i="0" dirty="0">
                <a:solidFill>
                  <a:srgbClr val="D1D2D3"/>
                </a:solidFill>
                <a:effectLst/>
                <a:latin typeface="Slack-Lato"/>
              </a:rPr>
              <a:t>Llama2</a:t>
            </a:r>
            <a:r>
              <a:rPr lang="en-US" b="0" i="0" dirty="0">
                <a:solidFill>
                  <a:srgbClr val="D1D2D3"/>
                </a:solidFill>
                <a:effectLst/>
                <a:latin typeface="Slack-Lato"/>
              </a:rPr>
              <a:t> out-of-box with some prompt engineering.</a:t>
            </a:r>
          </a:p>
        </p:txBody>
      </p:sp>
    </p:spTree>
    <p:extLst>
      <p:ext uri="{BB962C8B-B14F-4D97-AF65-F5344CB8AC3E}">
        <p14:creationId xmlns:p14="http://schemas.microsoft.com/office/powerpoint/2010/main" val="35376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6e56b5ca7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6e56b5ca7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PTM supply chain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Popularity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2022 -&gt; 2023</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6e56b5ca7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6e56b5ca7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PTMTorrent</a:t>
            </a:r>
            <a:r>
              <a:rPr lang="en-US" dirty="0"/>
              <a:t>: 5 model hubs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HFCommunity</a:t>
            </a:r>
            <a:r>
              <a:rPr lang="en-US" dirty="0"/>
              <a:t>: HF and relevant </a:t>
            </a:r>
            <a:r>
              <a:rPr lang="en-US" dirty="0" err="1"/>
              <a:t>github</a:t>
            </a:r>
            <a:r>
              <a:rPr lang="en-US" dirty="0"/>
              <a:t> repos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Gaps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50"/>
        <p:cNvGrpSpPr/>
        <p:nvPr/>
      </p:nvGrpSpPr>
      <p:grpSpPr>
        <a:xfrm>
          <a:off x="0" y="0"/>
          <a:ext cx="0" cy="0"/>
          <a:chOff x="0" y="0"/>
          <a:chExt cx="0" cy="0"/>
        </a:xfrm>
      </p:grpSpPr>
      <p:sp>
        <p:nvSpPr>
          <p:cNvPr id="51" name="Google Shape;51;p13"/>
          <p:cNvSpPr txBox="1">
            <a:spLocks noGrp="1"/>
          </p:cNvSpPr>
          <p:nvPr>
            <p:ph type="subTitle" idx="1"/>
          </p:nvPr>
        </p:nvSpPr>
        <p:spPr>
          <a:xfrm>
            <a:off x="1308100" y="2426494"/>
            <a:ext cx="6400800" cy="14109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1800"/>
              <a:buFont typeface="Times"/>
              <a:buNone/>
              <a:defRPr>
                <a:solidFill>
                  <a:srgbClr val="000000"/>
                </a:solidFill>
                <a:latin typeface="Calibri"/>
                <a:ea typeface="Calibri"/>
                <a:cs typeface="Calibri"/>
                <a:sym typeface="Calibri"/>
              </a:defRPr>
            </a:lvl1pPr>
            <a:lvl2pPr lvl="1" algn="l" rtl="0">
              <a:lnSpc>
                <a:spcPct val="100000"/>
              </a:lnSpc>
              <a:spcBef>
                <a:spcPts val="1000"/>
              </a:spcBef>
              <a:spcAft>
                <a:spcPts val="0"/>
              </a:spcAft>
              <a:buSzPts val="1800"/>
              <a:buChar char="•"/>
              <a:defRPr/>
            </a:lvl2pPr>
            <a:lvl3pPr lvl="2" algn="l" rtl="0">
              <a:lnSpc>
                <a:spcPct val="100000"/>
              </a:lnSpc>
              <a:spcBef>
                <a:spcPts val="1000"/>
              </a:spcBef>
              <a:spcAft>
                <a:spcPts val="0"/>
              </a:spcAft>
              <a:buSzPts val="1800"/>
              <a:buChar char="•"/>
              <a:defRPr/>
            </a:lvl3pPr>
            <a:lvl4pPr lvl="3" algn="l" rtl="0">
              <a:lnSpc>
                <a:spcPct val="100000"/>
              </a:lnSpc>
              <a:spcBef>
                <a:spcPts val="1000"/>
              </a:spcBef>
              <a:spcAft>
                <a:spcPts val="0"/>
              </a:spcAft>
              <a:buSzPts val="1800"/>
              <a:buChar char="•"/>
              <a:defRPr/>
            </a:lvl4pPr>
            <a:lvl5pPr lvl="4" algn="l" rtl="0">
              <a:lnSpc>
                <a:spcPct val="100000"/>
              </a:lnSpc>
              <a:spcBef>
                <a:spcPts val="1000"/>
              </a:spcBef>
              <a:spcAft>
                <a:spcPts val="0"/>
              </a:spcAft>
              <a:buSzPts val="1800"/>
              <a:buChar char="•"/>
              <a:defRPr/>
            </a:lvl5pPr>
            <a:lvl6pPr lvl="5" algn="l" rtl="0">
              <a:lnSpc>
                <a:spcPct val="100000"/>
              </a:lnSpc>
              <a:spcBef>
                <a:spcPts val="1000"/>
              </a:spcBef>
              <a:spcAft>
                <a:spcPts val="0"/>
              </a:spcAft>
              <a:buSzPts val="1800"/>
              <a:buChar char="•"/>
              <a:defRPr/>
            </a:lvl6pPr>
            <a:lvl7pPr lvl="6" algn="l" rtl="0">
              <a:lnSpc>
                <a:spcPct val="100000"/>
              </a:lnSpc>
              <a:spcBef>
                <a:spcPts val="1000"/>
              </a:spcBef>
              <a:spcAft>
                <a:spcPts val="0"/>
              </a:spcAft>
              <a:buSzPts val="1800"/>
              <a:buChar char="•"/>
              <a:defRPr/>
            </a:lvl7pPr>
            <a:lvl8pPr lvl="7" algn="l" rtl="0">
              <a:lnSpc>
                <a:spcPct val="100000"/>
              </a:lnSpc>
              <a:spcBef>
                <a:spcPts val="1000"/>
              </a:spcBef>
              <a:spcAft>
                <a:spcPts val="0"/>
              </a:spcAft>
              <a:buSzPts val="1800"/>
              <a:buChar char="•"/>
              <a:defRPr/>
            </a:lvl8pPr>
            <a:lvl9pPr lvl="8" algn="l" rtl="0">
              <a:lnSpc>
                <a:spcPct val="100000"/>
              </a:lnSpc>
              <a:spcBef>
                <a:spcPts val="1000"/>
              </a:spcBef>
              <a:spcAft>
                <a:spcPts val="0"/>
              </a:spcAft>
              <a:buSzPts val="1800"/>
              <a:buChar char="•"/>
              <a:defRPr/>
            </a:lvl9pPr>
          </a:lstStyle>
          <a:p>
            <a:endParaRPr/>
          </a:p>
        </p:txBody>
      </p:sp>
      <p:sp>
        <p:nvSpPr>
          <p:cNvPr id="52" name="Google Shape;52;p13"/>
          <p:cNvSpPr txBox="1">
            <a:spLocks noGrp="1"/>
          </p:cNvSpPr>
          <p:nvPr>
            <p:ph type="ctrTitle"/>
          </p:nvPr>
        </p:nvSpPr>
        <p:spPr>
          <a:xfrm>
            <a:off x="1127125" y="1558529"/>
            <a:ext cx="7031100" cy="656100"/>
          </a:xfrm>
          <a:prstGeom prst="rect">
            <a:avLst/>
          </a:prstGeom>
          <a:solidFill>
            <a:srgbClr val="FFFFFF"/>
          </a:solidFill>
          <a:ln>
            <a:noFill/>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000000"/>
              </a:buClr>
              <a:buSzPts val="3600"/>
              <a:buFont typeface="Calibri"/>
              <a:buNone/>
              <a:defRPr sz="3600" cap="none">
                <a:solidFill>
                  <a:srgbClr val="000000"/>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53" name="Google Shape;53;p13"/>
          <p:cNvCxnSpPr/>
          <p:nvPr/>
        </p:nvCxnSpPr>
        <p:spPr>
          <a:xfrm>
            <a:off x="-16760" y="0"/>
            <a:ext cx="9144000" cy="0"/>
          </a:xfrm>
          <a:prstGeom prst="straightConnector1">
            <a:avLst/>
          </a:prstGeom>
          <a:noFill/>
          <a:ln w="38100" cap="flat" cmpd="sng">
            <a:solidFill>
              <a:schemeClr val="accent1"/>
            </a:solidFill>
            <a:prstDash val="solid"/>
            <a:miter lim="800000"/>
            <a:headEnd type="none" w="sm" len="sm"/>
            <a:tailEnd type="none" w="sm" len="sm"/>
          </a:ln>
        </p:spPr>
      </p:cxnSp>
      <p:cxnSp>
        <p:nvCxnSpPr>
          <p:cNvPr id="54" name="Google Shape;54;p13"/>
          <p:cNvCxnSpPr/>
          <p:nvPr/>
        </p:nvCxnSpPr>
        <p:spPr>
          <a:xfrm>
            <a:off x="0" y="5143500"/>
            <a:ext cx="9144000" cy="0"/>
          </a:xfrm>
          <a:prstGeom prst="straightConnector1">
            <a:avLst/>
          </a:prstGeom>
          <a:noFill/>
          <a:ln w="38100" cap="flat" cmpd="sng">
            <a:solidFill>
              <a:schemeClr val="accent1"/>
            </a:solidFill>
            <a:prstDash val="solid"/>
            <a:miter lim="800000"/>
            <a:headEnd type="none" w="sm" len="sm"/>
            <a:tailEnd type="none" w="sm" len="sm"/>
          </a:ln>
        </p:spPr>
      </p:cxnSp>
      <p:pic>
        <p:nvPicPr>
          <p:cNvPr id="55" name="Google Shape;55;p13"/>
          <p:cNvPicPr preferRelativeResize="0"/>
          <p:nvPr/>
        </p:nvPicPr>
        <p:blipFill rotWithShape="1">
          <a:blip r:embed="rId2">
            <a:alphaModFix/>
          </a:blip>
          <a:srcRect/>
          <a:stretch/>
        </p:blipFill>
        <p:spPr>
          <a:xfrm>
            <a:off x="2097131" y="4637174"/>
            <a:ext cx="3818275" cy="406938"/>
          </a:xfrm>
          <a:prstGeom prst="rect">
            <a:avLst/>
          </a:prstGeom>
          <a:noFill/>
          <a:ln>
            <a:noFill/>
          </a:ln>
        </p:spPr>
      </p:pic>
      <p:sp>
        <p:nvSpPr>
          <p:cNvPr id="56" name="Google Shape;56;p13"/>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rmAutofit fontScale="77500" lnSpcReduction="20000"/>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rmAutofit/>
          </a:bodyPr>
          <a:lstStyle>
            <a:lvl1pPr lvl="0" algn="ctr" rtl="0">
              <a:lnSpc>
                <a:spcPct val="90000"/>
              </a:lnSpc>
              <a:spcBef>
                <a:spcPts val="0"/>
              </a:spcBef>
              <a:spcAft>
                <a:spcPts val="0"/>
              </a:spcAft>
              <a:buClr>
                <a:srgbClr val="262626"/>
              </a:buClr>
              <a:buSzPts val="3000"/>
              <a:buFont typeface="Calibri"/>
              <a:buNone/>
              <a:defRPr sz="3000" b="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9" name="Google Shape;59;p14"/>
          <p:cNvCxnSpPr/>
          <p:nvPr/>
        </p:nvCxnSpPr>
        <p:spPr>
          <a:xfrm>
            <a:off x="-57794" y="0"/>
            <a:ext cx="9259500"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60" name="Google Shape;60;p14"/>
          <p:cNvCxnSpPr/>
          <p:nvPr/>
        </p:nvCxnSpPr>
        <p:spPr>
          <a:xfrm>
            <a:off x="-78517" y="5143500"/>
            <a:ext cx="9259500" cy="0"/>
          </a:xfrm>
          <a:prstGeom prst="straightConnector1">
            <a:avLst/>
          </a:prstGeom>
          <a:noFill/>
          <a:ln w="76200" cap="flat" cmpd="sng">
            <a:solidFill>
              <a:schemeClr val="accent1"/>
            </a:solidFill>
            <a:prstDash val="solid"/>
            <a:miter lim="800000"/>
            <a:headEnd type="none" w="med" len="med"/>
            <a:tailEnd type="none" w="med" len="med"/>
          </a:ln>
        </p:spPr>
      </p:cxnSp>
      <p:sp>
        <p:nvSpPr>
          <p:cNvPr id="61" name="Google Shape;61;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67"/>
        <p:cNvGrpSpPr/>
        <p:nvPr/>
      </p:nvGrpSpPr>
      <p:grpSpPr>
        <a:xfrm>
          <a:off x="0" y="0"/>
          <a:ext cx="0" cy="0"/>
          <a:chOff x="0" y="0"/>
          <a:chExt cx="0" cy="0"/>
        </a:xfrm>
      </p:grpSpPr>
      <p:sp>
        <p:nvSpPr>
          <p:cNvPr id="68" name="Google Shape;68;p16"/>
          <p:cNvSpPr txBox="1">
            <a:spLocks noGrp="1"/>
          </p:cNvSpPr>
          <p:nvPr>
            <p:ph type="subTitle" idx="1"/>
          </p:nvPr>
        </p:nvSpPr>
        <p:spPr>
          <a:xfrm>
            <a:off x="1308100" y="2426494"/>
            <a:ext cx="6400800" cy="14109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1800"/>
              <a:buFont typeface="Times"/>
              <a:buNone/>
              <a:defRPr>
                <a:solidFill>
                  <a:srgbClr val="000000"/>
                </a:solidFill>
                <a:latin typeface="Calibri"/>
                <a:ea typeface="Calibri"/>
                <a:cs typeface="Calibri"/>
                <a:sym typeface="Calibri"/>
              </a:defRPr>
            </a:lvl1pPr>
            <a:lvl2pPr lvl="1" algn="l" rtl="0">
              <a:lnSpc>
                <a:spcPct val="100000"/>
              </a:lnSpc>
              <a:spcBef>
                <a:spcPts val="1000"/>
              </a:spcBef>
              <a:spcAft>
                <a:spcPts val="0"/>
              </a:spcAft>
              <a:buSzPts val="1800"/>
              <a:buChar char="•"/>
              <a:defRPr/>
            </a:lvl2pPr>
            <a:lvl3pPr lvl="2" algn="l" rtl="0">
              <a:lnSpc>
                <a:spcPct val="100000"/>
              </a:lnSpc>
              <a:spcBef>
                <a:spcPts val="1000"/>
              </a:spcBef>
              <a:spcAft>
                <a:spcPts val="0"/>
              </a:spcAft>
              <a:buSzPts val="1800"/>
              <a:buChar char="•"/>
              <a:defRPr/>
            </a:lvl3pPr>
            <a:lvl4pPr lvl="3" algn="l" rtl="0">
              <a:lnSpc>
                <a:spcPct val="100000"/>
              </a:lnSpc>
              <a:spcBef>
                <a:spcPts val="1000"/>
              </a:spcBef>
              <a:spcAft>
                <a:spcPts val="0"/>
              </a:spcAft>
              <a:buSzPts val="1800"/>
              <a:buChar char="•"/>
              <a:defRPr/>
            </a:lvl4pPr>
            <a:lvl5pPr lvl="4" algn="l" rtl="0">
              <a:lnSpc>
                <a:spcPct val="100000"/>
              </a:lnSpc>
              <a:spcBef>
                <a:spcPts val="1000"/>
              </a:spcBef>
              <a:spcAft>
                <a:spcPts val="0"/>
              </a:spcAft>
              <a:buSzPts val="1800"/>
              <a:buChar char="•"/>
              <a:defRPr/>
            </a:lvl5pPr>
            <a:lvl6pPr lvl="5" algn="l" rtl="0">
              <a:lnSpc>
                <a:spcPct val="100000"/>
              </a:lnSpc>
              <a:spcBef>
                <a:spcPts val="1000"/>
              </a:spcBef>
              <a:spcAft>
                <a:spcPts val="0"/>
              </a:spcAft>
              <a:buSzPts val="1800"/>
              <a:buChar char="•"/>
              <a:defRPr/>
            </a:lvl6pPr>
            <a:lvl7pPr lvl="6" algn="l" rtl="0">
              <a:lnSpc>
                <a:spcPct val="100000"/>
              </a:lnSpc>
              <a:spcBef>
                <a:spcPts val="1000"/>
              </a:spcBef>
              <a:spcAft>
                <a:spcPts val="0"/>
              </a:spcAft>
              <a:buSzPts val="1800"/>
              <a:buChar char="•"/>
              <a:defRPr/>
            </a:lvl7pPr>
            <a:lvl8pPr lvl="7" algn="l" rtl="0">
              <a:lnSpc>
                <a:spcPct val="100000"/>
              </a:lnSpc>
              <a:spcBef>
                <a:spcPts val="1000"/>
              </a:spcBef>
              <a:spcAft>
                <a:spcPts val="0"/>
              </a:spcAft>
              <a:buSzPts val="1800"/>
              <a:buChar char="•"/>
              <a:defRPr/>
            </a:lvl8pPr>
            <a:lvl9pPr lvl="8" algn="l" rtl="0">
              <a:lnSpc>
                <a:spcPct val="100000"/>
              </a:lnSpc>
              <a:spcBef>
                <a:spcPts val="1000"/>
              </a:spcBef>
              <a:spcAft>
                <a:spcPts val="0"/>
              </a:spcAft>
              <a:buSzPts val="1800"/>
              <a:buChar char="•"/>
              <a:defRPr/>
            </a:lvl9pPr>
          </a:lstStyle>
          <a:p>
            <a:endParaRPr/>
          </a:p>
        </p:txBody>
      </p:sp>
      <p:sp>
        <p:nvSpPr>
          <p:cNvPr id="69" name="Google Shape;69;p16"/>
          <p:cNvSpPr txBox="1">
            <a:spLocks noGrp="1"/>
          </p:cNvSpPr>
          <p:nvPr>
            <p:ph type="ctrTitle"/>
          </p:nvPr>
        </p:nvSpPr>
        <p:spPr>
          <a:xfrm>
            <a:off x="1127125" y="1558529"/>
            <a:ext cx="7031100" cy="656100"/>
          </a:xfrm>
          <a:prstGeom prst="rect">
            <a:avLst/>
          </a:prstGeom>
          <a:solidFill>
            <a:srgbClr val="FFFFFF"/>
          </a:solidFill>
          <a:ln>
            <a:noFill/>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000000"/>
              </a:buClr>
              <a:buSzPts val="3600"/>
              <a:buFont typeface="Calibri"/>
              <a:buNone/>
              <a:defRPr sz="3600" cap="none">
                <a:solidFill>
                  <a:srgbClr val="000000"/>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70" name="Google Shape;70;p16"/>
          <p:cNvCxnSpPr/>
          <p:nvPr/>
        </p:nvCxnSpPr>
        <p:spPr>
          <a:xfrm>
            <a:off x="-16760" y="0"/>
            <a:ext cx="9144000" cy="0"/>
          </a:xfrm>
          <a:prstGeom prst="straightConnector1">
            <a:avLst/>
          </a:prstGeom>
          <a:noFill/>
          <a:ln w="38100" cap="flat" cmpd="sng">
            <a:solidFill>
              <a:schemeClr val="accent1"/>
            </a:solidFill>
            <a:prstDash val="solid"/>
            <a:miter lim="800000"/>
            <a:headEnd type="none" w="sm" len="sm"/>
            <a:tailEnd type="none" w="sm" len="sm"/>
          </a:ln>
        </p:spPr>
      </p:cxnSp>
      <p:cxnSp>
        <p:nvCxnSpPr>
          <p:cNvPr id="71" name="Google Shape;71;p16"/>
          <p:cNvCxnSpPr/>
          <p:nvPr/>
        </p:nvCxnSpPr>
        <p:spPr>
          <a:xfrm>
            <a:off x="0" y="5143500"/>
            <a:ext cx="9144000" cy="0"/>
          </a:xfrm>
          <a:prstGeom prst="straightConnector1">
            <a:avLst/>
          </a:prstGeom>
          <a:noFill/>
          <a:ln w="38100" cap="flat" cmpd="sng">
            <a:solidFill>
              <a:schemeClr val="accent1"/>
            </a:solidFill>
            <a:prstDash val="solid"/>
            <a:miter lim="800000"/>
            <a:headEnd type="none" w="sm" len="sm"/>
            <a:tailEnd type="none" w="sm" len="sm"/>
          </a:ln>
        </p:spPr>
      </p:cxnSp>
      <p:pic>
        <p:nvPicPr>
          <p:cNvPr id="72" name="Google Shape;72;p16"/>
          <p:cNvPicPr preferRelativeResize="0"/>
          <p:nvPr/>
        </p:nvPicPr>
        <p:blipFill rotWithShape="1">
          <a:blip r:embed="rId2">
            <a:alphaModFix/>
          </a:blip>
          <a:srcRect/>
          <a:stretch/>
        </p:blipFill>
        <p:spPr>
          <a:xfrm>
            <a:off x="2097131" y="4637174"/>
            <a:ext cx="3818275" cy="406938"/>
          </a:xfrm>
          <a:prstGeom prst="rect">
            <a:avLst/>
          </a:prstGeom>
          <a:noFill/>
          <a:ln>
            <a:noFill/>
          </a:ln>
        </p:spPr>
      </p:pic>
      <p:sp>
        <p:nvSpPr>
          <p:cNvPr id="73" name="Google Shape;73;p16"/>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74"/>
        <p:cNvGrpSpPr/>
        <p:nvPr/>
      </p:nvGrpSpPr>
      <p:grpSpPr>
        <a:xfrm>
          <a:off x="0" y="0"/>
          <a:ext cx="0" cy="0"/>
          <a:chOff x="0" y="0"/>
          <a:chExt cx="0" cy="0"/>
        </a:xfrm>
      </p:grpSpPr>
      <p:sp>
        <p:nvSpPr>
          <p:cNvPr id="75" name="Google Shape;75;p17"/>
          <p:cNvSpPr txBox="1">
            <a:spLocks noGrp="1"/>
          </p:cNvSpPr>
          <p:nvPr>
            <p:ph type="body" idx="1"/>
          </p:nvPr>
        </p:nvSpPr>
        <p:spPr>
          <a:xfrm>
            <a:off x="277148" y="978753"/>
            <a:ext cx="8557800" cy="3875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30200" algn="l" rtl="0">
              <a:lnSpc>
                <a:spcPct val="100000"/>
              </a:lnSpc>
              <a:spcBef>
                <a:spcPts val="1000"/>
              </a:spcBef>
              <a:spcAft>
                <a:spcPts val="0"/>
              </a:spcAft>
              <a:buSzPts val="1600"/>
              <a:buChar char="•"/>
              <a:defRPr/>
            </a:lvl2pPr>
            <a:lvl3pPr marL="1371600" lvl="2" indent="-330200" algn="l" rtl="0">
              <a:lnSpc>
                <a:spcPct val="100000"/>
              </a:lnSpc>
              <a:spcBef>
                <a:spcPts val="1000"/>
              </a:spcBef>
              <a:spcAft>
                <a:spcPts val="0"/>
              </a:spcAft>
              <a:buSzPts val="16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76" name="Google Shape;76;p17"/>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77" name="Google Shape;77;p17"/>
          <p:cNvCxnSpPr/>
          <p:nvPr/>
        </p:nvCxnSpPr>
        <p:spPr>
          <a:xfrm>
            <a:off x="277148" y="567452"/>
            <a:ext cx="8557800" cy="0"/>
          </a:xfrm>
          <a:prstGeom prst="straightConnector1">
            <a:avLst/>
          </a:prstGeom>
          <a:noFill/>
          <a:ln w="38100" cap="flat" cmpd="sng">
            <a:solidFill>
              <a:schemeClr val="accent1"/>
            </a:solidFill>
            <a:prstDash val="solid"/>
            <a:miter lim="800000"/>
            <a:headEnd type="none" w="sm" len="sm"/>
            <a:tailEnd type="none" w="sm" len="sm"/>
          </a:ln>
        </p:spPr>
      </p:cxnSp>
      <p:sp>
        <p:nvSpPr>
          <p:cNvPr id="78" name="Google Shape;78;p17"/>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85800" y="2060972"/>
            <a:ext cx="7772400" cy="1021500"/>
          </a:xfrm>
          <a:prstGeom prst="rect">
            <a:avLst/>
          </a:prstGeom>
          <a:solidFill>
            <a:srgbClr val="FFFFFF"/>
          </a:solidFill>
          <a:ln>
            <a:noFill/>
          </a:ln>
        </p:spPr>
        <p:txBody>
          <a:bodyPr spcFirstLastPara="1" wrap="square" lIns="182875" tIns="182875" rIns="182875" bIns="182875" anchor="t" anchorCtr="0">
            <a:normAutofit/>
          </a:bodyPr>
          <a:lstStyle>
            <a:lvl1pPr lvl="0" algn="ctr" rtl="0">
              <a:lnSpc>
                <a:spcPct val="90000"/>
              </a:lnSpc>
              <a:spcBef>
                <a:spcPts val="0"/>
              </a:spcBef>
              <a:spcAft>
                <a:spcPts val="0"/>
              </a:spcAft>
              <a:buClr>
                <a:srgbClr val="262626"/>
              </a:buClr>
              <a:buSzPts val="4000"/>
              <a:buFont typeface="Calibri"/>
              <a:buNone/>
              <a:defRPr sz="40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81" name="Google Shape;81;p18"/>
          <p:cNvCxnSpPr/>
          <p:nvPr/>
        </p:nvCxnSpPr>
        <p:spPr>
          <a:xfrm>
            <a:off x="-57794"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82" name="Google Shape;82;p18"/>
          <p:cNvCxnSpPr/>
          <p:nvPr/>
        </p:nvCxnSpPr>
        <p:spPr>
          <a:xfrm>
            <a:off x="-78517"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83" name="Google Shape;83;p18"/>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84"/>
        <p:cNvGrpSpPr/>
        <p:nvPr/>
      </p:nvGrpSpPr>
      <p:grpSpPr>
        <a:xfrm>
          <a:off x="0" y="0"/>
          <a:ext cx="0" cy="0"/>
          <a:chOff x="0" y="0"/>
          <a:chExt cx="0" cy="0"/>
        </a:xfrm>
      </p:grpSpPr>
      <p:cxnSp>
        <p:nvCxnSpPr>
          <p:cNvPr id="85" name="Google Shape;85;p19"/>
          <p:cNvCxnSpPr/>
          <p:nvPr/>
        </p:nvCxnSpPr>
        <p:spPr>
          <a:xfrm>
            <a:off x="-16760" y="0"/>
            <a:ext cx="9144000" cy="0"/>
          </a:xfrm>
          <a:prstGeom prst="straightConnector1">
            <a:avLst/>
          </a:prstGeom>
          <a:noFill/>
          <a:ln w="38100" cap="flat" cmpd="sng">
            <a:solidFill>
              <a:schemeClr val="accent1"/>
            </a:solidFill>
            <a:prstDash val="solid"/>
            <a:miter lim="800000"/>
            <a:headEnd type="none" w="sm" len="sm"/>
            <a:tailEnd type="none" w="sm" len="sm"/>
          </a:ln>
        </p:spPr>
      </p:cxnSp>
      <p:cxnSp>
        <p:nvCxnSpPr>
          <p:cNvPr id="86" name="Google Shape;86;p19"/>
          <p:cNvCxnSpPr/>
          <p:nvPr/>
        </p:nvCxnSpPr>
        <p:spPr>
          <a:xfrm>
            <a:off x="0" y="5143500"/>
            <a:ext cx="9144000" cy="0"/>
          </a:xfrm>
          <a:prstGeom prst="straightConnector1">
            <a:avLst/>
          </a:prstGeom>
          <a:noFill/>
          <a:ln w="38100" cap="flat" cmpd="sng">
            <a:solidFill>
              <a:schemeClr val="accent1"/>
            </a:solidFill>
            <a:prstDash val="solid"/>
            <a:miter lim="800000"/>
            <a:headEnd type="none" w="sm" len="sm"/>
            <a:tailEnd type="none" w="sm" len="sm"/>
          </a:ln>
        </p:spPr>
      </p:cxnSp>
      <p:pic>
        <p:nvPicPr>
          <p:cNvPr id="87" name="Google Shape;87;p19"/>
          <p:cNvPicPr preferRelativeResize="0"/>
          <p:nvPr/>
        </p:nvPicPr>
        <p:blipFill rotWithShape="1">
          <a:blip r:embed="rId2">
            <a:alphaModFix/>
          </a:blip>
          <a:srcRect r="44429" b="-2134"/>
          <a:stretch/>
        </p:blipFill>
        <p:spPr>
          <a:xfrm>
            <a:off x="5804002" y="4605074"/>
            <a:ext cx="2829137" cy="415648"/>
          </a:xfrm>
          <a:prstGeom prst="rect">
            <a:avLst/>
          </a:prstGeom>
          <a:noFill/>
          <a:ln>
            <a:noFill/>
          </a:ln>
        </p:spPr>
      </p:pic>
      <p:sp>
        <p:nvSpPr>
          <p:cNvPr id="88" name="Google Shape;88;p19"/>
          <p:cNvSpPr txBox="1"/>
          <p:nvPr/>
        </p:nvSpPr>
        <p:spPr>
          <a:xfrm>
            <a:off x="5276378" y="4189700"/>
            <a:ext cx="3850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1" u="none" strike="noStrike" cap="none">
                <a:solidFill>
                  <a:schemeClr val="dk1"/>
                </a:solidFill>
                <a:latin typeface="Calibri"/>
                <a:ea typeface="Calibri"/>
                <a:cs typeface="Calibri"/>
                <a:sym typeface="Calibri"/>
              </a:rPr>
              <a:t>Thank you for your attention!</a:t>
            </a:r>
            <a:endParaRPr sz="1400" b="0" i="0" u="none" strike="noStrike" cap="none">
              <a:solidFill>
                <a:srgbClr val="000000"/>
              </a:solidFill>
              <a:latin typeface="Arial"/>
              <a:ea typeface="Arial"/>
              <a:cs typeface="Arial"/>
              <a:sym typeface="Arial"/>
            </a:endParaRPr>
          </a:p>
        </p:txBody>
      </p:sp>
      <p:sp>
        <p:nvSpPr>
          <p:cNvPr id="89" name="Google Shape;89;p19"/>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ouble content">
  <p:cSld name="Double content">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484369" y="937654"/>
            <a:ext cx="4038600" cy="33945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406400" algn="l" rtl="0">
              <a:lnSpc>
                <a:spcPct val="100000"/>
              </a:lnSpc>
              <a:spcBef>
                <a:spcPts val="1000"/>
              </a:spcBef>
              <a:spcAft>
                <a:spcPts val="0"/>
              </a:spcAft>
              <a:buSzPts val="2800"/>
              <a:buChar char="•"/>
              <a:defRPr sz="2800"/>
            </a:lvl2pPr>
            <a:lvl3pPr marL="1371600" lvl="2" indent="-381000" algn="l" rtl="0">
              <a:lnSpc>
                <a:spcPct val="100000"/>
              </a:lnSpc>
              <a:spcBef>
                <a:spcPts val="1000"/>
              </a:spcBef>
              <a:spcAft>
                <a:spcPts val="0"/>
              </a:spcAft>
              <a:buSzPts val="2400"/>
              <a:buChar char="•"/>
              <a:defRPr sz="2400"/>
            </a:lvl3pPr>
            <a:lvl4pPr marL="1828800" lvl="3" indent="-355600" algn="l" rtl="0">
              <a:lnSpc>
                <a:spcPct val="100000"/>
              </a:lnSpc>
              <a:spcBef>
                <a:spcPts val="1000"/>
              </a:spcBef>
              <a:spcAft>
                <a:spcPts val="0"/>
              </a:spcAft>
              <a:buSzPts val="2000"/>
              <a:buChar char="•"/>
              <a:defRPr sz="2000"/>
            </a:lvl4pPr>
            <a:lvl5pPr marL="2286000" lvl="4" indent="-355600" algn="l" rtl="0">
              <a:lnSpc>
                <a:spcPct val="100000"/>
              </a:lnSpc>
              <a:spcBef>
                <a:spcPts val="1000"/>
              </a:spcBef>
              <a:spcAft>
                <a:spcPts val="0"/>
              </a:spcAft>
              <a:buSzPts val="2000"/>
              <a:buChar char="•"/>
              <a:defRPr sz="2000"/>
            </a:lvl5pPr>
            <a:lvl6pPr marL="2743200" lvl="5" indent="-342900" algn="l" rtl="0">
              <a:lnSpc>
                <a:spcPct val="100000"/>
              </a:lnSpc>
              <a:spcBef>
                <a:spcPts val="1000"/>
              </a:spcBef>
              <a:spcAft>
                <a:spcPts val="0"/>
              </a:spcAft>
              <a:buSzPts val="1800"/>
              <a:buChar char="•"/>
              <a:defRPr sz="1800"/>
            </a:lvl6pPr>
            <a:lvl7pPr marL="3200400" lvl="6" indent="-342900" algn="l" rtl="0">
              <a:lnSpc>
                <a:spcPct val="100000"/>
              </a:lnSpc>
              <a:spcBef>
                <a:spcPts val="1000"/>
              </a:spcBef>
              <a:spcAft>
                <a:spcPts val="0"/>
              </a:spcAft>
              <a:buSzPts val="1800"/>
              <a:buChar char="•"/>
              <a:defRPr sz="1800"/>
            </a:lvl7pPr>
            <a:lvl8pPr marL="3657600" lvl="7" indent="-342900" algn="l" rtl="0">
              <a:lnSpc>
                <a:spcPct val="100000"/>
              </a:lnSpc>
              <a:spcBef>
                <a:spcPts val="1000"/>
              </a:spcBef>
              <a:spcAft>
                <a:spcPts val="0"/>
              </a:spcAft>
              <a:buSzPts val="1800"/>
              <a:buChar char="•"/>
              <a:defRPr sz="1800"/>
            </a:lvl8pPr>
            <a:lvl9pPr marL="4114800" lvl="8" indent="-342900" algn="l" rtl="0">
              <a:lnSpc>
                <a:spcPct val="100000"/>
              </a:lnSpc>
              <a:spcBef>
                <a:spcPts val="1000"/>
              </a:spcBef>
              <a:spcAft>
                <a:spcPts val="0"/>
              </a:spcAft>
              <a:buSzPts val="1800"/>
              <a:buChar char="•"/>
              <a:defRPr sz="1800"/>
            </a:lvl9pPr>
          </a:lstStyle>
          <a:p>
            <a:endParaRPr/>
          </a:p>
        </p:txBody>
      </p:sp>
      <p:sp>
        <p:nvSpPr>
          <p:cNvPr id="92" name="Google Shape;92;p20"/>
          <p:cNvSpPr txBox="1">
            <a:spLocks noGrp="1"/>
          </p:cNvSpPr>
          <p:nvPr>
            <p:ph type="body" idx="2"/>
          </p:nvPr>
        </p:nvSpPr>
        <p:spPr>
          <a:xfrm>
            <a:off x="4675369" y="937654"/>
            <a:ext cx="4038600" cy="33945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406400" algn="l" rtl="0">
              <a:lnSpc>
                <a:spcPct val="100000"/>
              </a:lnSpc>
              <a:spcBef>
                <a:spcPts val="1000"/>
              </a:spcBef>
              <a:spcAft>
                <a:spcPts val="0"/>
              </a:spcAft>
              <a:buSzPts val="2800"/>
              <a:buChar char="•"/>
              <a:defRPr sz="2800"/>
            </a:lvl2pPr>
            <a:lvl3pPr marL="1371600" lvl="2" indent="-381000" algn="l" rtl="0">
              <a:lnSpc>
                <a:spcPct val="100000"/>
              </a:lnSpc>
              <a:spcBef>
                <a:spcPts val="1000"/>
              </a:spcBef>
              <a:spcAft>
                <a:spcPts val="0"/>
              </a:spcAft>
              <a:buSzPts val="2400"/>
              <a:buChar char="•"/>
              <a:defRPr sz="2400"/>
            </a:lvl3pPr>
            <a:lvl4pPr marL="1828800" lvl="3" indent="-355600" algn="l" rtl="0">
              <a:lnSpc>
                <a:spcPct val="100000"/>
              </a:lnSpc>
              <a:spcBef>
                <a:spcPts val="1000"/>
              </a:spcBef>
              <a:spcAft>
                <a:spcPts val="0"/>
              </a:spcAft>
              <a:buSzPts val="2000"/>
              <a:buChar char="•"/>
              <a:defRPr sz="2000"/>
            </a:lvl4pPr>
            <a:lvl5pPr marL="2286000" lvl="4" indent="-355600" algn="l" rtl="0">
              <a:lnSpc>
                <a:spcPct val="100000"/>
              </a:lnSpc>
              <a:spcBef>
                <a:spcPts val="1000"/>
              </a:spcBef>
              <a:spcAft>
                <a:spcPts val="0"/>
              </a:spcAft>
              <a:buSzPts val="2000"/>
              <a:buChar char="•"/>
              <a:defRPr sz="2000"/>
            </a:lvl5pPr>
            <a:lvl6pPr marL="2743200" lvl="5" indent="-342900" algn="l" rtl="0">
              <a:lnSpc>
                <a:spcPct val="100000"/>
              </a:lnSpc>
              <a:spcBef>
                <a:spcPts val="1000"/>
              </a:spcBef>
              <a:spcAft>
                <a:spcPts val="0"/>
              </a:spcAft>
              <a:buSzPts val="1800"/>
              <a:buChar char="•"/>
              <a:defRPr sz="1800"/>
            </a:lvl6pPr>
            <a:lvl7pPr marL="3200400" lvl="6" indent="-342900" algn="l" rtl="0">
              <a:lnSpc>
                <a:spcPct val="100000"/>
              </a:lnSpc>
              <a:spcBef>
                <a:spcPts val="1000"/>
              </a:spcBef>
              <a:spcAft>
                <a:spcPts val="0"/>
              </a:spcAft>
              <a:buSzPts val="1800"/>
              <a:buChar char="•"/>
              <a:defRPr sz="1800"/>
            </a:lvl7pPr>
            <a:lvl8pPr marL="3657600" lvl="7" indent="-342900" algn="l" rtl="0">
              <a:lnSpc>
                <a:spcPct val="100000"/>
              </a:lnSpc>
              <a:spcBef>
                <a:spcPts val="1000"/>
              </a:spcBef>
              <a:spcAft>
                <a:spcPts val="0"/>
              </a:spcAft>
              <a:buSzPts val="1800"/>
              <a:buChar char="•"/>
              <a:defRPr sz="1800"/>
            </a:lvl8pPr>
            <a:lvl9pPr marL="4114800" lvl="8" indent="-342900" algn="l" rtl="0">
              <a:lnSpc>
                <a:spcPct val="100000"/>
              </a:lnSpc>
              <a:spcBef>
                <a:spcPts val="1000"/>
              </a:spcBef>
              <a:spcAft>
                <a:spcPts val="0"/>
              </a:spcAft>
              <a:buSzPts val="1800"/>
              <a:buChar char="•"/>
              <a:defRPr sz="1800"/>
            </a:lvl9pPr>
          </a:lstStyle>
          <a:p>
            <a:endParaRPr/>
          </a:p>
        </p:txBody>
      </p:sp>
      <p:cxnSp>
        <p:nvCxnSpPr>
          <p:cNvPr id="93" name="Google Shape;93;p20"/>
          <p:cNvCxnSpPr/>
          <p:nvPr/>
        </p:nvCxnSpPr>
        <p:spPr>
          <a:xfrm>
            <a:off x="277148" y="567452"/>
            <a:ext cx="8577300" cy="0"/>
          </a:xfrm>
          <a:prstGeom prst="straightConnector1">
            <a:avLst/>
          </a:prstGeom>
          <a:noFill/>
          <a:ln w="38100" cap="flat" cmpd="sng">
            <a:solidFill>
              <a:schemeClr val="accent1"/>
            </a:solidFill>
            <a:prstDash val="solid"/>
            <a:miter lim="800000"/>
            <a:headEnd type="none" w="sm" len="sm"/>
            <a:tailEnd type="none" w="sm" len="sm"/>
          </a:ln>
        </p:spPr>
      </p:cxnSp>
      <p:sp>
        <p:nvSpPr>
          <p:cNvPr id="94" name="Google Shape;94;p20"/>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95" name="Google Shape;95;p20"/>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ouble content - titled">
  <p:cSld name="Double content - titled">
    <p:spTree>
      <p:nvGrpSpPr>
        <p:cNvPr id="1" name="Shape 96"/>
        <p:cNvGrpSpPr/>
        <p:nvPr/>
      </p:nvGrpSpPr>
      <p:grpSpPr>
        <a:xfrm>
          <a:off x="0" y="0"/>
          <a:ext cx="0" cy="0"/>
          <a:chOff x="0" y="0"/>
          <a:chExt cx="0" cy="0"/>
        </a:xfrm>
      </p:grpSpPr>
      <p:sp>
        <p:nvSpPr>
          <p:cNvPr id="97" name="Google Shape;97;p21"/>
          <p:cNvSpPr txBox="1">
            <a:spLocks noGrp="1"/>
          </p:cNvSpPr>
          <p:nvPr>
            <p:ph type="body" idx="1"/>
          </p:nvPr>
        </p:nvSpPr>
        <p:spPr>
          <a:xfrm>
            <a:off x="457200" y="943991"/>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SzPts val="3200"/>
              <a:buNone/>
              <a:defRPr sz="3200" b="1"/>
            </a:lvl1pPr>
            <a:lvl2pPr marL="914400" lvl="1" indent="-228600" algn="l" rtl="0">
              <a:lnSpc>
                <a:spcPct val="100000"/>
              </a:lnSpc>
              <a:spcBef>
                <a:spcPts val="1000"/>
              </a:spcBef>
              <a:spcAft>
                <a:spcPts val="0"/>
              </a:spcAft>
              <a:buSzPts val="2000"/>
              <a:buNone/>
              <a:defRPr sz="2000" b="1"/>
            </a:lvl2pPr>
            <a:lvl3pPr marL="1371600" lvl="2" indent="-228600" algn="l" rtl="0">
              <a:lnSpc>
                <a:spcPct val="100000"/>
              </a:lnSpc>
              <a:spcBef>
                <a:spcPts val="1000"/>
              </a:spcBef>
              <a:spcAft>
                <a:spcPts val="0"/>
              </a:spcAft>
              <a:buSzPts val="1800"/>
              <a:buNone/>
              <a:defRPr sz="1800" b="1"/>
            </a:lvl3pPr>
            <a:lvl4pPr marL="1828800" lvl="3" indent="-228600" algn="l" rtl="0">
              <a:lnSpc>
                <a:spcPct val="100000"/>
              </a:lnSpc>
              <a:spcBef>
                <a:spcPts val="1000"/>
              </a:spcBef>
              <a:spcAft>
                <a:spcPts val="0"/>
              </a:spcAft>
              <a:buSzPts val="1600"/>
              <a:buNone/>
              <a:defRPr sz="1600" b="1"/>
            </a:lvl4pPr>
            <a:lvl5pPr marL="2286000" lvl="4" indent="-228600" algn="l" rtl="0">
              <a:lnSpc>
                <a:spcPct val="100000"/>
              </a:lnSpc>
              <a:spcBef>
                <a:spcPts val="1000"/>
              </a:spcBef>
              <a:spcAft>
                <a:spcPts val="0"/>
              </a:spcAft>
              <a:buSzPts val="1600"/>
              <a:buNone/>
              <a:defRPr sz="1600" b="1"/>
            </a:lvl5pPr>
            <a:lvl6pPr marL="2743200" lvl="5" indent="-228600" algn="l" rtl="0">
              <a:lnSpc>
                <a:spcPct val="100000"/>
              </a:lnSpc>
              <a:spcBef>
                <a:spcPts val="1000"/>
              </a:spcBef>
              <a:spcAft>
                <a:spcPts val="0"/>
              </a:spcAft>
              <a:buSzPts val="1600"/>
              <a:buNone/>
              <a:defRPr sz="1600" b="1"/>
            </a:lvl6pPr>
            <a:lvl7pPr marL="3200400" lvl="6" indent="-228600" algn="l" rtl="0">
              <a:lnSpc>
                <a:spcPct val="100000"/>
              </a:lnSpc>
              <a:spcBef>
                <a:spcPts val="1000"/>
              </a:spcBef>
              <a:spcAft>
                <a:spcPts val="0"/>
              </a:spcAft>
              <a:buSzPts val="1600"/>
              <a:buNone/>
              <a:defRPr sz="1600" b="1"/>
            </a:lvl7pPr>
            <a:lvl8pPr marL="3657600" lvl="7" indent="-228600" algn="l" rtl="0">
              <a:lnSpc>
                <a:spcPct val="100000"/>
              </a:lnSpc>
              <a:spcBef>
                <a:spcPts val="1000"/>
              </a:spcBef>
              <a:spcAft>
                <a:spcPts val="0"/>
              </a:spcAft>
              <a:buSzPts val="1600"/>
              <a:buNone/>
              <a:defRPr sz="1600" b="1"/>
            </a:lvl8pPr>
            <a:lvl9pPr marL="4114800" lvl="8" indent="-228600" algn="l" rtl="0">
              <a:lnSpc>
                <a:spcPct val="100000"/>
              </a:lnSpc>
              <a:spcBef>
                <a:spcPts val="1000"/>
              </a:spcBef>
              <a:spcAft>
                <a:spcPts val="0"/>
              </a:spcAft>
              <a:buSzPts val="1600"/>
              <a:buNone/>
              <a:defRPr sz="1600" b="1"/>
            </a:lvl9pPr>
          </a:lstStyle>
          <a:p>
            <a:endParaRPr/>
          </a:p>
        </p:txBody>
      </p:sp>
      <p:sp>
        <p:nvSpPr>
          <p:cNvPr id="98" name="Google Shape;98;p21"/>
          <p:cNvSpPr txBox="1">
            <a:spLocks noGrp="1"/>
          </p:cNvSpPr>
          <p:nvPr>
            <p:ph type="body" idx="2"/>
          </p:nvPr>
        </p:nvSpPr>
        <p:spPr>
          <a:xfrm>
            <a:off x="457200" y="1423813"/>
            <a:ext cx="4040100" cy="29634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355600" algn="l" rtl="0">
              <a:lnSpc>
                <a:spcPct val="100000"/>
              </a:lnSpc>
              <a:spcBef>
                <a:spcPts val="1000"/>
              </a:spcBef>
              <a:spcAft>
                <a:spcPts val="0"/>
              </a:spcAft>
              <a:buSzPts val="2000"/>
              <a:buChar char="•"/>
              <a:defRPr sz="2000"/>
            </a:lvl2pPr>
            <a:lvl3pPr marL="1371600" lvl="2" indent="-342900" algn="l" rtl="0">
              <a:lnSpc>
                <a:spcPct val="100000"/>
              </a:lnSpc>
              <a:spcBef>
                <a:spcPts val="1000"/>
              </a:spcBef>
              <a:spcAft>
                <a:spcPts val="0"/>
              </a:spcAft>
              <a:buSzPts val="1800"/>
              <a:buChar char="•"/>
              <a:defRPr sz="1800"/>
            </a:lvl3pPr>
            <a:lvl4pPr marL="1828800" lvl="3" indent="-330200" algn="l" rtl="0">
              <a:lnSpc>
                <a:spcPct val="100000"/>
              </a:lnSpc>
              <a:spcBef>
                <a:spcPts val="1000"/>
              </a:spcBef>
              <a:spcAft>
                <a:spcPts val="0"/>
              </a:spcAft>
              <a:buSzPts val="1600"/>
              <a:buChar char="•"/>
              <a:defRPr sz="1600"/>
            </a:lvl4pPr>
            <a:lvl5pPr marL="2286000" lvl="4" indent="-330200" algn="l" rtl="0">
              <a:lnSpc>
                <a:spcPct val="100000"/>
              </a:lnSpc>
              <a:spcBef>
                <a:spcPts val="1000"/>
              </a:spcBef>
              <a:spcAft>
                <a:spcPts val="0"/>
              </a:spcAft>
              <a:buSzPts val="1600"/>
              <a:buChar char="•"/>
              <a:defRPr sz="1600"/>
            </a:lvl5pPr>
            <a:lvl6pPr marL="2743200" lvl="5" indent="-330200" algn="l" rtl="0">
              <a:lnSpc>
                <a:spcPct val="100000"/>
              </a:lnSpc>
              <a:spcBef>
                <a:spcPts val="1000"/>
              </a:spcBef>
              <a:spcAft>
                <a:spcPts val="0"/>
              </a:spcAft>
              <a:buSzPts val="1600"/>
              <a:buChar char="•"/>
              <a:defRPr sz="1600"/>
            </a:lvl6pPr>
            <a:lvl7pPr marL="3200400" lvl="6" indent="-330200" algn="l" rtl="0">
              <a:lnSpc>
                <a:spcPct val="100000"/>
              </a:lnSpc>
              <a:spcBef>
                <a:spcPts val="1000"/>
              </a:spcBef>
              <a:spcAft>
                <a:spcPts val="0"/>
              </a:spcAft>
              <a:buSzPts val="1600"/>
              <a:buChar char="•"/>
              <a:defRPr sz="1600"/>
            </a:lvl7pPr>
            <a:lvl8pPr marL="3657600" lvl="7" indent="-330200" algn="l" rtl="0">
              <a:lnSpc>
                <a:spcPct val="100000"/>
              </a:lnSpc>
              <a:spcBef>
                <a:spcPts val="1000"/>
              </a:spcBef>
              <a:spcAft>
                <a:spcPts val="0"/>
              </a:spcAft>
              <a:buSzPts val="1600"/>
              <a:buChar char="•"/>
              <a:defRPr sz="1600"/>
            </a:lvl8pPr>
            <a:lvl9pPr marL="4114800" lvl="8" indent="-330200" algn="l" rtl="0">
              <a:lnSpc>
                <a:spcPct val="100000"/>
              </a:lnSpc>
              <a:spcBef>
                <a:spcPts val="1000"/>
              </a:spcBef>
              <a:spcAft>
                <a:spcPts val="0"/>
              </a:spcAft>
              <a:buSzPts val="1600"/>
              <a:buChar char="•"/>
              <a:defRPr sz="1600"/>
            </a:lvl9pPr>
          </a:lstStyle>
          <a:p>
            <a:endParaRPr/>
          </a:p>
        </p:txBody>
      </p:sp>
      <p:sp>
        <p:nvSpPr>
          <p:cNvPr id="99" name="Google Shape;99;p21"/>
          <p:cNvSpPr txBox="1">
            <a:spLocks noGrp="1"/>
          </p:cNvSpPr>
          <p:nvPr>
            <p:ph type="body" idx="3"/>
          </p:nvPr>
        </p:nvSpPr>
        <p:spPr>
          <a:xfrm>
            <a:off x="4645025" y="943991"/>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SzPts val="3200"/>
              <a:buNone/>
              <a:defRPr sz="3200" b="1"/>
            </a:lvl1pPr>
            <a:lvl2pPr marL="914400" lvl="1" indent="-228600" algn="l" rtl="0">
              <a:lnSpc>
                <a:spcPct val="100000"/>
              </a:lnSpc>
              <a:spcBef>
                <a:spcPts val="1000"/>
              </a:spcBef>
              <a:spcAft>
                <a:spcPts val="0"/>
              </a:spcAft>
              <a:buSzPts val="2000"/>
              <a:buNone/>
              <a:defRPr sz="2000" b="1"/>
            </a:lvl2pPr>
            <a:lvl3pPr marL="1371600" lvl="2" indent="-228600" algn="l" rtl="0">
              <a:lnSpc>
                <a:spcPct val="100000"/>
              </a:lnSpc>
              <a:spcBef>
                <a:spcPts val="1000"/>
              </a:spcBef>
              <a:spcAft>
                <a:spcPts val="0"/>
              </a:spcAft>
              <a:buSzPts val="1800"/>
              <a:buNone/>
              <a:defRPr sz="1800" b="1"/>
            </a:lvl3pPr>
            <a:lvl4pPr marL="1828800" lvl="3" indent="-228600" algn="l" rtl="0">
              <a:lnSpc>
                <a:spcPct val="100000"/>
              </a:lnSpc>
              <a:spcBef>
                <a:spcPts val="1000"/>
              </a:spcBef>
              <a:spcAft>
                <a:spcPts val="0"/>
              </a:spcAft>
              <a:buSzPts val="1600"/>
              <a:buNone/>
              <a:defRPr sz="1600" b="1"/>
            </a:lvl4pPr>
            <a:lvl5pPr marL="2286000" lvl="4" indent="-228600" algn="l" rtl="0">
              <a:lnSpc>
                <a:spcPct val="100000"/>
              </a:lnSpc>
              <a:spcBef>
                <a:spcPts val="1000"/>
              </a:spcBef>
              <a:spcAft>
                <a:spcPts val="0"/>
              </a:spcAft>
              <a:buSzPts val="1600"/>
              <a:buNone/>
              <a:defRPr sz="1600" b="1"/>
            </a:lvl5pPr>
            <a:lvl6pPr marL="2743200" lvl="5" indent="-228600" algn="l" rtl="0">
              <a:lnSpc>
                <a:spcPct val="100000"/>
              </a:lnSpc>
              <a:spcBef>
                <a:spcPts val="1000"/>
              </a:spcBef>
              <a:spcAft>
                <a:spcPts val="0"/>
              </a:spcAft>
              <a:buSzPts val="1600"/>
              <a:buNone/>
              <a:defRPr sz="1600" b="1"/>
            </a:lvl6pPr>
            <a:lvl7pPr marL="3200400" lvl="6" indent="-228600" algn="l" rtl="0">
              <a:lnSpc>
                <a:spcPct val="100000"/>
              </a:lnSpc>
              <a:spcBef>
                <a:spcPts val="1000"/>
              </a:spcBef>
              <a:spcAft>
                <a:spcPts val="0"/>
              </a:spcAft>
              <a:buSzPts val="1600"/>
              <a:buNone/>
              <a:defRPr sz="1600" b="1"/>
            </a:lvl7pPr>
            <a:lvl8pPr marL="3657600" lvl="7" indent="-228600" algn="l" rtl="0">
              <a:lnSpc>
                <a:spcPct val="100000"/>
              </a:lnSpc>
              <a:spcBef>
                <a:spcPts val="1000"/>
              </a:spcBef>
              <a:spcAft>
                <a:spcPts val="0"/>
              </a:spcAft>
              <a:buSzPts val="1600"/>
              <a:buNone/>
              <a:defRPr sz="1600" b="1"/>
            </a:lvl8pPr>
            <a:lvl9pPr marL="4114800" lvl="8" indent="-228600" algn="l" rtl="0">
              <a:lnSpc>
                <a:spcPct val="100000"/>
              </a:lnSpc>
              <a:spcBef>
                <a:spcPts val="1000"/>
              </a:spcBef>
              <a:spcAft>
                <a:spcPts val="0"/>
              </a:spcAft>
              <a:buSzPts val="1600"/>
              <a:buNone/>
              <a:defRPr sz="1600" b="1"/>
            </a:lvl9pPr>
          </a:lstStyle>
          <a:p>
            <a:endParaRPr/>
          </a:p>
        </p:txBody>
      </p:sp>
      <p:sp>
        <p:nvSpPr>
          <p:cNvPr id="100" name="Google Shape;100;p21"/>
          <p:cNvSpPr txBox="1">
            <a:spLocks noGrp="1"/>
          </p:cNvSpPr>
          <p:nvPr>
            <p:ph type="body" idx="4"/>
          </p:nvPr>
        </p:nvSpPr>
        <p:spPr>
          <a:xfrm>
            <a:off x="4645025" y="1423813"/>
            <a:ext cx="4041900" cy="29634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355600" algn="l" rtl="0">
              <a:lnSpc>
                <a:spcPct val="100000"/>
              </a:lnSpc>
              <a:spcBef>
                <a:spcPts val="1000"/>
              </a:spcBef>
              <a:spcAft>
                <a:spcPts val="0"/>
              </a:spcAft>
              <a:buSzPts val="2000"/>
              <a:buChar char="•"/>
              <a:defRPr sz="2000"/>
            </a:lvl2pPr>
            <a:lvl3pPr marL="1371600" lvl="2" indent="-342900" algn="l" rtl="0">
              <a:lnSpc>
                <a:spcPct val="100000"/>
              </a:lnSpc>
              <a:spcBef>
                <a:spcPts val="1000"/>
              </a:spcBef>
              <a:spcAft>
                <a:spcPts val="0"/>
              </a:spcAft>
              <a:buSzPts val="1800"/>
              <a:buChar char="•"/>
              <a:defRPr sz="1800"/>
            </a:lvl3pPr>
            <a:lvl4pPr marL="1828800" lvl="3" indent="-330200" algn="l" rtl="0">
              <a:lnSpc>
                <a:spcPct val="100000"/>
              </a:lnSpc>
              <a:spcBef>
                <a:spcPts val="1000"/>
              </a:spcBef>
              <a:spcAft>
                <a:spcPts val="0"/>
              </a:spcAft>
              <a:buSzPts val="1600"/>
              <a:buChar char="•"/>
              <a:defRPr sz="1600"/>
            </a:lvl4pPr>
            <a:lvl5pPr marL="2286000" lvl="4" indent="-330200" algn="l" rtl="0">
              <a:lnSpc>
                <a:spcPct val="100000"/>
              </a:lnSpc>
              <a:spcBef>
                <a:spcPts val="1000"/>
              </a:spcBef>
              <a:spcAft>
                <a:spcPts val="0"/>
              </a:spcAft>
              <a:buSzPts val="1600"/>
              <a:buChar char="•"/>
              <a:defRPr sz="1600"/>
            </a:lvl5pPr>
            <a:lvl6pPr marL="2743200" lvl="5" indent="-330200" algn="l" rtl="0">
              <a:lnSpc>
                <a:spcPct val="100000"/>
              </a:lnSpc>
              <a:spcBef>
                <a:spcPts val="1000"/>
              </a:spcBef>
              <a:spcAft>
                <a:spcPts val="0"/>
              </a:spcAft>
              <a:buSzPts val="1600"/>
              <a:buChar char="•"/>
              <a:defRPr sz="1600"/>
            </a:lvl6pPr>
            <a:lvl7pPr marL="3200400" lvl="6" indent="-330200" algn="l" rtl="0">
              <a:lnSpc>
                <a:spcPct val="100000"/>
              </a:lnSpc>
              <a:spcBef>
                <a:spcPts val="1000"/>
              </a:spcBef>
              <a:spcAft>
                <a:spcPts val="0"/>
              </a:spcAft>
              <a:buSzPts val="1600"/>
              <a:buChar char="•"/>
              <a:defRPr sz="1600"/>
            </a:lvl7pPr>
            <a:lvl8pPr marL="3657600" lvl="7" indent="-330200" algn="l" rtl="0">
              <a:lnSpc>
                <a:spcPct val="100000"/>
              </a:lnSpc>
              <a:spcBef>
                <a:spcPts val="1000"/>
              </a:spcBef>
              <a:spcAft>
                <a:spcPts val="0"/>
              </a:spcAft>
              <a:buSzPts val="1600"/>
              <a:buChar char="•"/>
              <a:defRPr sz="1600"/>
            </a:lvl8pPr>
            <a:lvl9pPr marL="4114800" lvl="8" indent="-330200" algn="l" rtl="0">
              <a:lnSpc>
                <a:spcPct val="100000"/>
              </a:lnSpc>
              <a:spcBef>
                <a:spcPts val="1000"/>
              </a:spcBef>
              <a:spcAft>
                <a:spcPts val="0"/>
              </a:spcAft>
              <a:buSzPts val="1600"/>
              <a:buChar char="•"/>
              <a:defRPr sz="1600"/>
            </a:lvl9pPr>
          </a:lstStyle>
          <a:p>
            <a:endParaRPr/>
          </a:p>
        </p:txBody>
      </p:sp>
      <p:cxnSp>
        <p:nvCxnSpPr>
          <p:cNvPr id="101" name="Google Shape;101;p21"/>
          <p:cNvCxnSpPr/>
          <p:nvPr/>
        </p:nvCxnSpPr>
        <p:spPr>
          <a:xfrm>
            <a:off x="277148" y="567452"/>
            <a:ext cx="8577300" cy="0"/>
          </a:xfrm>
          <a:prstGeom prst="straightConnector1">
            <a:avLst/>
          </a:prstGeom>
          <a:noFill/>
          <a:ln w="38100" cap="flat" cmpd="sng">
            <a:solidFill>
              <a:schemeClr val="accent1"/>
            </a:solidFill>
            <a:prstDash val="solid"/>
            <a:miter lim="800000"/>
            <a:headEnd type="none" w="sm" len="sm"/>
            <a:tailEnd type="none" w="sm" len="sm"/>
          </a:ln>
        </p:spPr>
      </p:cxnSp>
      <p:sp>
        <p:nvSpPr>
          <p:cNvPr id="102" name="Google Shape;102;p21"/>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03" name="Google Shape;103;p21"/>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Just borders">
  <p:cSld name="Just borders">
    <p:spTree>
      <p:nvGrpSpPr>
        <p:cNvPr id="1" name="Shape 104"/>
        <p:cNvGrpSpPr/>
        <p:nvPr/>
      </p:nvGrpSpPr>
      <p:grpSpPr>
        <a:xfrm>
          <a:off x="0" y="0"/>
          <a:ext cx="0" cy="0"/>
          <a:chOff x="0" y="0"/>
          <a:chExt cx="0" cy="0"/>
        </a:xfrm>
      </p:grpSpPr>
      <p:cxnSp>
        <p:nvCxnSpPr>
          <p:cNvPr id="105" name="Google Shape;105;p22"/>
          <p:cNvCxnSpPr/>
          <p:nvPr/>
        </p:nvCxnSpPr>
        <p:spPr>
          <a:xfrm>
            <a:off x="-37071"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106" name="Google Shape;106;p22"/>
          <p:cNvCxnSpPr/>
          <p:nvPr/>
        </p:nvCxnSpPr>
        <p:spPr>
          <a:xfrm>
            <a:off x="-57794"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107" name="Google Shape;107;p22"/>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adrants">
  <p:cSld name="Quadrants">
    <p:spTree>
      <p:nvGrpSpPr>
        <p:cNvPr id="1" name="Shape 108"/>
        <p:cNvGrpSpPr/>
        <p:nvPr/>
      </p:nvGrpSpPr>
      <p:grpSpPr>
        <a:xfrm>
          <a:off x="0" y="0"/>
          <a:ext cx="0" cy="0"/>
          <a:chOff x="0" y="0"/>
          <a:chExt cx="0" cy="0"/>
        </a:xfrm>
      </p:grpSpPr>
      <p:cxnSp>
        <p:nvCxnSpPr>
          <p:cNvPr id="109" name="Google Shape;109;p23"/>
          <p:cNvCxnSpPr/>
          <p:nvPr/>
        </p:nvCxnSpPr>
        <p:spPr>
          <a:xfrm>
            <a:off x="-37071"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110" name="Google Shape;110;p23"/>
          <p:cNvCxnSpPr/>
          <p:nvPr/>
        </p:nvCxnSpPr>
        <p:spPr>
          <a:xfrm>
            <a:off x="-57794"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111" name="Google Shape;111;p23"/>
          <p:cNvSpPr>
            <a:spLocks noGrp="1"/>
          </p:cNvSpPr>
          <p:nvPr>
            <p:ph type="pic" idx="2"/>
          </p:nvPr>
        </p:nvSpPr>
        <p:spPr>
          <a:xfrm>
            <a:off x="877888" y="573855"/>
            <a:ext cx="3137400" cy="1851300"/>
          </a:xfrm>
          <a:prstGeom prst="rect">
            <a:avLst/>
          </a:prstGeom>
          <a:noFill/>
          <a:ln>
            <a:noFill/>
          </a:ln>
        </p:spPr>
      </p:sp>
      <p:sp>
        <p:nvSpPr>
          <p:cNvPr id="112" name="Google Shape;112;p23"/>
          <p:cNvSpPr>
            <a:spLocks noGrp="1"/>
          </p:cNvSpPr>
          <p:nvPr>
            <p:ph type="pic" idx="3"/>
          </p:nvPr>
        </p:nvSpPr>
        <p:spPr>
          <a:xfrm>
            <a:off x="5204723" y="573855"/>
            <a:ext cx="3137400" cy="1851300"/>
          </a:xfrm>
          <a:prstGeom prst="rect">
            <a:avLst/>
          </a:prstGeom>
          <a:noFill/>
          <a:ln>
            <a:noFill/>
          </a:ln>
        </p:spPr>
      </p:sp>
      <p:sp>
        <p:nvSpPr>
          <p:cNvPr id="113" name="Google Shape;113;p23"/>
          <p:cNvSpPr>
            <a:spLocks noGrp="1"/>
          </p:cNvSpPr>
          <p:nvPr>
            <p:ph type="pic" idx="4"/>
          </p:nvPr>
        </p:nvSpPr>
        <p:spPr>
          <a:xfrm>
            <a:off x="877887" y="2697485"/>
            <a:ext cx="3137400" cy="1851300"/>
          </a:xfrm>
          <a:prstGeom prst="rect">
            <a:avLst/>
          </a:prstGeom>
          <a:noFill/>
          <a:ln>
            <a:noFill/>
          </a:ln>
        </p:spPr>
      </p:sp>
      <p:sp>
        <p:nvSpPr>
          <p:cNvPr id="114" name="Google Shape;114;p23"/>
          <p:cNvSpPr>
            <a:spLocks noGrp="1"/>
          </p:cNvSpPr>
          <p:nvPr>
            <p:ph type="pic" idx="5"/>
          </p:nvPr>
        </p:nvSpPr>
        <p:spPr>
          <a:xfrm>
            <a:off x="5204723" y="2712394"/>
            <a:ext cx="3137400" cy="1851300"/>
          </a:xfrm>
          <a:prstGeom prst="rect">
            <a:avLst/>
          </a:prstGeom>
          <a:noFill/>
          <a:ln>
            <a:noFill/>
          </a:ln>
        </p:spPr>
      </p:sp>
      <p:sp>
        <p:nvSpPr>
          <p:cNvPr id="115" name="Google Shape;115;p23"/>
          <p:cNvSpPr txBox="1">
            <a:spLocks noGrp="1"/>
          </p:cNvSpPr>
          <p:nvPr>
            <p:ph type="body" idx="1"/>
          </p:nvPr>
        </p:nvSpPr>
        <p:spPr>
          <a:xfrm>
            <a:off x="877819" y="160490"/>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16" name="Google Shape;116;p23"/>
          <p:cNvSpPr txBox="1">
            <a:spLocks noGrp="1"/>
          </p:cNvSpPr>
          <p:nvPr>
            <p:ph type="body" idx="6"/>
          </p:nvPr>
        </p:nvSpPr>
        <p:spPr>
          <a:xfrm>
            <a:off x="5205344" y="160490"/>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17" name="Google Shape;117;p23"/>
          <p:cNvSpPr txBox="1">
            <a:spLocks noGrp="1"/>
          </p:cNvSpPr>
          <p:nvPr>
            <p:ph type="body" idx="7"/>
          </p:nvPr>
        </p:nvSpPr>
        <p:spPr>
          <a:xfrm>
            <a:off x="877819" y="4570058"/>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18" name="Google Shape;118;p23"/>
          <p:cNvSpPr txBox="1">
            <a:spLocks noGrp="1"/>
          </p:cNvSpPr>
          <p:nvPr>
            <p:ph type="body" idx="8"/>
          </p:nvPr>
        </p:nvSpPr>
        <p:spPr>
          <a:xfrm>
            <a:off x="5205344" y="4570058"/>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19" name="Google Shape;119;p23"/>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type="picTx">
  <p:cSld name="PICTURE_WITH_CAPTION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1792288" y="3600450"/>
            <a:ext cx="5486400" cy="4251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000"/>
              <a:buFont typeface="Calibri"/>
              <a:buNone/>
              <a:defRPr sz="2000" b="1">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24"/>
          <p:cNvSpPr>
            <a:spLocks noGrp="1"/>
          </p:cNvSpPr>
          <p:nvPr>
            <p:ph type="pic" idx="2"/>
          </p:nvPr>
        </p:nvSpPr>
        <p:spPr>
          <a:xfrm>
            <a:off x="1792288" y="459581"/>
            <a:ext cx="5486400" cy="3086100"/>
          </a:xfrm>
          <a:prstGeom prst="rect">
            <a:avLst/>
          </a:prstGeom>
          <a:noFill/>
          <a:ln>
            <a:noFill/>
          </a:ln>
        </p:spPr>
      </p:sp>
      <p:sp>
        <p:nvSpPr>
          <p:cNvPr id="123" name="Google Shape;123;p2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400"/>
              <a:buNone/>
              <a:defRPr sz="1400"/>
            </a:lvl1pPr>
            <a:lvl2pPr marL="914400" lvl="1" indent="-228600" algn="l" rtl="0">
              <a:lnSpc>
                <a:spcPct val="100000"/>
              </a:lnSpc>
              <a:spcBef>
                <a:spcPts val="1000"/>
              </a:spcBef>
              <a:spcAft>
                <a:spcPts val="0"/>
              </a:spcAft>
              <a:buSzPts val="1200"/>
              <a:buNone/>
              <a:defRPr sz="1200"/>
            </a:lvl2pPr>
            <a:lvl3pPr marL="1371600" lvl="2" indent="-228600" algn="l" rtl="0">
              <a:lnSpc>
                <a:spcPct val="100000"/>
              </a:lnSpc>
              <a:spcBef>
                <a:spcPts val="1000"/>
              </a:spcBef>
              <a:spcAft>
                <a:spcPts val="0"/>
              </a:spcAft>
              <a:buSzPts val="1000"/>
              <a:buNone/>
              <a:defRPr sz="1000"/>
            </a:lvl3pPr>
            <a:lvl4pPr marL="1828800" lvl="3" indent="-228600" algn="l" rtl="0">
              <a:lnSpc>
                <a:spcPct val="100000"/>
              </a:lnSpc>
              <a:spcBef>
                <a:spcPts val="1000"/>
              </a:spcBef>
              <a:spcAft>
                <a:spcPts val="0"/>
              </a:spcAft>
              <a:buSzPts val="900"/>
              <a:buNone/>
              <a:defRPr sz="900"/>
            </a:lvl4pPr>
            <a:lvl5pPr marL="2286000" lvl="4" indent="-228600" algn="l" rtl="0">
              <a:lnSpc>
                <a:spcPct val="100000"/>
              </a:lnSpc>
              <a:spcBef>
                <a:spcPts val="1000"/>
              </a:spcBef>
              <a:spcAft>
                <a:spcPts val="0"/>
              </a:spcAft>
              <a:buSzPts val="900"/>
              <a:buNone/>
              <a:defRPr sz="900"/>
            </a:lvl5pPr>
            <a:lvl6pPr marL="2743200" lvl="5" indent="-228600" algn="l" rtl="0">
              <a:lnSpc>
                <a:spcPct val="100000"/>
              </a:lnSpc>
              <a:spcBef>
                <a:spcPts val="1000"/>
              </a:spcBef>
              <a:spcAft>
                <a:spcPts val="0"/>
              </a:spcAft>
              <a:buSzPts val="900"/>
              <a:buNone/>
              <a:defRPr sz="900"/>
            </a:lvl6pPr>
            <a:lvl7pPr marL="3200400" lvl="6" indent="-228600" algn="l" rtl="0">
              <a:lnSpc>
                <a:spcPct val="100000"/>
              </a:lnSpc>
              <a:spcBef>
                <a:spcPts val="1000"/>
              </a:spcBef>
              <a:spcAft>
                <a:spcPts val="0"/>
              </a:spcAft>
              <a:buSzPts val="900"/>
              <a:buNone/>
              <a:defRPr sz="900"/>
            </a:lvl7pPr>
            <a:lvl8pPr marL="3657600" lvl="7" indent="-228600" algn="l" rtl="0">
              <a:lnSpc>
                <a:spcPct val="100000"/>
              </a:lnSpc>
              <a:spcBef>
                <a:spcPts val="1000"/>
              </a:spcBef>
              <a:spcAft>
                <a:spcPts val="0"/>
              </a:spcAft>
              <a:buSzPts val="900"/>
              <a:buNone/>
              <a:defRPr sz="900"/>
            </a:lvl8pPr>
            <a:lvl9pPr marL="4114800" lvl="8" indent="-228600" algn="l" rtl="0">
              <a:lnSpc>
                <a:spcPct val="100000"/>
              </a:lnSpc>
              <a:spcBef>
                <a:spcPts val="1000"/>
              </a:spcBef>
              <a:spcAft>
                <a:spcPts val="0"/>
              </a:spcAft>
              <a:buSzPts val="900"/>
              <a:buNone/>
              <a:defRPr sz="900"/>
            </a:lvl9pPr>
          </a:lstStyle>
          <a:p>
            <a:endParaRPr/>
          </a:p>
        </p:txBody>
      </p:sp>
      <p:cxnSp>
        <p:nvCxnSpPr>
          <p:cNvPr id="124" name="Google Shape;124;p24"/>
          <p:cNvCxnSpPr/>
          <p:nvPr/>
        </p:nvCxnSpPr>
        <p:spPr>
          <a:xfrm>
            <a:off x="-37071"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125" name="Google Shape;125;p24"/>
          <p:cNvCxnSpPr/>
          <p:nvPr/>
        </p:nvCxnSpPr>
        <p:spPr>
          <a:xfrm>
            <a:off x="-57794"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126" name="Google Shape;126;p24"/>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ributions">
  <p:cSld name="Contributions">
    <p:spTree>
      <p:nvGrpSpPr>
        <p:cNvPr id="1" name="Shape 127"/>
        <p:cNvGrpSpPr/>
        <p:nvPr/>
      </p:nvGrpSpPr>
      <p:grpSpPr>
        <a:xfrm>
          <a:off x="0" y="0"/>
          <a:ext cx="0" cy="0"/>
          <a:chOff x="0" y="0"/>
          <a:chExt cx="0" cy="0"/>
        </a:xfrm>
      </p:grpSpPr>
      <p:sp>
        <p:nvSpPr>
          <p:cNvPr id="128" name="Google Shape;128;p25"/>
          <p:cNvSpPr txBox="1">
            <a:spLocks noGrp="1"/>
          </p:cNvSpPr>
          <p:nvPr>
            <p:ph type="body" idx="1"/>
          </p:nvPr>
        </p:nvSpPr>
        <p:spPr>
          <a:xfrm>
            <a:off x="595200" y="795173"/>
            <a:ext cx="6063900" cy="13785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20"/>
              </a:spcBef>
              <a:spcAft>
                <a:spcPts val="0"/>
              </a:spcAft>
              <a:buClr>
                <a:srgbClr val="000000"/>
              </a:buClr>
              <a:buSzPts val="3120"/>
              <a:buFont typeface="Calibri"/>
              <a:buNone/>
              <a:defRPr sz="2600" b="0" u="sng"/>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cxnSp>
        <p:nvCxnSpPr>
          <p:cNvPr id="129" name="Google Shape;129;p25"/>
          <p:cNvCxnSpPr/>
          <p:nvPr/>
        </p:nvCxnSpPr>
        <p:spPr>
          <a:xfrm>
            <a:off x="277148" y="567452"/>
            <a:ext cx="8577300" cy="0"/>
          </a:xfrm>
          <a:prstGeom prst="straightConnector1">
            <a:avLst/>
          </a:prstGeom>
          <a:noFill/>
          <a:ln w="38100" cap="flat" cmpd="sng">
            <a:solidFill>
              <a:schemeClr val="accent1"/>
            </a:solidFill>
            <a:prstDash val="solid"/>
            <a:miter lim="800000"/>
            <a:headEnd type="none" w="sm" len="sm"/>
            <a:tailEnd type="none" w="sm" len="sm"/>
          </a:ln>
        </p:spPr>
      </p:cxnSp>
      <p:sp>
        <p:nvSpPr>
          <p:cNvPr id="130" name="Google Shape;130;p25"/>
          <p:cNvSpPr>
            <a:spLocks noGrp="1"/>
          </p:cNvSpPr>
          <p:nvPr>
            <p:ph type="pic" idx="2"/>
          </p:nvPr>
        </p:nvSpPr>
        <p:spPr>
          <a:xfrm>
            <a:off x="1761066" y="1311966"/>
            <a:ext cx="1456200" cy="685800"/>
          </a:xfrm>
          <a:prstGeom prst="rect">
            <a:avLst/>
          </a:prstGeom>
          <a:noFill/>
          <a:ln>
            <a:noFill/>
          </a:ln>
        </p:spPr>
      </p:sp>
      <p:sp>
        <p:nvSpPr>
          <p:cNvPr id="131" name="Google Shape;131;p25"/>
          <p:cNvSpPr>
            <a:spLocks noGrp="1"/>
          </p:cNvSpPr>
          <p:nvPr>
            <p:ph type="pic" idx="3"/>
          </p:nvPr>
        </p:nvSpPr>
        <p:spPr>
          <a:xfrm>
            <a:off x="3843866" y="1311966"/>
            <a:ext cx="1456200" cy="685800"/>
          </a:xfrm>
          <a:prstGeom prst="rect">
            <a:avLst/>
          </a:prstGeom>
          <a:noFill/>
          <a:ln>
            <a:noFill/>
          </a:ln>
        </p:spPr>
      </p:sp>
      <p:sp>
        <p:nvSpPr>
          <p:cNvPr id="132" name="Google Shape;132;p25"/>
          <p:cNvSpPr txBox="1">
            <a:spLocks noGrp="1"/>
          </p:cNvSpPr>
          <p:nvPr>
            <p:ph type="body" idx="4"/>
          </p:nvPr>
        </p:nvSpPr>
        <p:spPr>
          <a:xfrm>
            <a:off x="595200" y="2347410"/>
            <a:ext cx="6063900" cy="13785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20"/>
              </a:spcBef>
              <a:spcAft>
                <a:spcPts val="0"/>
              </a:spcAft>
              <a:buClr>
                <a:srgbClr val="000000"/>
              </a:buClr>
              <a:buSzPts val="3120"/>
              <a:buFont typeface="Calibri"/>
              <a:buNone/>
              <a:defRPr sz="2600" b="0" u="sng"/>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33" name="Google Shape;133;p25"/>
          <p:cNvSpPr>
            <a:spLocks noGrp="1"/>
          </p:cNvSpPr>
          <p:nvPr>
            <p:ph type="pic" idx="5"/>
          </p:nvPr>
        </p:nvSpPr>
        <p:spPr>
          <a:xfrm>
            <a:off x="1761066" y="2864203"/>
            <a:ext cx="1456200" cy="685800"/>
          </a:xfrm>
          <a:prstGeom prst="rect">
            <a:avLst/>
          </a:prstGeom>
          <a:noFill/>
          <a:ln>
            <a:noFill/>
          </a:ln>
        </p:spPr>
      </p:sp>
      <p:sp>
        <p:nvSpPr>
          <p:cNvPr id="134" name="Google Shape;134;p25"/>
          <p:cNvSpPr>
            <a:spLocks noGrp="1"/>
          </p:cNvSpPr>
          <p:nvPr>
            <p:ph type="pic" idx="6"/>
          </p:nvPr>
        </p:nvSpPr>
        <p:spPr>
          <a:xfrm>
            <a:off x="3843866" y="2864203"/>
            <a:ext cx="1456200" cy="685800"/>
          </a:xfrm>
          <a:prstGeom prst="rect">
            <a:avLst/>
          </a:prstGeom>
          <a:noFill/>
          <a:ln>
            <a:noFill/>
          </a:ln>
        </p:spPr>
      </p:sp>
      <p:sp>
        <p:nvSpPr>
          <p:cNvPr id="135" name="Google Shape;135;p25"/>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36" name="Google Shape;136;p25"/>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ccessibility Statement">
  <p:cSld name="Accessibility Statement">
    <p:bg>
      <p:bgPr>
        <a:solidFill>
          <a:schemeClr val="accent4"/>
        </a:solidFill>
        <a:effectLst/>
      </p:bgPr>
    </p:bg>
    <p:spTree>
      <p:nvGrpSpPr>
        <p:cNvPr id="1" name="Shape 137"/>
        <p:cNvGrpSpPr/>
        <p:nvPr/>
      </p:nvGrpSpPr>
      <p:grpSpPr>
        <a:xfrm>
          <a:off x="0" y="0"/>
          <a:ext cx="0" cy="0"/>
          <a:chOff x="0" y="0"/>
          <a:chExt cx="0" cy="0"/>
        </a:xfrm>
      </p:grpSpPr>
      <p:sp>
        <p:nvSpPr>
          <p:cNvPr id="138" name="Google Shape;138;p26"/>
          <p:cNvSpPr txBox="1"/>
          <p:nvPr/>
        </p:nvSpPr>
        <p:spPr>
          <a:xfrm>
            <a:off x="1110838" y="1407915"/>
            <a:ext cx="6128700" cy="193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 sz="1800" b="0" i="0" u="none" strike="noStrike" cap="none">
                <a:solidFill>
                  <a:schemeClr val="lt1"/>
                </a:solidFill>
                <a:latin typeface="Calibri"/>
                <a:ea typeface="Calibri"/>
                <a:cs typeface="Calibri"/>
                <a:sym typeface="Calibri"/>
              </a:rPr>
            </a:br>
            <a:r>
              <a:rPr lang="en" sz="1800" b="0" i="0" u="none" strike="noStrike" cap="none">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1800" b="0" i="0" u="none" strike="noStrike" cap="none">
              <a:solidFill>
                <a:schemeClr val="lt1"/>
              </a:solidFill>
              <a:latin typeface="Calibri"/>
              <a:ea typeface="Calibri"/>
              <a:cs typeface="Calibri"/>
              <a:sym typeface="Calibri"/>
            </a:endParaRPr>
          </a:p>
        </p:txBody>
      </p:sp>
      <p:sp>
        <p:nvSpPr>
          <p:cNvPr id="139" name="Google Shape;139;p26" descr="PPT Accessibility URL"/>
          <p:cNvSpPr txBox="1">
            <a:spLocks noGrp="1"/>
          </p:cNvSpPr>
          <p:nvPr>
            <p:ph type="ctrTitle"/>
          </p:nvPr>
        </p:nvSpPr>
        <p:spPr>
          <a:xfrm>
            <a:off x="1110837" y="3100039"/>
            <a:ext cx="5765700" cy="5661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1"/>
              </a:buClr>
              <a:buSzPts val="1800"/>
              <a:buFont typeface="Arial"/>
              <a:buNone/>
              <a:defRPr sz="1800" b="0" i="0"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0" name="Google Shape;140;p26" descr="Purdue Logo"/>
          <p:cNvPicPr preferRelativeResize="0"/>
          <p:nvPr/>
        </p:nvPicPr>
        <p:blipFill rotWithShape="1">
          <a:blip r:embed="rId2">
            <a:alphaModFix/>
          </a:blip>
          <a:srcRect/>
          <a:stretch/>
        </p:blipFill>
        <p:spPr>
          <a:xfrm>
            <a:off x="383868" y="4544282"/>
            <a:ext cx="1431299" cy="256199"/>
          </a:xfrm>
          <a:prstGeom prst="rect">
            <a:avLst/>
          </a:prstGeom>
          <a:noFill/>
          <a:ln>
            <a:noFill/>
          </a:ln>
        </p:spPr>
      </p:pic>
      <p:pic>
        <p:nvPicPr>
          <p:cNvPr id="141" name="Google Shape;141;p26"/>
          <p:cNvPicPr preferRelativeResize="0"/>
          <p:nvPr/>
        </p:nvPicPr>
        <p:blipFill rotWithShape="1">
          <a:blip r:embed="rId3">
            <a:alphaModFix/>
          </a:blip>
          <a:srcRect/>
          <a:stretch/>
        </p:blipFill>
        <p:spPr>
          <a:xfrm>
            <a:off x="7366000" y="0"/>
            <a:ext cx="1333500" cy="5143500"/>
          </a:xfrm>
          <a:prstGeom prst="rect">
            <a:avLst/>
          </a:prstGeom>
          <a:noFill/>
          <a:ln>
            <a:noFill/>
          </a:ln>
        </p:spPr>
      </p:pic>
      <p:cxnSp>
        <p:nvCxnSpPr>
          <p:cNvPr id="142" name="Google Shape;142;p26"/>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143" name="Google Shape;143;p26"/>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 Colorful">
  <p:cSld name="Title Slide - Colorful">
    <p:bg>
      <p:bgPr>
        <a:solidFill>
          <a:schemeClr val="accent2"/>
        </a:solidFill>
        <a:effectLst/>
      </p:bgPr>
    </p:bg>
    <p:spTree>
      <p:nvGrpSpPr>
        <p:cNvPr id="1" name="Shape 144"/>
        <p:cNvGrpSpPr/>
        <p:nvPr/>
      </p:nvGrpSpPr>
      <p:grpSpPr>
        <a:xfrm>
          <a:off x="0" y="0"/>
          <a:ext cx="0" cy="0"/>
          <a:chOff x="0" y="0"/>
          <a:chExt cx="0" cy="0"/>
        </a:xfrm>
      </p:grpSpPr>
      <p:sp>
        <p:nvSpPr>
          <p:cNvPr id="145" name="Google Shape;145;p27"/>
          <p:cNvSpPr/>
          <p:nvPr/>
        </p:nvSpPr>
        <p:spPr>
          <a:xfrm>
            <a:off x="0" y="0"/>
            <a:ext cx="9144000" cy="51435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27"/>
          <p:cNvSpPr txBox="1">
            <a:spLocks noGrp="1"/>
          </p:cNvSpPr>
          <p:nvPr>
            <p:ph type="ctrTitle"/>
          </p:nvPr>
        </p:nvSpPr>
        <p:spPr>
          <a:xfrm>
            <a:off x="1116116" y="1219683"/>
            <a:ext cx="7451400" cy="567900"/>
          </a:xfrm>
          <a:prstGeom prst="rect">
            <a:avLst/>
          </a:prstGeom>
          <a:noFill/>
          <a:ln>
            <a:noFill/>
          </a:ln>
        </p:spPr>
        <p:txBody>
          <a:bodyPr spcFirstLastPara="1" wrap="square" lIns="0" tIns="0" rIns="0" bIns="0" anchor="t" anchorCtr="0">
            <a:spAutoFit/>
          </a:bodyPr>
          <a:lstStyle>
            <a:lvl1pPr lvl="0" algn="l" rtl="0">
              <a:lnSpc>
                <a:spcPct val="80000"/>
              </a:lnSpc>
              <a:spcBef>
                <a:spcPts val="0"/>
              </a:spcBef>
              <a:spcAft>
                <a:spcPts val="0"/>
              </a:spcAft>
              <a:buClr>
                <a:schemeClr val="dk1"/>
              </a:buClr>
              <a:buSzPts val="6000"/>
              <a:buFont typeface="Calibri"/>
              <a:buNone/>
              <a:defRPr sz="6000" b="1" i="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p27"/>
          <p:cNvSpPr txBox="1">
            <a:spLocks noGrp="1"/>
          </p:cNvSpPr>
          <p:nvPr>
            <p:ph type="subTitle" idx="1"/>
          </p:nvPr>
        </p:nvSpPr>
        <p:spPr>
          <a:xfrm>
            <a:off x="1121760" y="2992563"/>
            <a:ext cx="5322300" cy="252000"/>
          </a:xfrm>
          <a:prstGeom prst="rect">
            <a:avLst/>
          </a:prstGeom>
          <a:noFill/>
          <a:ln>
            <a:noFill/>
          </a:ln>
        </p:spPr>
        <p:txBody>
          <a:bodyPr spcFirstLastPara="1" wrap="square" lIns="0" tIns="0" rIns="0" bIns="0" anchor="t" anchorCtr="0">
            <a:spAutoFit/>
          </a:bodyPr>
          <a:lstStyle>
            <a:lvl1pPr lvl="0" algn="l" rtl="0">
              <a:lnSpc>
                <a:spcPct val="100000"/>
              </a:lnSpc>
              <a:spcBef>
                <a:spcPts val="1000"/>
              </a:spcBef>
              <a:spcAft>
                <a:spcPts val="0"/>
              </a:spcAft>
              <a:buSzPts val="2200"/>
              <a:buNone/>
              <a:defRPr sz="2200" b="1" i="0">
                <a:solidFill>
                  <a:schemeClr val="accent2"/>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pic>
        <p:nvPicPr>
          <p:cNvPr id="148" name="Google Shape;148;p27"/>
          <p:cNvPicPr preferRelativeResize="0"/>
          <p:nvPr/>
        </p:nvPicPr>
        <p:blipFill rotWithShape="1">
          <a:blip r:embed="rId2">
            <a:alphaModFix/>
          </a:blip>
          <a:srcRect/>
          <a:stretch/>
        </p:blipFill>
        <p:spPr>
          <a:xfrm>
            <a:off x="7366000" y="0"/>
            <a:ext cx="1333500" cy="5143500"/>
          </a:xfrm>
          <a:prstGeom prst="rect">
            <a:avLst/>
          </a:prstGeom>
          <a:noFill/>
          <a:ln>
            <a:noFill/>
          </a:ln>
        </p:spPr>
      </p:pic>
      <p:cxnSp>
        <p:nvCxnSpPr>
          <p:cNvPr id="149" name="Google Shape;149;p27"/>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150" name="Google Shape;150;p27"/>
          <p:cNvSpPr>
            <a:spLocks noGrp="1"/>
          </p:cNvSpPr>
          <p:nvPr>
            <p:ph type="sldNum" idx="12"/>
          </p:nvPr>
        </p:nvSpPr>
        <p:spPr>
          <a:xfrm>
            <a:off x="8410660"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 - Copy">
  <p:cSld name="Content Slide - Copy">
    <p:bg>
      <p:bgPr>
        <a:solidFill>
          <a:schemeClr val="accent4"/>
        </a:solidFill>
        <a:effectLst/>
      </p:bgPr>
    </p:bg>
    <p:spTree>
      <p:nvGrpSpPr>
        <p:cNvPr id="1" name="Shape 151"/>
        <p:cNvGrpSpPr/>
        <p:nvPr/>
      </p:nvGrpSpPr>
      <p:grpSpPr>
        <a:xfrm>
          <a:off x="0" y="0"/>
          <a:ext cx="0" cy="0"/>
          <a:chOff x="0" y="0"/>
          <a:chExt cx="0" cy="0"/>
        </a:xfrm>
      </p:grpSpPr>
      <p:pic>
        <p:nvPicPr>
          <p:cNvPr id="152" name="Google Shape;152;p28"/>
          <p:cNvPicPr preferRelativeResize="0"/>
          <p:nvPr/>
        </p:nvPicPr>
        <p:blipFill rotWithShape="1">
          <a:blip r:embed="rId2">
            <a:alphaModFix/>
          </a:blip>
          <a:srcRect/>
          <a:stretch/>
        </p:blipFill>
        <p:spPr>
          <a:xfrm>
            <a:off x="5257" y="0"/>
            <a:ext cx="6477000" cy="685800"/>
          </a:xfrm>
          <a:prstGeom prst="rect">
            <a:avLst/>
          </a:prstGeom>
          <a:noFill/>
          <a:ln>
            <a:noFill/>
          </a:ln>
        </p:spPr>
      </p:pic>
      <p:sp>
        <p:nvSpPr>
          <p:cNvPr id="153" name="Google Shape;153;p28"/>
          <p:cNvSpPr txBox="1">
            <a:spLocks noGrp="1"/>
          </p:cNvSpPr>
          <p:nvPr>
            <p:ph type="ctrTitle"/>
          </p:nvPr>
        </p:nvSpPr>
        <p:spPr>
          <a:xfrm>
            <a:off x="1117214" y="332006"/>
            <a:ext cx="69258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3600"/>
              <a:buFont typeface="Calibri"/>
              <a:buNone/>
              <a:defRPr sz="3600" b="1" i="1" cap="none">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p28"/>
          <p:cNvSpPr txBox="1">
            <a:spLocks noGrp="1"/>
          </p:cNvSpPr>
          <p:nvPr>
            <p:ph type="subTitle" idx="1"/>
          </p:nvPr>
        </p:nvSpPr>
        <p:spPr>
          <a:xfrm>
            <a:off x="1117213" y="1008875"/>
            <a:ext cx="5491500" cy="256200"/>
          </a:xfrm>
          <a:prstGeom prst="rect">
            <a:avLst/>
          </a:prstGeom>
          <a:noFill/>
          <a:ln>
            <a:noFill/>
          </a:ln>
        </p:spPr>
        <p:txBody>
          <a:bodyPr spcFirstLastPara="1" wrap="square" lIns="0" tIns="0" rIns="0" bIns="0" anchor="t" anchorCtr="0">
            <a:spAutoFit/>
          </a:bodyPr>
          <a:lstStyle>
            <a:lvl1pPr lvl="0" algn="l" rtl="0">
              <a:lnSpc>
                <a:spcPct val="100000"/>
              </a:lnSpc>
              <a:spcBef>
                <a:spcPts val="1000"/>
              </a:spcBef>
              <a:spcAft>
                <a:spcPts val="0"/>
              </a:spcAft>
              <a:buSzPts val="2200"/>
              <a:buNone/>
              <a:defRPr sz="2200" b="1" i="0">
                <a:solidFill>
                  <a:schemeClr val="accent2"/>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155" name="Google Shape;155;p28"/>
          <p:cNvSpPr txBox="1">
            <a:spLocks noGrp="1"/>
          </p:cNvSpPr>
          <p:nvPr>
            <p:ph type="body" idx="2"/>
          </p:nvPr>
        </p:nvSpPr>
        <p:spPr>
          <a:xfrm>
            <a:off x="1821465" y="1471905"/>
            <a:ext cx="5524500" cy="2558700"/>
          </a:xfrm>
          <a:prstGeom prst="rect">
            <a:avLst/>
          </a:prstGeom>
          <a:noFill/>
          <a:ln>
            <a:noFill/>
          </a:ln>
        </p:spPr>
        <p:txBody>
          <a:bodyPr spcFirstLastPara="1" wrap="square" lIns="0" tIns="0" rIns="0" bIns="0" anchor="t" anchorCtr="0">
            <a:normAutofit/>
          </a:bodyPr>
          <a:lstStyle>
            <a:lvl1pPr marL="457200" marR="0" lvl="0" indent="-342900" algn="l" rtl="0">
              <a:lnSpc>
                <a:spcPct val="100000"/>
              </a:lnSpc>
              <a:spcBef>
                <a:spcPts val="0"/>
              </a:spcBef>
              <a:spcAft>
                <a:spcPts val="0"/>
              </a:spcAft>
              <a:buClr>
                <a:schemeClr val="dk1"/>
              </a:buClr>
              <a:buSzPts val="1800"/>
              <a:buFont typeface="Noto Sans Symbols"/>
              <a:buChar char="▪"/>
              <a:defRPr sz="1800"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cxnSp>
        <p:nvCxnSpPr>
          <p:cNvPr id="156" name="Google Shape;156;p28"/>
          <p:cNvCxnSpPr/>
          <p:nvPr/>
        </p:nvCxnSpPr>
        <p:spPr>
          <a:xfrm>
            <a:off x="8400500" y="4702926"/>
            <a:ext cx="0" cy="120000"/>
          </a:xfrm>
          <a:prstGeom prst="straightConnector1">
            <a:avLst/>
          </a:prstGeom>
          <a:noFill/>
          <a:ln w="9525" cap="flat" cmpd="sng">
            <a:solidFill>
              <a:schemeClr val="dk1"/>
            </a:solidFill>
            <a:prstDash val="solid"/>
            <a:round/>
            <a:headEnd type="none" w="sm" len="sm"/>
            <a:tailEnd type="none" w="sm" len="sm"/>
          </a:ln>
        </p:spPr>
      </p:cxnSp>
      <p:sp>
        <p:nvSpPr>
          <p:cNvPr id="157" name="Google Shape;157;p28"/>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 - Copy &amp; Pic/Chart">
  <p:cSld name="Content Slide - Copy &amp; Pic/Chart">
    <p:bg>
      <p:bgPr>
        <a:solidFill>
          <a:schemeClr val="accent4"/>
        </a:solidFill>
        <a:effectLst/>
      </p:bgPr>
    </p:bg>
    <p:spTree>
      <p:nvGrpSpPr>
        <p:cNvPr id="1" name="Shape 158"/>
        <p:cNvGrpSpPr/>
        <p:nvPr/>
      </p:nvGrpSpPr>
      <p:grpSpPr>
        <a:xfrm>
          <a:off x="0" y="0"/>
          <a:ext cx="0" cy="0"/>
          <a:chOff x="0" y="0"/>
          <a:chExt cx="0" cy="0"/>
        </a:xfrm>
      </p:grpSpPr>
      <p:pic>
        <p:nvPicPr>
          <p:cNvPr id="159" name="Google Shape;159;p29"/>
          <p:cNvPicPr preferRelativeResize="0"/>
          <p:nvPr/>
        </p:nvPicPr>
        <p:blipFill rotWithShape="1">
          <a:blip r:embed="rId2">
            <a:alphaModFix/>
          </a:blip>
          <a:srcRect/>
          <a:stretch/>
        </p:blipFill>
        <p:spPr>
          <a:xfrm>
            <a:off x="5257" y="0"/>
            <a:ext cx="6477000" cy="685800"/>
          </a:xfrm>
          <a:prstGeom prst="rect">
            <a:avLst/>
          </a:prstGeom>
          <a:noFill/>
          <a:ln>
            <a:noFill/>
          </a:ln>
        </p:spPr>
      </p:pic>
      <p:sp>
        <p:nvSpPr>
          <p:cNvPr id="160" name="Google Shape;160;p29"/>
          <p:cNvSpPr txBox="1">
            <a:spLocks noGrp="1"/>
          </p:cNvSpPr>
          <p:nvPr>
            <p:ph type="ctrTitle"/>
          </p:nvPr>
        </p:nvSpPr>
        <p:spPr>
          <a:xfrm>
            <a:off x="1117214" y="332006"/>
            <a:ext cx="69258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3600"/>
              <a:buFont typeface="Calibri"/>
              <a:buNone/>
              <a:defRPr sz="3600" b="1" i="1" cap="none">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1" name="Google Shape;161;p29"/>
          <p:cNvSpPr txBox="1">
            <a:spLocks noGrp="1"/>
          </p:cNvSpPr>
          <p:nvPr>
            <p:ph type="subTitle" idx="1"/>
          </p:nvPr>
        </p:nvSpPr>
        <p:spPr>
          <a:xfrm>
            <a:off x="1117679" y="1008875"/>
            <a:ext cx="5466300" cy="253800"/>
          </a:xfrm>
          <a:prstGeom prst="rect">
            <a:avLst/>
          </a:prstGeom>
          <a:noFill/>
          <a:ln>
            <a:noFill/>
          </a:ln>
        </p:spPr>
        <p:txBody>
          <a:bodyPr spcFirstLastPara="1" wrap="square" lIns="0" tIns="0" rIns="0" bIns="0" anchor="t" anchorCtr="0">
            <a:spAutoFit/>
          </a:bodyPr>
          <a:lstStyle>
            <a:lvl1pPr lvl="0" algn="l" rtl="0">
              <a:lnSpc>
                <a:spcPct val="100000"/>
              </a:lnSpc>
              <a:spcBef>
                <a:spcPts val="1000"/>
              </a:spcBef>
              <a:spcAft>
                <a:spcPts val="0"/>
              </a:spcAft>
              <a:buSzPts val="2200"/>
              <a:buNone/>
              <a:defRPr sz="2200" b="1" i="0">
                <a:solidFill>
                  <a:schemeClr val="accent2"/>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162" name="Google Shape;162;p29"/>
          <p:cNvSpPr txBox="1">
            <a:spLocks noGrp="1"/>
          </p:cNvSpPr>
          <p:nvPr>
            <p:ph type="body" idx="2"/>
          </p:nvPr>
        </p:nvSpPr>
        <p:spPr>
          <a:xfrm>
            <a:off x="1128501" y="1438041"/>
            <a:ext cx="3443400" cy="2558700"/>
          </a:xfrm>
          <a:prstGeom prst="rect">
            <a:avLst/>
          </a:prstGeom>
          <a:noFill/>
          <a:ln>
            <a:noFill/>
          </a:ln>
        </p:spPr>
        <p:txBody>
          <a:bodyPr spcFirstLastPara="1" wrap="square" lIns="0" tIns="0" rIns="0" bIns="0" anchor="t" anchorCtr="0">
            <a:normAutofit/>
          </a:bodyPr>
          <a:lstStyle>
            <a:lvl1pPr marL="457200" marR="0" lvl="0" indent="-342900" algn="l" rtl="0">
              <a:lnSpc>
                <a:spcPct val="100000"/>
              </a:lnSpc>
              <a:spcBef>
                <a:spcPts val="0"/>
              </a:spcBef>
              <a:spcAft>
                <a:spcPts val="0"/>
              </a:spcAft>
              <a:buClr>
                <a:schemeClr val="dk1"/>
              </a:buClr>
              <a:buSzPts val="1800"/>
              <a:buFont typeface="Noto Sans Symbols"/>
              <a:buChar char="▪"/>
              <a:defRPr sz="1800"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63" name="Google Shape;163;p29" descr="Picture or Chart"/>
          <p:cNvSpPr txBox="1">
            <a:spLocks noGrp="1"/>
          </p:cNvSpPr>
          <p:nvPr>
            <p:ph type="body" idx="3"/>
          </p:nvPr>
        </p:nvSpPr>
        <p:spPr>
          <a:xfrm>
            <a:off x="4765675" y="1440656"/>
            <a:ext cx="3965700" cy="2237100"/>
          </a:xfrm>
          <a:prstGeom prst="rect">
            <a:avLst/>
          </a:prstGeom>
          <a:noFill/>
          <a:ln>
            <a:noFill/>
          </a:ln>
        </p:spPr>
        <p:txBody>
          <a:bodyPr spcFirstLastPara="1" wrap="square" lIns="0" tIns="0" rIns="0" bIns="0" anchor="ctr" anchorCtr="0">
            <a:normAutofit/>
          </a:bodyPr>
          <a:lstStyle>
            <a:lvl1pPr marL="457200" lvl="0" indent="-342900" algn="ctr" rtl="0">
              <a:lnSpc>
                <a:spcPct val="100000"/>
              </a:lnSpc>
              <a:spcBef>
                <a:spcPts val="1000"/>
              </a:spcBef>
              <a:spcAft>
                <a:spcPts val="0"/>
              </a:spcAft>
              <a:buSzPts val="1800"/>
              <a:buChar char="•"/>
              <a:defRPr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228600" algn="ctr" rtl="0">
              <a:lnSpc>
                <a:spcPct val="100000"/>
              </a:lnSpc>
              <a:spcBef>
                <a:spcPts val="1000"/>
              </a:spcBef>
              <a:spcAft>
                <a:spcPts val="0"/>
              </a:spcAft>
              <a:buSzPts val="1600"/>
              <a:buNone/>
              <a:defRPr>
                <a:solidFill>
                  <a:schemeClr val="dk1"/>
                </a:solidFill>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cxnSp>
        <p:nvCxnSpPr>
          <p:cNvPr id="164" name="Google Shape;164;p29"/>
          <p:cNvCxnSpPr/>
          <p:nvPr/>
        </p:nvCxnSpPr>
        <p:spPr>
          <a:xfrm>
            <a:off x="8400500" y="4702926"/>
            <a:ext cx="0" cy="120000"/>
          </a:xfrm>
          <a:prstGeom prst="straightConnector1">
            <a:avLst/>
          </a:prstGeom>
          <a:noFill/>
          <a:ln w="9525" cap="flat" cmpd="sng">
            <a:solidFill>
              <a:schemeClr val="dk1"/>
            </a:solidFill>
            <a:prstDash val="solid"/>
            <a:round/>
            <a:headEnd type="none" w="sm" len="sm"/>
            <a:tailEnd type="none" w="sm" len="sm"/>
          </a:ln>
        </p:spPr>
      </p:cxnSp>
      <p:sp>
        <p:nvSpPr>
          <p:cNvPr id="165" name="Google Shape;165;p29"/>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 - Picture">
  <p:cSld name="Content Slide - Picture">
    <p:bg>
      <p:bgPr>
        <a:solidFill>
          <a:schemeClr val="accent4"/>
        </a:solidFill>
        <a:effectLst/>
      </p:bgPr>
    </p:bg>
    <p:spTree>
      <p:nvGrpSpPr>
        <p:cNvPr id="1" name="Shape 166"/>
        <p:cNvGrpSpPr/>
        <p:nvPr/>
      </p:nvGrpSpPr>
      <p:grpSpPr>
        <a:xfrm>
          <a:off x="0" y="0"/>
          <a:ext cx="0" cy="0"/>
          <a:chOff x="0" y="0"/>
          <a:chExt cx="0" cy="0"/>
        </a:xfrm>
      </p:grpSpPr>
      <p:sp>
        <p:nvSpPr>
          <p:cNvPr id="167" name="Google Shape;167;p30" descr="Description of Picture"/>
          <p:cNvSpPr>
            <a:spLocks noGrp="1"/>
          </p:cNvSpPr>
          <p:nvPr>
            <p:ph type="pic" idx="2"/>
          </p:nvPr>
        </p:nvSpPr>
        <p:spPr>
          <a:xfrm>
            <a:off x="0" y="0"/>
            <a:ext cx="9144000" cy="5143500"/>
          </a:xfrm>
          <a:prstGeom prst="rect">
            <a:avLst/>
          </a:prstGeom>
          <a:noFill/>
          <a:ln>
            <a:noFill/>
          </a:ln>
        </p:spPr>
      </p:sp>
      <p:sp>
        <p:nvSpPr>
          <p:cNvPr id="168" name="Google Shape;168;p30"/>
          <p:cNvSpPr txBox="1">
            <a:spLocks noGrp="1"/>
          </p:cNvSpPr>
          <p:nvPr>
            <p:ph type="ctrTitle"/>
          </p:nvPr>
        </p:nvSpPr>
        <p:spPr>
          <a:xfrm>
            <a:off x="381000" y="228600"/>
            <a:ext cx="2879100" cy="9402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Calibri"/>
              <a:buNone/>
              <a:defRPr sz="1800" b="1" i="0"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69" name="Google Shape;169;p30"/>
          <p:cNvPicPr preferRelativeResize="0"/>
          <p:nvPr/>
        </p:nvPicPr>
        <p:blipFill rotWithShape="1">
          <a:blip r:embed="rId2">
            <a:alphaModFix/>
          </a:blip>
          <a:srcRect/>
          <a:stretch/>
        </p:blipFill>
        <p:spPr>
          <a:xfrm>
            <a:off x="7366000" y="0"/>
            <a:ext cx="1333500" cy="5143500"/>
          </a:xfrm>
          <a:prstGeom prst="rect">
            <a:avLst/>
          </a:prstGeom>
          <a:noFill/>
          <a:ln>
            <a:noFill/>
          </a:ln>
        </p:spPr>
      </p:pic>
      <p:cxnSp>
        <p:nvCxnSpPr>
          <p:cNvPr id="170" name="Google Shape;170;p30"/>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171" name="Google Shape;171;p30"/>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 - Fact/Highlight">
  <p:cSld name="Content Slide - Fact/Highlight">
    <p:bg>
      <p:bgPr>
        <a:solidFill>
          <a:schemeClr val="accent2"/>
        </a:solidFill>
        <a:effectLst/>
      </p:bgPr>
    </p:bg>
    <p:spTree>
      <p:nvGrpSpPr>
        <p:cNvPr id="1" name="Shape 172"/>
        <p:cNvGrpSpPr/>
        <p:nvPr/>
      </p:nvGrpSpPr>
      <p:grpSpPr>
        <a:xfrm>
          <a:off x="0" y="0"/>
          <a:ext cx="0" cy="0"/>
          <a:chOff x="0" y="0"/>
          <a:chExt cx="0" cy="0"/>
        </a:xfrm>
      </p:grpSpPr>
      <p:sp>
        <p:nvSpPr>
          <p:cNvPr id="173" name="Google Shape;173;p31"/>
          <p:cNvSpPr/>
          <p:nvPr/>
        </p:nvSpPr>
        <p:spPr>
          <a:xfrm>
            <a:off x="0" y="0"/>
            <a:ext cx="9144000" cy="513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31"/>
          <p:cNvSpPr txBox="1">
            <a:spLocks noGrp="1"/>
          </p:cNvSpPr>
          <p:nvPr>
            <p:ph type="ctrTitle"/>
          </p:nvPr>
        </p:nvSpPr>
        <p:spPr>
          <a:xfrm>
            <a:off x="2170159" y="1099925"/>
            <a:ext cx="4814400" cy="908100"/>
          </a:xfrm>
          <a:prstGeom prst="rect">
            <a:avLst/>
          </a:prstGeom>
          <a:noFill/>
          <a:ln>
            <a:noFill/>
          </a:ln>
        </p:spPr>
        <p:txBody>
          <a:bodyPr spcFirstLastPara="1" wrap="square" lIns="0" tIns="0" rIns="0" bIns="0" anchor="t" anchorCtr="0">
            <a:spAutoFit/>
          </a:bodyPr>
          <a:lstStyle>
            <a:lvl1pPr lvl="0" algn="ctr" rtl="0">
              <a:lnSpc>
                <a:spcPct val="90000"/>
              </a:lnSpc>
              <a:spcBef>
                <a:spcPts val="0"/>
              </a:spcBef>
              <a:spcAft>
                <a:spcPts val="0"/>
              </a:spcAft>
              <a:buClr>
                <a:schemeClr val="accent2"/>
              </a:buClr>
              <a:buSzPts val="8600"/>
              <a:buFont typeface="Calibri"/>
              <a:buNone/>
              <a:defRPr sz="8600" b="0" i="0"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31"/>
          <p:cNvSpPr/>
          <p:nvPr/>
        </p:nvSpPr>
        <p:spPr>
          <a:xfrm>
            <a:off x="1986208" y="2058316"/>
            <a:ext cx="5179200" cy="330600"/>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31"/>
          <p:cNvSpPr txBox="1">
            <a:spLocks noGrp="1"/>
          </p:cNvSpPr>
          <p:nvPr>
            <p:ph type="subTitle" idx="1"/>
          </p:nvPr>
        </p:nvSpPr>
        <p:spPr>
          <a:xfrm>
            <a:off x="1986207" y="2029856"/>
            <a:ext cx="5171700" cy="415500"/>
          </a:xfrm>
          <a:prstGeom prst="rect">
            <a:avLst/>
          </a:prstGeom>
          <a:noFill/>
          <a:ln>
            <a:noFill/>
          </a:ln>
        </p:spPr>
        <p:txBody>
          <a:bodyPr spcFirstLastPara="1" wrap="square" lIns="0" tIns="0" rIns="0" bIns="0" anchor="t" anchorCtr="0">
            <a:spAutoFit/>
          </a:bodyPr>
          <a:lstStyle>
            <a:lvl1pPr lvl="0" algn="ctr" rtl="0">
              <a:lnSpc>
                <a:spcPct val="100000"/>
              </a:lnSpc>
              <a:spcBef>
                <a:spcPts val="1000"/>
              </a:spcBef>
              <a:spcAft>
                <a:spcPts val="0"/>
              </a:spcAft>
              <a:buSzPts val="3600"/>
              <a:buNone/>
              <a:defRPr sz="3600" b="1" i="0">
                <a:solidFill>
                  <a:schemeClr val="accent4"/>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177" name="Google Shape;177;p31"/>
          <p:cNvSpPr txBox="1">
            <a:spLocks noGrp="1"/>
          </p:cNvSpPr>
          <p:nvPr>
            <p:ph type="body" idx="2"/>
          </p:nvPr>
        </p:nvSpPr>
        <p:spPr>
          <a:xfrm>
            <a:off x="2156451" y="2655264"/>
            <a:ext cx="5008800" cy="842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400"/>
              <a:buFont typeface="Calibri"/>
              <a:buNone/>
              <a:defRPr sz="2400"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pic>
        <p:nvPicPr>
          <p:cNvPr id="178" name="Google Shape;178;p31"/>
          <p:cNvPicPr preferRelativeResize="0"/>
          <p:nvPr/>
        </p:nvPicPr>
        <p:blipFill rotWithShape="1">
          <a:blip r:embed="rId2">
            <a:alphaModFix/>
          </a:blip>
          <a:srcRect/>
          <a:stretch/>
        </p:blipFill>
        <p:spPr>
          <a:xfrm>
            <a:off x="7366000" y="0"/>
            <a:ext cx="1333500" cy="5143500"/>
          </a:xfrm>
          <a:prstGeom prst="rect">
            <a:avLst/>
          </a:prstGeom>
          <a:noFill/>
          <a:ln>
            <a:noFill/>
          </a:ln>
        </p:spPr>
      </p:pic>
      <p:cxnSp>
        <p:nvCxnSpPr>
          <p:cNvPr id="179" name="Google Shape;179;p31"/>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180" name="Google Shape;180;p31"/>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186"/>
        <p:cNvGrpSpPr/>
        <p:nvPr/>
      </p:nvGrpSpPr>
      <p:grpSpPr>
        <a:xfrm>
          <a:off x="0" y="0"/>
          <a:ext cx="0" cy="0"/>
          <a:chOff x="0" y="0"/>
          <a:chExt cx="0" cy="0"/>
        </a:xfrm>
      </p:grpSpPr>
      <p:sp>
        <p:nvSpPr>
          <p:cNvPr id="187" name="Google Shape;187;p33"/>
          <p:cNvSpPr txBox="1">
            <a:spLocks noGrp="1"/>
          </p:cNvSpPr>
          <p:nvPr>
            <p:ph type="subTitle" idx="1"/>
          </p:nvPr>
        </p:nvSpPr>
        <p:spPr>
          <a:xfrm>
            <a:off x="1308100" y="2426494"/>
            <a:ext cx="6400800" cy="14109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750"/>
              </a:spcBef>
              <a:spcAft>
                <a:spcPts val="0"/>
              </a:spcAft>
              <a:buSzPts val="1350"/>
              <a:buFont typeface="Times"/>
              <a:buNone/>
              <a:defRPr>
                <a:solidFill>
                  <a:srgbClr val="000000"/>
                </a:solidFill>
                <a:latin typeface="Calibri"/>
                <a:ea typeface="Calibri"/>
                <a:cs typeface="Calibri"/>
                <a:sym typeface="Calibri"/>
              </a:defRPr>
            </a:lvl1pPr>
            <a:lvl2pPr lvl="1" algn="l" rtl="0">
              <a:lnSpc>
                <a:spcPct val="100000"/>
              </a:lnSpc>
              <a:spcBef>
                <a:spcPts val="750"/>
              </a:spcBef>
              <a:spcAft>
                <a:spcPts val="0"/>
              </a:spcAft>
              <a:buSzPts val="1800"/>
              <a:buChar char="•"/>
              <a:defRPr/>
            </a:lvl2pPr>
            <a:lvl3pPr lvl="2" algn="l" rtl="0">
              <a:lnSpc>
                <a:spcPct val="100000"/>
              </a:lnSpc>
              <a:spcBef>
                <a:spcPts val="750"/>
              </a:spcBef>
              <a:spcAft>
                <a:spcPts val="0"/>
              </a:spcAft>
              <a:buSzPts val="1800"/>
              <a:buChar char="•"/>
              <a:defRPr/>
            </a:lvl3pPr>
            <a:lvl4pPr lvl="3" algn="l" rtl="0">
              <a:lnSpc>
                <a:spcPct val="100000"/>
              </a:lnSpc>
              <a:spcBef>
                <a:spcPts val="750"/>
              </a:spcBef>
              <a:spcAft>
                <a:spcPts val="0"/>
              </a:spcAft>
              <a:buSzPts val="1800"/>
              <a:buChar char="•"/>
              <a:defRPr/>
            </a:lvl4pPr>
            <a:lvl5pPr lvl="4" algn="l" rtl="0">
              <a:lnSpc>
                <a:spcPct val="100000"/>
              </a:lnSpc>
              <a:spcBef>
                <a:spcPts val="750"/>
              </a:spcBef>
              <a:spcAft>
                <a:spcPts val="0"/>
              </a:spcAft>
              <a:buSzPts val="1800"/>
              <a:buChar char="•"/>
              <a:defRPr/>
            </a:lvl5pPr>
            <a:lvl6pPr lvl="5" algn="l" rtl="0">
              <a:lnSpc>
                <a:spcPct val="100000"/>
              </a:lnSpc>
              <a:spcBef>
                <a:spcPts val="750"/>
              </a:spcBef>
              <a:spcAft>
                <a:spcPts val="0"/>
              </a:spcAft>
              <a:buSzPts val="1800"/>
              <a:buChar char="•"/>
              <a:defRPr/>
            </a:lvl6pPr>
            <a:lvl7pPr lvl="6" algn="l" rtl="0">
              <a:lnSpc>
                <a:spcPct val="100000"/>
              </a:lnSpc>
              <a:spcBef>
                <a:spcPts val="750"/>
              </a:spcBef>
              <a:spcAft>
                <a:spcPts val="0"/>
              </a:spcAft>
              <a:buSzPts val="1800"/>
              <a:buChar char="•"/>
              <a:defRPr/>
            </a:lvl7pPr>
            <a:lvl8pPr lvl="7" algn="l" rtl="0">
              <a:lnSpc>
                <a:spcPct val="100000"/>
              </a:lnSpc>
              <a:spcBef>
                <a:spcPts val="750"/>
              </a:spcBef>
              <a:spcAft>
                <a:spcPts val="0"/>
              </a:spcAft>
              <a:buSzPts val="1800"/>
              <a:buChar char="•"/>
              <a:defRPr/>
            </a:lvl8pPr>
            <a:lvl9pPr lvl="8" algn="l" rtl="0">
              <a:lnSpc>
                <a:spcPct val="100000"/>
              </a:lnSpc>
              <a:spcBef>
                <a:spcPts val="750"/>
              </a:spcBef>
              <a:spcAft>
                <a:spcPts val="0"/>
              </a:spcAft>
              <a:buSzPts val="1800"/>
              <a:buChar char="•"/>
              <a:defRPr/>
            </a:lvl9pPr>
          </a:lstStyle>
          <a:p>
            <a:endParaRPr/>
          </a:p>
        </p:txBody>
      </p:sp>
      <p:sp>
        <p:nvSpPr>
          <p:cNvPr id="188" name="Google Shape;188;p33"/>
          <p:cNvSpPr txBox="1">
            <a:spLocks noGrp="1"/>
          </p:cNvSpPr>
          <p:nvPr>
            <p:ph type="ctrTitle"/>
          </p:nvPr>
        </p:nvSpPr>
        <p:spPr>
          <a:xfrm>
            <a:off x="1127125" y="1558529"/>
            <a:ext cx="7031100" cy="656100"/>
          </a:xfrm>
          <a:prstGeom prst="rect">
            <a:avLst/>
          </a:prstGeom>
          <a:solidFill>
            <a:srgbClr val="FFFFFF"/>
          </a:solidFill>
          <a:ln>
            <a:noFill/>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000000"/>
              </a:buClr>
              <a:buSzPts val="2700"/>
              <a:buFont typeface="Calibri"/>
              <a:buNone/>
              <a:defRPr sz="2700" cap="none">
                <a:solidFill>
                  <a:srgbClr val="000000"/>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89" name="Google Shape;189;p33"/>
          <p:cNvCxnSpPr/>
          <p:nvPr/>
        </p:nvCxnSpPr>
        <p:spPr>
          <a:xfrm>
            <a:off x="-16760" y="0"/>
            <a:ext cx="9144000" cy="0"/>
          </a:xfrm>
          <a:prstGeom prst="straightConnector1">
            <a:avLst/>
          </a:prstGeom>
          <a:noFill/>
          <a:ln w="38100" cap="flat" cmpd="sng">
            <a:solidFill>
              <a:schemeClr val="accent1"/>
            </a:solidFill>
            <a:prstDash val="solid"/>
            <a:miter lim="800000"/>
            <a:headEnd type="none" w="med" len="med"/>
            <a:tailEnd type="none" w="med" len="med"/>
          </a:ln>
        </p:spPr>
      </p:cxnSp>
      <p:cxnSp>
        <p:nvCxnSpPr>
          <p:cNvPr id="190" name="Google Shape;190;p33"/>
          <p:cNvCxnSpPr/>
          <p:nvPr/>
        </p:nvCxnSpPr>
        <p:spPr>
          <a:xfrm>
            <a:off x="0" y="5143500"/>
            <a:ext cx="9144000" cy="0"/>
          </a:xfrm>
          <a:prstGeom prst="straightConnector1">
            <a:avLst/>
          </a:prstGeom>
          <a:noFill/>
          <a:ln w="38100" cap="flat" cmpd="sng">
            <a:solidFill>
              <a:schemeClr val="accent1"/>
            </a:solidFill>
            <a:prstDash val="solid"/>
            <a:miter lim="800000"/>
            <a:headEnd type="none" w="med" len="med"/>
            <a:tailEnd type="none" w="med" len="med"/>
          </a:ln>
        </p:spPr>
      </p:cxnSp>
      <p:pic>
        <p:nvPicPr>
          <p:cNvPr id="191" name="Google Shape;191;p33"/>
          <p:cNvPicPr preferRelativeResize="0"/>
          <p:nvPr/>
        </p:nvPicPr>
        <p:blipFill rotWithShape="1">
          <a:blip r:embed="rId2">
            <a:alphaModFix/>
          </a:blip>
          <a:srcRect/>
          <a:stretch/>
        </p:blipFill>
        <p:spPr>
          <a:xfrm>
            <a:off x="2097131" y="4637174"/>
            <a:ext cx="5091023" cy="406938"/>
          </a:xfrm>
          <a:prstGeom prst="rect">
            <a:avLst/>
          </a:prstGeom>
          <a:noFill/>
          <a:ln>
            <a:noFill/>
          </a:ln>
        </p:spPr>
      </p:pic>
      <p:sp>
        <p:nvSpPr>
          <p:cNvPr id="192" name="Google Shape;192;p33"/>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rmAutofit/>
          </a:bodyPr>
          <a:lstStyle>
            <a:lvl1pPr lvl="0" algn="ctr" rtl="0">
              <a:lnSpc>
                <a:spcPct val="90000"/>
              </a:lnSpc>
              <a:spcBef>
                <a:spcPts val="0"/>
              </a:spcBef>
              <a:spcAft>
                <a:spcPts val="0"/>
              </a:spcAft>
              <a:buClr>
                <a:srgbClr val="262626"/>
              </a:buClr>
              <a:buSzPts val="3000"/>
              <a:buFont typeface="Calibri"/>
              <a:buNone/>
              <a:defRPr sz="3000" b="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95" name="Google Shape;195;p34"/>
          <p:cNvCxnSpPr/>
          <p:nvPr/>
        </p:nvCxnSpPr>
        <p:spPr>
          <a:xfrm>
            <a:off x="-57794" y="0"/>
            <a:ext cx="9259500"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196" name="Google Shape;196;p34"/>
          <p:cNvCxnSpPr/>
          <p:nvPr/>
        </p:nvCxnSpPr>
        <p:spPr>
          <a:xfrm>
            <a:off x="-78517" y="5143500"/>
            <a:ext cx="9259500" cy="0"/>
          </a:xfrm>
          <a:prstGeom prst="straightConnector1">
            <a:avLst/>
          </a:prstGeom>
          <a:noFill/>
          <a:ln w="76200" cap="flat" cmpd="sng">
            <a:solidFill>
              <a:schemeClr val="accent1"/>
            </a:solidFill>
            <a:prstDash val="solid"/>
            <a:miter lim="800000"/>
            <a:headEnd type="none" w="med" len="med"/>
            <a:tailEnd type="none" w="med" len="med"/>
          </a:ln>
        </p:spPr>
      </p:cxnSp>
      <p:sp>
        <p:nvSpPr>
          <p:cNvPr id="197" name="Google Shape;197;p34"/>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98"/>
        <p:cNvGrpSpPr/>
        <p:nvPr/>
      </p:nvGrpSpPr>
      <p:grpSpPr>
        <a:xfrm>
          <a:off x="0" y="0"/>
          <a:ext cx="0" cy="0"/>
          <a:chOff x="0" y="0"/>
          <a:chExt cx="0" cy="0"/>
        </a:xfrm>
      </p:grpSpPr>
      <p:sp>
        <p:nvSpPr>
          <p:cNvPr id="199" name="Google Shape;199;p35"/>
          <p:cNvSpPr txBox="1">
            <a:spLocks noGrp="1"/>
          </p:cNvSpPr>
          <p:nvPr>
            <p:ph type="body" idx="1"/>
          </p:nvPr>
        </p:nvSpPr>
        <p:spPr>
          <a:xfrm>
            <a:off x="277148" y="978753"/>
            <a:ext cx="8557800" cy="3875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750"/>
              </a:spcBef>
              <a:spcAft>
                <a:spcPts val="0"/>
              </a:spcAft>
              <a:buSzPts val="1800"/>
              <a:buChar char="•"/>
              <a:defRPr/>
            </a:lvl1pPr>
            <a:lvl2pPr marL="914400" lvl="1" indent="-304800" algn="l" rtl="0">
              <a:lnSpc>
                <a:spcPct val="100000"/>
              </a:lnSpc>
              <a:spcBef>
                <a:spcPts val="750"/>
              </a:spcBef>
              <a:spcAft>
                <a:spcPts val="0"/>
              </a:spcAft>
              <a:buSzPts val="1200"/>
              <a:buChar char="•"/>
              <a:defRPr/>
            </a:lvl2pPr>
            <a:lvl3pPr marL="1371600" lvl="2" indent="-304800" algn="l" rtl="0">
              <a:lnSpc>
                <a:spcPct val="100000"/>
              </a:lnSpc>
              <a:spcBef>
                <a:spcPts val="750"/>
              </a:spcBef>
              <a:spcAft>
                <a:spcPts val="0"/>
              </a:spcAft>
              <a:buSzPts val="12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00" name="Google Shape;200;p35"/>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01" name="Google Shape;201;p35"/>
          <p:cNvCxnSpPr/>
          <p:nvPr/>
        </p:nvCxnSpPr>
        <p:spPr>
          <a:xfrm>
            <a:off x="277149" y="567452"/>
            <a:ext cx="8557800" cy="0"/>
          </a:xfrm>
          <a:prstGeom prst="straightConnector1">
            <a:avLst/>
          </a:prstGeom>
          <a:noFill/>
          <a:ln w="38100" cap="flat" cmpd="sng">
            <a:solidFill>
              <a:schemeClr val="accent1"/>
            </a:solidFill>
            <a:prstDash val="solid"/>
            <a:miter lim="800000"/>
            <a:headEnd type="none" w="med" len="med"/>
            <a:tailEnd type="none" w="med" len="med"/>
          </a:ln>
        </p:spPr>
      </p:cxnSp>
      <p:sp>
        <p:nvSpPr>
          <p:cNvPr id="202" name="Google Shape;202;p35"/>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203"/>
        <p:cNvGrpSpPr/>
        <p:nvPr/>
      </p:nvGrpSpPr>
      <p:grpSpPr>
        <a:xfrm>
          <a:off x="0" y="0"/>
          <a:ext cx="0" cy="0"/>
          <a:chOff x="0" y="0"/>
          <a:chExt cx="0" cy="0"/>
        </a:xfrm>
      </p:grpSpPr>
      <p:cxnSp>
        <p:nvCxnSpPr>
          <p:cNvPr id="204" name="Google Shape;204;p36"/>
          <p:cNvCxnSpPr/>
          <p:nvPr/>
        </p:nvCxnSpPr>
        <p:spPr>
          <a:xfrm>
            <a:off x="-16760" y="0"/>
            <a:ext cx="9144000" cy="0"/>
          </a:xfrm>
          <a:prstGeom prst="straightConnector1">
            <a:avLst/>
          </a:prstGeom>
          <a:noFill/>
          <a:ln w="38100" cap="flat" cmpd="sng">
            <a:solidFill>
              <a:schemeClr val="accent1"/>
            </a:solidFill>
            <a:prstDash val="solid"/>
            <a:miter lim="800000"/>
            <a:headEnd type="none" w="med" len="med"/>
            <a:tailEnd type="none" w="med" len="med"/>
          </a:ln>
        </p:spPr>
      </p:cxnSp>
      <p:cxnSp>
        <p:nvCxnSpPr>
          <p:cNvPr id="205" name="Google Shape;205;p36"/>
          <p:cNvCxnSpPr/>
          <p:nvPr/>
        </p:nvCxnSpPr>
        <p:spPr>
          <a:xfrm>
            <a:off x="0" y="5143500"/>
            <a:ext cx="9144000" cy="0"/>
          </a:xfrm>
          <a:prstGeom prst="straightConnector1">
            <a:avLst/>
          </a:prstGeom>
          <a:noFill/>
          <a:ln w="38100" cap="flat" cmpd="sng">
            <a:solidFill>
              <a:schemeClr val="accent1"/>
            </a:solidFill>
            <a:prstDash val="solid"/>
            <a:miter lim="800000"/>
            <a:headEnd type="none" w="med" len="med"/>
            <a:tailEnd type="none" w="med" len="med"/>
          </a:ln>
        </p:spPr>
      </p:cxnSp>
      <p:pic>
        <p:nvPicPr>
          <p:cNvPr id="206" name="Google Shape;206;p36"/>
          <p:cNvPicPr preferRelativeResize="0"/>
          <p:nvPr/>
        </p:nvPicPr>
        <p:blipFill rotWithShape="1">
          <a:blip r:embed="rId2">
            <a:alphaModFix/>
          </a:blip>
          <a:srcRect r="44429" b="-2134"/>
          <a:stretch/>
        </p:blipFill>
        <p:spPr>
          <a:xfrm>
            <a:off x="5804003" y="4605074"/>
            <a:ext cx="2829136" cy="415648"/>
          </a:xfrm>
          <a:prstGeom prst="rect">
            <a:avLst/>
          </a:prstGeom>
          <a:noFill/>
          <a:ln>
            <a:noFill/>
          </a:ln>
        </p:spPr>
      </p:pic>
      <p:sp>
        <p:nvSpPr>
          <p:cNvPr id="207" name="Google Shape;207;p36"/>
          <p:cNvSpPr txBox="1"/>
          <p:nvPr/>
        </p:nvSpPr>
        <p:spPr>
          <a:xfrm>
            <a:off x="5276379" y="4189700"/>
            <a:ext cx="2929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i="1">
                <a:solidFill>
                  <a:schemeClr val="dk1"/>
                </a:solidFill>
                <a:latin typeface="Calibri"/>
                <a:ea typeface="Calibri"/>
                <a:cs typeface="Calibri"/>
                <a:sym typeface="Calibri"/>
              </a:rPr>
              <a:t>Thank you for your attention!</a:t>
            </a:r>
            <a:endParaRPr/>
          </a:p>
        </p:txBody>
      </p:sp>
      <p:sp>
        <p:nvSpPr>
          <p:cNvPr id="208" name="Google Shape;208;p36"/>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ouble content">
  <p:cSld name="Double content">
    <p:spTree>
      <p:nvGrpSpPr>
        <p:cNvPr id="1" name="Shape 209"/>
        <p:cNvGrpSpPr/>
        <p:nvPr/>
      </p:nvGrpSpPr>
      <p:grpSpPr>
        <a:xfrm>
          <a:off x="0" y="0"/>
          <a:ext cx="0" cy="0"/>
          <a:chOff x="0" y="0"/>
          <a:chExt cx="0" cy="0"/>
        </a:xfrm>
      </p:grpSpPr>
      <p:sp>
        <p:nvSpPr>
          <p:cNvPr id="210" name="Google Shape;210;p37"/>
          <p:cNvSpPr txBox="1">
            <a:spLocks noGrp="1"/>
          </p:cNvSpPr>
          <p:nvPr>
            <p:ph type="body" idx="1"/>
          </p:nvPr>
        </p:nvSpPr>
        <p:spPr>
          <a:xfrm>
            <a:off x="484369" y="937654"/>
            <a:ext cx="4038600" cy="33945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750"/>
              </a:spcBef>
              <a:spcAft>
                <a:spcPts val="0"/>
              </a:spcAft>
              <a:buSzPts val="2400"/>
              <a:buChar char="•"/>
              <a:defRPr sz="2400"/>
            </a:lvl1pPr>
            <a:lvl2pPr marL="914400" lvl="1" indent="-361950" algn="l" rtl="0">
              <a:lnSpc>
                <a:spcPct val="100000"/>
              </a:lnSpc>
              <a:spcBef>
                <a:spcPts val="750"/>
              </a:spcBef>
              <a:spcAft>
                <a:spcPts val="0"/>
              </a:spcAft>
              <a:buSzPts val="2100"/>
              <a:buChar char="•"/>
              <a:defRPr sz="2100"/>
            </a:lvl2pPr>
            <a:lvl3pPr marL="1371600" lvl="2" indent="-342900" algn="l" rtl="0">
              <a:lnSpc>
                <a:spcPct val="100000"/>
              </a:lnSpc>
              <a:spcBef>
                <a:spcPts val="750"/>
              </a:spcBef>
              <a:spcAft>
                <a:spcPts val="0"/>
              </a:spcAft>
              <a:buSzPts val="1800"/>
              <a:buChar char="•"/>
              <a:defRPr sz="1800"/>
            </a:lvl3pPr>
            <a:lvl4pPr marL="1828800" lvl="3" indent="-323850" algn="l" rtl="0">
              <a:lnSpc>
                <a:spcPct val="100000"/>
              </a:lnSpc>
              <a:spcBef>
                <a:spcPts val="750"/>
              </a:spcBef>
              <a:spcAft>
                <a:spcPts val="0"/>
              </a:spcAft>
              <a:buSzPts val="1500"/>
              <a:buChar char="•"/>
              <a:defRPr sz="1500"/>
            </a:lvl4pPr>
            <a:lvl5pPr marL="2286000" lvl="4" indent="-323850" algn="l" rtl="0">
              <a:lnSpc>
                <a:spcPct val="100000"/>
              </a:lnSpc>
              <a:spcBef>
                <a:spcPts val="750"/>
              </a:spcBef>
              <a:spcAft>
                <a:spcPts val="0"/>
              </a:spcAft>
              <a:buSzPts val="1500"/>
              <a:buChar char="•"/>
              <a:defRPr sz="1500"/>
            </a:lvl5pPr>
            <a:lvl6pPr marL="2743200" lvl="5" indent="-314325" algn="l" rtl="0">
              <a:lnSpc>
                <a:spcPct val="100000"/>
              </a:lnSpc>
              <a:spcBef>
                <a:spcPts val="750"/>
              </a:spcBef>
              <a:spcAft>
                <a:spcPts val="0"/>
              </a:spcAft>
              <a:buSzPts val="1350"/>
              <a:buChar char="•"/>
              <a:defRPr sz="1350"/>
            </a:lvl6pPr>
            <a:lvl7pPr marL="3200400" lvl="6" indent="-314325" algn="l" rtl="0">
              <a:lnSpc>
                <a:spcPct val="100000"/>
              </a:lnSpc>
              <a:spcBef>
                <a:spcPts val="750"/>
              </a:spcBef>
              <a:spcAft>
                <a:spcPts val="0"/>
              </a:spcAft>
              <a:buSzPts val="1350"/>
              <a:buChar char="•"/>
              <a:defRPr sz="1350"/>
            </a:lvl7pPr>
            <a:lvl8pPr marL="3657600" lvl="7" indent="-314325" algn="l" rtl="0">
              <a:lnSpc>
                <a:spcPct val="100000"/>
              </a:lnSpc>
              <a:spcBef>
                <a:spcPts val="750"/>
              </a:spcBef>
              <a:spcAft>
                <a:spcPts val="0"/>
              </a:spcAft>
              <a:buSzPts val="1350"/>
              <a:buChar char="•"/>
              <a:defRPr sz="1350"/>
            </a:lvl8pPr>
            <a:lvl9pPr marL="4114800" lvl="8" indent="-314325" algn="l" rtl="0">
              <a:lnSpc>
                <a:spcPct val="100000"/>
              </a:lnSpc>
              <a:spcBef>
                <a:spcPts val="750"/>
              </a:spcBef>
              <a:spcAft>
                <a:spcPts val="0"/>
              </a:spcAft>
              <a:buSzPts val="1350"/>
              <a:buChar char="•"/>
              <a:defRPr sz="1350"/>
            </a:lvl9pPr>
          </a:lstStyle>
          <a:p>
            <a:endParaRPr/>
          </a:p>
        </p:txBody>
      </p:sp>
      <p:sp>
        <p:nvSpPr>
          <p:cNvPr id="211" name="Google Shape;211;p37"/>
          <p:cNvSpPr txBox="1">
            <a:spLocks noGrp="1"/>
          </p:cNvSpPr>
          <p:nvPr>
            <p:ph type="body" idx="2"/>
          </p:nvPr>
        </p:nvSpPr>
        <p:spPr>
          <a:xfrm>
            <a:off x="4675369" y="937654"/>
            <a:ext cx="4038600" cy="33945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750"/>
              </a:spcBef>
              <a:spcAft>
                <a:spcPts val="0"/>
              </a:spcAft>
              <a:buSzPts val="2400"/>
              <a:buChar char="•"/>
              <a:defRPr sz="2400"/>
            </a:lvl1pPr>
            <a:lvl2pPr marL="914400" lvl="1" indent="-361950" algn="l" rtl="0">
              <a:lnSpc>
                <a:spcPct val="100000"/>
              </a:lnSpc>
              <a:spcBef>
                <a:spcPts val="750"/>
              </a:spcBef>
              <a:spcAft>
                <a:spcPts val="0"/>
              </a:spcAft>
              <a:buSzPts val="2100"/>
              <a:buChar char="•"/>
              <a:defRPr sz="2100"/>
            </a:lvl2pPr>
            <a:lvl3pPr marL="1371600" lvl="2" indent="-342900" algn="l" rtl="0">
              <a:lnSpc>
                <a:spcPct val="100000"/>
              </a:lnSpc>
              <a:spcBef>
                <a:spcPts val="750"/>
              </a:spcBef>
              <a:spcAft>
                <a:spcPts val="0"/>
              </a:spcAft>
              <a:buSzPts val="1800"/>
              <a:buChar char="•"/>
              <a:defRPr sz="1800"/>
            </a:lvl3pPr>
            <a:lvl4pPr marL="1828800" lvl="3" indent="-323850" algn="l" rtl="0">
              <a:lnSpc>
                <a:spcPct val="100000"/>
              </a:lnSpc>
              <a:spcBef>
                <a:spcPts val="750"/>
              </a:spcBef>
              <a:spcAft>
                <a:spcPts val="0"/>
              </a:spcAft>
              <a:buSzPts val="1500"/>
              <a:buChar char="•"/>
              <a:defRPr sz="1500"/>
            </a:lvl4pPr>
            <a:lvl5pPr marL="2286000" lvl="4" indent="-323850" algn="l" rtl="0">
              <a:lnSpc>
                <a:spcPct val="100000"/>
              </a:lnSpc>
              <a:spcBef>
                <a:spcPts val="750"/>
              </a:spcBef>
              <a:spcAft>
                <a:spcPts val="0"/>
              </a:spcAft>
              <a:buSzPts val="1500"/>
              <a:buChar char="•"/>
              <a:defRPr sz="1500"/>
            </a:lvl5pPr>
            <a:lvl6pPr marL="2743200" lvl="5" indent="-314325" algn="l" rtl="0">
              <a:lnSpc>
                <a:spcPct val="100000"/>
              </a:lnSpc>
              <a:spcBef>
                <a:spcPts val="750"/>
              </a:spcBef>
              <a:spcAft>
                <a:spcPts val="0"/>
              </a:spcAft>
              <a:buSzPts val="1350"/>
              <a:buChar char="•"/>
              <a:defRPr sz="1350"/>
            </a:lvl6pPr>
            <a:lvl7pPr marL="3200400" lvl="6" indent="-314325" algn="l" rtl="0">
              <a:lnSpc>
                <a:spcPct val="100000"/>
              </a:lnSpc>
              <a:spcBef>
                <a:spcPts val="750"/>
              </a:spcBef>
              <a:spcAft>
                <a:spcPts val="0"/>
              </a:spcAft>
              <a:buSzPts val="1350"/>
              <a:buChar char="•"/>
              <a:defRPr sz="1350"/>
            </a:lvl7pPr>
            <a:lvl8pPr marL="3657600" lvl="7" indent="-314325" algn="l" rtl="0">
              <a:lnSpc>
                <a:spcPct val="100000"/>
              </a:lnSpc>
              <a:spcBef>
                <a:spcPts val="750"/>
              </a:spcBef>
              <a:spcAft>
                <a:spcPts val="0"/>
              </a:spcAft>
              <a:buSzPts val="1350"/>
              <a:buChar char="•"/>
              <a:defRPr sz="1350"/>
            </a:lvl8pPr>
            <a:lvl9pPr marL="4114800" lvl="8" indent="-314325" algn="l" rtl="0">
              <a:lnSpc>
                <a:spcPct val="100000"/>
              </a:lnSpc>
              <a:spcBef>
                <a:spcPts val="750"/>
              </a:spcBef>
              <a:spcAft>
                <a:spcPts val="0"/>
              </a:spcAft>
              <a:buSzPts val="1350"/>
              <a:buChar char="•"/>
              <a:defRPr sz="1350"/>
            </a:lvl9pPr>
          </a:lstStyle>
          <a:p>
            <a:endParaRPr/>
          </a:p>
        </p:txBody>
      </p:sp>
      <p:cxnSp>
        <p:nvCxnSpPr>
          <p:cNvPr id="212" name="Google Shape;212;p37"/>
          <p:cNvCxnSpPr/>
          <p:nvPr/>
        </p:nvCxnSpPr>
        <p:spPr>
          <a:xfrm>
            <a:off x="277149" y="567452"/>
            <a:ext cx="8577300" cy="0"/>
          </a:xfrm>
          <a:prstGeom prst="straightConnector1">
            <a:avLst/>
          </a:prstGeom>
          <a:noFill/>
          <a:ln w="38100" cap="flat" cmpd="sng">
            <a:solidFill>
              <a:schemeClr val="accent1"/>
            </a:solidFill>
            <a:prstDash val="solid"/>
            <a:miter lim="800000"/>
            <a:headEnd type="none" w="med" len="med"/>
            <a:tailEnd type="none" w="med" len="med"/>
          </a:ln>
        </p:spPr>
      </p:cxnSp>
      <p:sp>
        <p:nvSpPr>
          <p:cNvPr id="213" name="Google Shape;213;p37"/>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214" name="Google Shape;214;p37"/>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ouble content - titled">
  <p:cSld name="Double content - titled">
    <p:spTree>
      <p:nvGrpSpPr>
        <p:cNvPr id="1" name="Shape 215"/>
        <p:cNvGrpSpPr/>
        <p:nvPr/>
      </p:nvGrpSpPr>
      <p:grpSpPr>
        <a:xfrm>
          <a:off x="0" y="0"/>
          <a:ext cx="0" cy="0"/>
          <a:chOff x="0" y="0"/>
          <a:chExt cx="0" cy="0"/>
        </a:xfrm>
      </p:grpSpPr>
      <p:sp>
        <p:nvSpPr>
          <p:cNvPr id="216" name="Google Shape;216;p38"/>
          <p:cNvSpPr txBox="1">
            <a:spLocks noGrp="1"/>
          </p:cNvSpPr>
          <p:nvPr>
            <p:ph type="body" idx="1"/>
          </p:nvPr>
        </p:nvSpPr>
        <p:spPr>
          <a:xfrm>
            <a:off x="457200" y="943991"/>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2400"/>
              <a:buNone/>
              <a:defRPr sz="2400" b="1"/>
            </a:lvl1pPr>
            <a:lvl2pPr marL="914400" lvl="1" indent="-228600" algn="l" rtl="0">
              <a:lnSpc>
                <a:spcPct val="100000"/>
              </a:lnSpc>
              <a:spcBef>
                <a:spcPts val="750"/>
              </a:spcBef>
              <a:spcAft>
                <a:spcPts val="0"/>
              </a:spcAft>
              <a:buSzPts val="1500"/>
              <a:buNone/>
              <a:defRPr sz="1500" b="1"/>
            </a:lvl2pPr>
            <a:lvl3pPr marL="1371600" lvl="2" indent="-228600" algn="l" rtl="0">
              <a:lnSpc>
                <a:spcPct val="100000"/>
              </a:lnSpc>
              <a:spcBef>
                <a:spcPts val="750"/>
              </a:spcBef>
              <a:spcAft>
                <a:spcPts val="0"/>
              </a:spcAft>
              <a:buSzPts val="1350"/>
              <a:buNone/>
              <a:defRPr sz="1350" b="1"/>
            </a:lvl3pPr>
            <a:lvl4pPr marL="1828800" lvl="3" indent="-228600" algn="l" rtl="0">
              <a:lnSpc>
                <a:spcPct val="100000"/>
              </a:lnSpc>
              <a:spcBef>
                <a:spcPts val="750"/>
              </a:spcBef>
              <a:spcAft>
                <a:spcPts val="0"/>
              </a:spcAft>
              <a:buSzPts val="1200"/>
              <a:buNone/>
              <a:defRPr sz="1200" b="1"/>
            </a:lvl4pPr>
            <a:lvl5pPr marL="2286000" lvl="4" indent="-228600" algn="l" rtl="0">
              <a:lnSpc>
                <a:spcPct val="100000"/>
              </a:lnSpc>
              <a:spcBef>
                <a:spcPts val="750"/>
              </a:spcBef>
              <a:spcAft>
                <a:spcPts val="0"/>
              </a:spcAft>
              <a:buSzPts val="1200"/>
              <a:buNone/>
              <a:defRPr sz="1200" b="1"/>
            </a:lvl5pPr>
            <a:lvl6pPr marL="2743200" lvl="5" indent="-228600" algn="l" rtl="0">
              <a:lnSpc>
                <a:spcPct val="100000"/>
              </a:lnSpc>
              <a:spcBef>
                <a:spcPts val="750"/>
              </a:spcBef>
              <a:spcAft>
                <a:spcPts val="0"/>
              </a:spcAft>
              <a:buSzPts val="1200"/>
              <a:buNone/>
              <a:defRPr sz="1200" b="1"/>
            </a:lvl6pPr>
            <a:lvl7pPr marL="3200400" lvl="6" indent="-228600" algn="l" rtl="0">
              <a:lnSpc>
                <a:spcPct val="100000"/>
              </a:lnSpc>
              <a:spcBef>
                <a:spcPts val="750"/>
              </a:spcBef>
              <a:spcAft>
                <a:spcPts val="0"/>
              </a:spcAft>
              <a:buSzPts val="1200"/>
              <a:buNone/>
              <a:defRPr sz="1200" b="1"/>
            </a:lvl7pPr>
            <a:lvl8pPr marL="3657600" lvl="7" indent="-228600" algn="l" rtl="0">
              <a:lnSpc>
                <a:spcPct val="100000"/>
              </a:lnSpc>
              <a:spcBef>
                <a:spcPts val="750"/>
              </a:spcBef>
              <a:spcAft>
                <a:spcPts val="0"/>
              </a:spcAft>
              <a:buSzPts val="1200"/>
              <a:buNone/>
              <a:defRPr sz="1200" b="1"/>
            </a:lvl8pPr>
            <a:lvl9pPr marL="4114800" lvl="8" indent="-228600" algn="l" rtl="0">
              <a:lnSpc>
                <a:spcPct val="100000"/>
              </a:lnSpc>
              <a:spcBef>
                <a:spcPts val="750"/>
              </a:spcBef>
              <a:spcAft>
                <a:spcPts val="0"/>
              </a:spcAft>
              <a:buSzPts val="1200"/>
              <a:buNone/>
              <a:defRPr sz="1200" b="1"/>
            </a:lvl9pPr>
          </a:lstStyle>
          <a:p>
            <a:endParaRPr/>
          </a:p>
        </p:txBody>
      </p:sp>
      <p:sp>
        <p:nvSpPr>
          <p:cNvPr id="217" name="Google Shape;217;p38"/>
          <p:cNvSpPr txBox="1">
            <a:spLocks noGrp="1"/>
          </p:cNvSpPr>
          <p:nvPr>
            <p:ph type="body" idx="2"/>
          </p:nvPr>
        </p:nvSpPr>
        <p:spPr>
          <a:xfrm>
            <a:off x="457200" y="1423813"/>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750"/>
              </a:spcBef>
              <a:spcAft>
                <a:spcPts val="0"/>
              </a:spcAft>
              <a:buSzPts val="2400"/>
              <a:buChar char="•"/>
              <a:defRPr sz="2400"/>
            </a:lvl1pPr>
            <a:lvl2pPr marL="914400" lvl="1" indent="-323850" algn="l" rtl="0">
              <a:lnSpc>
                <a:spcPct val="100000"/>
              </a:lnSpc>
              <a:spcBef>
                <a:spcPts val="750"/>
              </a:spcBef>
              <a:spcAft>
                <a:spcPts val="0"/>
              </a:spcAft>
              <a:buSzPts val="1500"/>
              <a:buChar char="•"/>
              <a:defRPr sz="1500"/>
            </a:lvl2pPr>
            <a:lvl3pPr marL="1371600" lvl="2" indent="-314325" algn="l" rtl="0">
              <a:lnSpc>
                <a:spcPct val="100000"/>
              </a:lnSpc>
              <a:spcBef>
                <a:spcPts val="750"/>
              </a:spcBef>
              <a:spcAft>
                <a:spcPts val="0"/>
              </a:spcAft>
              <a:buSzPts val="1350"/>
              <a:buChar char="•"/>
              <a:defRPr sz="1350"/>
            </a:lvl3pPr>
            <a:lvl4pPr marL="1828800" lvl="3" indent="-304800" algn="l" rtl="0">
              <a:lnSpc>
                <a:spcPct val="100000"/>
              </a:lnSpc>
              <a:spcBef>
                <a:spcPts val="750"/>
              </a:spcBef>
              <a:spcAft>
                <a:spcPts val="0"/>
              </a:spcAft>
              <a:buSzPts val="1200"/>
              <a:buChar char="•"/>
              <a:defRPr sz="1200"/>
            </a:lvl4pPr>
            <a:lvl5pPr marL="2286000" lvl="4" indent="-304800" algn="l" rtl="0">
              <a:lnSpc>
                <a:spcPct val="100000"/>
              </a:lnSpc>
              <a:spcBef>
                <a:spcPts val="750"/>
              </a:spcBef>
              <a:spcAft>
                <a:spcPts val="0"/>
              </a:spcAft>
              <a:buSzPts val="1200"/>
              <a:buChar char="•"/>
              <a:defRPr sz="1200"/>
            </a:lvl5pPr>
            <a:lvl6pPr marL="2743200" lvl="5" indent="-304800" algn="l" rtl="0">
              <a:lnSpc>
                <a:spcPct val="100000"/>
              </a:lnSpc>
              <a:spcBef>
                <a:spcPts val="750"/>
              </a:spcBef>
              <a:spcAft>
                <a:spcPts val="0"/>
              </a:spcAft>
              <a:buSzPts val="1200"/>
              <a:buChar char="•"/>
              <a:defRPr sz="1200"/>
            </a:lvl6pPr>
            <a:lvl7pPr marL="3200400" lvl="6" indent="-304800" algn="l" rtl="0">
              <a:lnSpc>
                <a:spcPct val="100000"/>
              </a:lnSpc>
              <a:spcBef>
                <a:spcPts val="750"/>
              </a:spcBef>
              <a:spcAft>
                <a:spcPts val="0"/>
              </a:spcAft>
              <a:buSzPts val="1200"/>
              <a:buChar char="•"/>
              <a:defRPr sz="1200"/>
            </a:lvl7pPr>
            <a:lvl8pPr marL="3657600" lvl="7" indent="-304800" algn="l" rtl="0">
              <a:lnSpc>
                <a:spcPct val="100000"/>
              </a:lnSpc>
              <a:spcBef>
                <a:spcPts val="750"/>
              </a:spcBef>
              <a:spcAft>
                <a:spcPts val="0"/>
              </a:spcAft>
              <a:buSzPts val="1200"/>
              <a:buChar char="•"/>
              <a:defRPr sz="1200"/>
            </a:lvl8pPr>
            <a:lvl9pPr marL="4114800" lvl="8" indent="-304800" algn="l" rtl="0">
              <a:lnSpc>
                <a:spcPct val="100000"/>
              </a:lnSpc>
              <a:spcBef>
                <a:spcPts val="750"/>
              </a:spcBef>
              <a:spcAft>
                <a:spcPts val="0"/>
              </a:spcAft>
              <a:buSzPts val="1200"/>
              <a:buChar char="•"/>
              <a:defRPr sz="1200"/>
            </a:lvl9pPr>
          </a:lstStyle>
          <a:p>
            <a:endParaRPr/>
          </a:p>
        </p:txBody>
      </p:sp>
      <p:sp>
        <p:nvSpPr>
          <p:cNvPr id="218" name="Google Shape;218;p38"/>
          <p:cNvSpPr txBox="1">
            <a:spLocks noGrp="1"/>
          </p:cNvSpPr>
          <p:nvPr>
            <p:ph type="body" idx="3"/>
          </p:nvPr>
        </p:nvSpPr>
        <p:spPr>
          <a:xfrm>
            <a:off x="4645026" y="943991"/>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2400"/>
              <a:buNone/>
              <a:defRPr sz="2400" b="1"/>
            </a:lvl1pPr>
            <a:lvl2pPr marL="914400" lvl="1" indent="-228600" algn="l" rtl="0">
              <a:lnSpc>
                <a:spcPct val="100000"/>
              </a:lnSpc>
              <a:spcBef>
                <a:spcPts val="750"/>
              </a:spcBef>
              <a:spcAft>
                <a:spcPts val="0"/>
              </a:spcAft>
              <a:buSzPts val="1500"/>
              <a:buNone/>
              <a:defRPr sz="1500" b="1"/>
            </a:lvl2pPr>
            <a:lvl3pPr marL="1371600" lvl="2" indent="-228600" algn="l" rtl="0">
              <a:lnSpc>
                <a:spcPct val="100000"/>
              </a:lnSpc>
              <a:spcBef>
                <a:spcPts val="750"/>
              </a:spcBef>
              <a:spcAft>
                <a:spcPts val="0"/>
              </a:spcAft>
              <a:buSzPts val="1350"/>
              <a:buNone/>
              <a:defRPr sz="1350" b="1"/>
            </a:lvl3pPr>
            <a:lvl4pPr marL="1828800" lvl="3" indent="-228600" algn="l" rtl="0">
              <a:lnSpc>
                <a:spcPct val="100000"/>
              </a:lnSpc>
              <a:spcBef>
                <a:spcPts val="750"/>
              </a:spcBef>
              <a:spcAft>
                <a:spcPts val="0"/>
              </a:spcAft>
              <a:buSzPts val="1200"/>
              <a:buNone/>
              <a:defRPr sz="1200" b="1"/>
            </a:lvl4pPr>
            <a:lvl5pPr marL="2286000" lvl="4" indent="-228600" algn="l" rtl="0">
              <a:lnSpc>
                <a:spcPct val="100000"/>
              </a:lnSpc>
              <a:spcBef>
                <a:spcPts val="750"/>
              </a:spcBef>
              <a:spcAft>
                <a:spcPts val="0"/>
              </a:spcAft>
              <a:buSzPts val="1200"/>
              <a:buNone/>
              <a:defRPr sz="1200" b="1"/>
            </a:lvl5pPr>
            <a:lvl6pPr marL="2743200" lvl="5" indent="-228600" algn="l" rtl="0">
              <a:lnSpc>
                <a:spcPct val="100000"/>
              </a:lnSpc>
              <a:spcBef>
                <a:spcPts val="750"/>
              </a:spcBef>
              <a:spcAft>
                <a:spcPts val="0"/>
              </a:spcAft>
              <a:buSzPts val="1200"/>
              <a:buNone/>
              <a:defRPr sz="1200" b="1"/>
            </a:lvl6pPr>
            <a:lvl7pPr marL="3200400" lvl="6" indent="-228600" algn="l" rtl="0">
              <a:lnSpc>
                <a:spcPct val="100000"/>
              </a:lnSpc>
              <a:spcBef>
                <a:spcPts val="750"/>
              </a:spcBef>
              <a:spcAft>
                <a:spcPts val="0"/>
              </a:spcAft>
              <a:buSzPts val="1200"/>
              <a:buNone/>
              <a:defRPr sz="1200" b="1"/>
            </a:lvl7pPr>
            <a:lvl8pPr marL="3657600" lvl="7" indent="-228600" algn="l" rtl="0">
              <a:lnSpc>
                <a:spcPct val="100000"/>
              </a:lnSpc>
              <a:spcBef>
                <a:spcPts val="750"/>
              </a:spcBef>
              <a:spcAft>
                <a:spcPts val="0"/>
              </a:spcAft>
              <a:buSzPts val="1200"/>
              <a:buNone/>
              <a:defRPr sz="1200" b="1"/>
            </a:lvl8pPr>
            <a:lvl9pPr marL="4114800" lvl="8" indent="-228600" algn="l" rtl="0">
              <a:lnSpc>
                <a:spcPct val="100000"/>
              </a:lnSpc>
              <a:spcBef>
                <a:spcPts val="750"/>
              </a:spcBef>
              <a:spcAft>
                <a:spcPts val="0"/>
              </a:spcAft>
              <a:buSzPts val="1200"/>
              <a:buNone/>
              <a:defRPr sz="1200" b="1"/>
            </a:lvl9pPr>
          </a:lstStyle>
          <a:p>
            <a:endParaRPr/>
          </a:p>
        </p:txBody>
      </p:sp>
      <p:sp>
        <p:nvSpPr>
          <p:cNvPr id="219" name="Google Shape;219;p38"/>
          <p:cNvSpPr txBox="1">
            <a:spLocks noGrp="1"/>
          </p:cNvSpPr>
          <p:nvPr>
            <p:ph type="body" idx="4"/>
          </p:nvPr>
        </p:nvSpPr>
        <p:spPr>
          <a:xfrm>
            <a:off x="4645026" y="1423813"/>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750"/>
              </a:spcBef>
              <a:spcAft>
                <a:spcPts val="0"/>
              </a:spcAft>
              <a:buSzPts val="2400"/>
              <a:buChar char="•"/>
              <a:defRPr sz="2400"/>
            </a:lvl1pPr>
            <a:lvl2pPr marL="914400" lvl="1" indent="-323850" algn="l" rtl="0">
              <a:lnSpc>
                <a:spcPct val="100000"/>
              </a:lnSpc>
              <a:spcBef>
                <a:spcPts val="750"/>
              </a:spcBef>
              <a:spcAft>
                <a:spcPts val="0"/>
              </a:spcAft>
              <a:buSzPts val="1500"/>
              <a:buChar char="•"/>
              <a:defRPr sz="1500"/>
            </a:lvl2pPr>
            <a:lvl3pPr marL="1371600" lvl="2" indent="-314325" algn="l" rtl="0">
              <a:lnSpc>
                <a:spcPct val="100000"/>
              </a:lnSpc>
              <a:spcBef>
                <a:spcPts val="750"/>
              </a:spcBef>
              <a:spcAft>
                <a:spcPts val="0"/>
              </a:spcAft>
              <a:buSzPts val="1350"/>
              <a:buChar char="•"/>
              <a:defRPr sz="1350"/>
            </a:lvl3pPr>
            <a:lvl4pPr marL="1828800" lvl="3" indent="-304800" algn="l" rtl="0">
              <a:lnSpc>
                <a:spcPct val="100000"/>
              </a:lnSpc>
              <a:spcBef>
                <a:spcPts val="750"/>
              </a:spcBef>
              <a:spcAft>
                <a:spcPts val="0"/>
              </a:spcAft>
              <a:buSzPts val="1200"/>
              <a:buChar char="•"/>
              <a:defRPr sz="1200"/>
            </a:lvl4pPr>
            <a:lvl5pPr marL="2286000" lvl="4" indent="-304800" algn="l" rtl="0">
              <a:lnSpc>
                <a:spcPct val="100000"/>
              </a:lnSpc>
              <a:spcBef>
                <a:spcPts val="750"/>
              </a:spcBef>
              <a:spcAft>
                <a:spcPts val="0"/>
              </a:spcAft>
              <a:buSzPts val="1200"/>
              <a:buChar char="•"/>
              <a:defRPr sz="1200"/>
            </a:lvl5pPr>
            <a:lvl6pPr marL="2743200" lvl="5" indent="-304800" algn="l" rtl="0">
              <a:lnSpc>
                <a:spcPct val="100000"/>
              </a:lnSpc>
              <a:spcBef>
                <a:spcPts val="750"/>
              </a:spcBef>
              <a:spcAft>
                <a:spcPts val="0"/>
              </a:spcAft>
              <a:buSzPts val="1200"/>
              <a:buChar char="•"/>
              <a:defRPr sz="1200"/>
            </a:lvl6pPr>
            <a:lvl7pPr marL="3200400" lvl="6" indent="-304800" algn="l" rtl="0">
              <a:lnSpc>
                <a:spcPct val="100000"/>
              </a:lnSpc>
              <a:spcBef>
                <a:spcPts val="750"/>
              </a:spcBef>
              <a:spcAft>
                <a:spcPts val="0"/>
              </a:spcAft>
              <a:buSzPts val="1200"/>
              <a:buChar char="•"/>
              <a:defRPr sz="1200"/>
            </a:lvl7pPr>
            <a:lvl8pPr marL="3657600" lvl="7" indent="-304800" algn="l" rtl="0">
              <a:lnSpc>
                <a:spcPct val="100000"/>
              </a:lnSpc>
              <a:spcBef>
                <a:spcPts val="750"/>
              </a:spcBef>
              <a:spcAft>
                <a:spcPts val="0"/>
              </a:spcAft>
              <a:buSzPts val="1200"/>
              <a:buChar char="•"/>
              <a:defRPr sz="1200"/>
            </a:lvl8pPr>
            <a:lvl9pPr marL="4114800" lvl="8" indent="-304800" algn="l" rtl="0">
              <a:lnSpc>
                <a:spcPct val="100000"/>
              </a:lnSpc>
              <a:spcBef>
                <a:spcPts val="750"/>
              </a:spcBef>
              <a:spcAft>
                <a:spcPts val="0"/>
              </a:spcAft>
              <a:buSzPts val="1200"/>
              <a:buChar char="•"/>
              <a:defRPr sz="1200"/>
            </a:lvl9pPr>
          </a:lstStyle>
          <a:p>
            <a:endParaRPr/>
          </a:p>
        </p:txBody>
      </p:sp>
      <p:cxnSp>
        <p:nvCxnSpPr>
          <p:cNvPr id="220" name="Google Shape;220;p38"/>
          <p:cNvCxnSpPr/>
          <p:nvPr/>
        </p:nvCxnSpPr>
        <p:spPr>
          <a:xfrm>
            <a:off x="277149" y="567452"/>
            <a:ext cx="8577300" cy="0"/>
          </a:xfrm>
          <a:prstGeom prst="straightConnector1">
            <a:avLst/>
          </a:prstGeom>
          <a:noFill/>
          <a:ln w="38100" cap="flat" cmpd="sng">
            <a:solidFill>
              <a:schemeClr val="accent1"/>
            </a:solidFill>
            <a:prstDash val="solid"/>
            <a:miter lim="800000"/>
            <a:headEnd type="none" w="med" len="med"/>
            <a:tailEnd type="none" w="med" len="med"/>
          </a:ln>
        </p:spPr>
      </p:cxnSp>
      <p:sp>
        <p:nvSpPr>
          <p:cNvPr id="221" name="Google Shape;221;p38"/>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222" name="Google Shape;222;p38"/>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adrants">
  <p:cSld name="Quadrants">
    <p:spTree>
      <p:nvGrpSpPr>
        <p:cNvPr id="1" name="Shape 227"/>
        <p:cNvGrpSpPr/>
        <p:nvPr/>
      </p:nvGrpSpPr>
      <p:grpSpPr>
        <a:xfrm>
          <a:off x="0" y="0"/>
          <a:ext cx="0" cy="0"/>
          <a:chOff x="0" y="0"/>
          <a:chExt cx="0" cy="0"/>
        </a:xfrm>
      </p:grpSpPr>
      <p:cxnSp>
        <p:nvCxnSpPr>
          <p:cNvPr id="228" name="Google Shape;228;p40"/>
          <p:cNvCxnSpPr/>
          <p:nvPr/>
        </p:nvCxnSpPr>
        <p:spPr>
          <a:xfrm>
            <a:off x="-37071" y="0"/>
            <a:ext cx="9259500"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229" name="Google Shape;229;p40"/>
          <p:cNvCxnSpPr/>
          <p:nvPr/>
        </p:nvCxnSpPr>
        <p:spPr>
          <a:xfrm>
            <a:off x="-57794" y="5143500"/>
            <a:ext cx="9259500" cy="0"/>
          </a:xfrm>
          <a:prstGeom prst="straightConnector1">
            <a:avLst/>
          </a:prstGeom>
          <a:noFill/>
          <a:ln w="76200" cap="flat" cmpd="sng">
            <a:solidFill>
              <a:schemeClr val="accent1"/>
            </a:solidFill>
            <a:prstDash val="solid"/>
            <a:miter lim="800000"/>
            <a:headEnd type="none" w="med" len="med"/>
            <a:tailEnd type="none" w="med" len="med"/>
          </a:ln>
        </p:spPr>
      </p:cxnSp>
      <p:sp>
        <p:nvSpPr>
          <p:cNvPr id="230" name="Google Shape;230;p40"/>
          <p:cNvSpPr>
            <a:spLocks noGrp="1"/>
          </p:cNvSpPr>
          <p:nvPr>
            <p:ph type="pic" idx="2"/>
          </p:nvPr>
        </p:nvSpPr>
        <p:spPr>
          <a:xfrm>
            <a:off x="877889" y="573856"/>
            <a:ext cx="3137400" cy="1851300"/>
          </a:xfrm>
          <a:prstGeom prst="rect">
            <a:avLst/>
          </a:prstGeom>
          <a:noFill/>
          <a:ln>
            <a:noFill/>
          </a:ln>
        </p:spPr>
      </p:sp>
      <p:sp>
        <p:nvSpPr>
          <p:cNvPr id="231" name="Google Shape;231;p40"/>
          <p:cNvSpPr>
            <a:spLocks noGrp="1"/>
          </p:cNvSpPr>
          <p:nvPr>
            <p:ph type="pic" idx="3"/>
          </p:nvPr>
        </p:nvSpPr>
        <p:spPr>
          <a:xfrm>
            <a:off x="5204724" y="573856"/>
            <a:ext cx="3137400" cy="1851300"/>
          </a:xfrm>
          <a:prstGeom prst="rect">
            <a:avLst/>
          </a:prstGeom>
          <a:noFill/>
          <a:ln>
            <a:noFill/>
          </a:ln>
        </p:spPr>
      </p:sp>
      <p:sp>
        <p:nvSpPr>
          <p:cNvPr id="232" name="Google Shape;232;p40"/>
          <p:cNvSpPr>
            <a:spLocks noGrp="1"/>
          </p:cNvSpPr>
          <p:nvPr>
            <p:ph type="pic" idx="4"/>
          </p:nvPr>
        </p:nvSpPr>
        <p:spPr>
          <a:xfrm>
            <a:off x="877888" y="2697486"/>
            <a:ext cx="3137400" cy="1851300"/>
          </a:xfrm>
          <a:prstGeom prst="rect">
            <a:avLst/>
          </a:prstGeom>
          <a:noFill/>
          <a:ln>
            <a:noFill/>
          </a:ln>
        </p:spPr>
      </p:sp>
      <p:sp>
        <p:nvSpPr>
          <p:cNvPr id="233" name="Google Shape;233;p40"/>
          <p:cNvSpPr>
            <a:spLocks noGrp="1"/>
          </p:cNvSpPr>
          <p:nvPr>
            <p:ph type="pic" idx="5"/>
          </p:nvPr>
        </p:nvSpPr>
        <p:spPr>
          <a:xfrm>
            <a:off x="5204724" y="2712394"/>
            <a:ext cx="3137400" cy="1851300"/>
          </a:xfrm>
          <a:prstGeom prst="rect">
            <a:avLst/>
          </a:prstGeom>
          <a:noFill/>
          <a:ln>
            <a:noFill/>
          </a:ln>
        </p:spPr>
      </p:sp>
      <p:sp>
        <p:nvSpPr>
          <p:cNvPr id="234" name="Google Shape;234;p40"/>
          <p:cNvSpPr txBox="1">
            <a:spLocks noGrp="1"/>
          </p:cNvSpPr>
          <p:nvPr>
            <p:ph type="body" idx="1"/>
          </p:nvPr>
        </p:nvSpPr>
        <p:spPr>
          <a:xfrm>
            <a:off x="877819" y="160491"/>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750"/>
              </a:spcBef>
              <a:spcAft>
                <a:spcPts val="0"/>
              </a:spcAft>
              <a:buSzPts val="2400"/>
              <a:buNone/>
              <a:defRPr sz="2400"/>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35" name="Google Shape;235;p40"/>
          <p:cNvSpPr txBox="1">
            <a:spLocks noGrp="1"/>
          </p:cNvSpPr>
          <p:nvPr>
            <p:ph type="body" idx="6"/>
          </p:nvPr>
        </p:nvSpPr>
        <p:spPr>
          <a:xfrm>
            <a:off x="5205344" y="160491"/>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750"/>
              </a:spcBef>
              <a:spcAft>
                <a:spcPts val="0"/>
              </a:spcAft>
              <a:buSzPts val="2400"/>
              <a:buNone/>
              <a:defRPr sz="2400"/>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36" name="Google Shape;236;p40"/>
          <p:cNvSpPr txBox="1">
            <a:spLocks noGrp="1"/>
          </p:cNvSpPr>
          <p:nvPr>
            <p:ph type="body" idx="7"/>
          </p:nvPr>
        </p:nvSpPr>
        <p:spPr>
          <a:xfrm>
            <a:off x="877819" y="4570058"/>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750"/>
              </a:spcBef>
              <a:spcAft>
                <a:spcPts val="0"/>
              </a:spcAft>
              <a:buSzPts val="2400"/>
              <a:buNone/>
              <a:defRPr sz="2400"/>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37" name="Google Shape;237;p40"/>
          <p:cNvSpPr txBox="1">
            <a:spLocks noGrp="1"/>
          </p:cNvSpPr>
          <p:nvPr>
            <p:ph type="body" idx="8"/>
          </p:nvPr>
        </p:nvSpPr>
        <p:spPr>
          <a:xfrm>
            <a:off x="5205344" y="4570058"/>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750"/>
              </a:spcBef>
              <a:spcAft>
                <a:spcPts val="0"/>
              </a:spcAft>
              <a:buSzPts val="2400"/>
              <a:buNone/>
              <a:defRPr sz="2400"/>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38" name="Google Shape;238;p40"/>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type="picTx">
  <p:cSld name="PICTURE_WITH_CAPTION_TEXT">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1792288" y="3600450"/>
            <a:ext cx="5486400" cy="4251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1500"/>
              <a:buFont typeface="Calibri"/>
              <a:buNone/>
              <a:defRPr sz="1500" b="1">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41"/>
          <p:cNvSpPr>
            <a:spLocks noGrp="1"/>
          </p:cNvSpPr>
          <p:nvPr>
            <p:ph type="pic" idx="2"/>
          </p:nvPr>
        </p:nvSpPr>
        <p:spPr>
          <a:xfrm>
            <a:off x="1792288" y="459581"/>
            <a:ext cx="5486400" cy="3086100"/>
          </a:xfrm>
          <a:prstGeom prst="rect">
            <a:avLst/>
          </a:prstGeom>
          <a:noFill/>
          <a:ln>
            <a:noFill/>
          </a:ln>
        </p:spPr>
      </p:sp>
      <p:sp>
        <p:nvSpPr>
          <p:cNvPr id="242" name="Google Shape;242;p41"/>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750"/>
              </a:spcBef>
              <a:spcAft>
                <a:spcPts val="0"/>
              </a:spcAft>
              <a:buSzPts val="1050"/>
              <a:buNone/>
              <a:defRPr sz="1050"/>
            </a:lvl1pPr>
            <a:lvl2pPr marL="914400" lvl="1" indent="-228600" algn="l" rtl="0">
              <a:lnSpc>
                <a:spcPct val="100000"/>
              </a:lnSpc>
              <a:spcBef>
                <a:spcPts val="750"/>
              </a:spcBef>
              <a:spcAft>
                <a:spcPts val="0"/>
              </a:spcAft>
              <a:buSzPts val="900"/>
              <a:buNone/>
              <a:defRPr sz="900"/>
            </a:lvl2pPr>
            <a:lvl3pPr marL="1371600" lvl="2" indent="-228600" algn="l" rtl="0">
              <a:lnSpc>
                <a:spcPct val="100000"/>
              </a:lnSpc>
              <a:spcBef>
                <a:spcPts val="750"/>
              </a:spcBef>
              <a:spcAft>
                <a:spcPts val="0"/>
              </a:spcAft>
              <a:buSzPts val="750"/>
              <a:buNone/>
              <a:defRPr sz="750"/>
            </a:lvl3pPr>
            <a:lvl4pPr marL="1828800" lvl="3" indent="-228600" algn="l" rtl="0">
              <a:lnSpc>
                <a:spcPct val="100000"/>
              </a:lnSpc>
              <a:spcBef>
                <a:spcPts val="750"/>
              </a:spcBef>
              <a:spcAft>
                <a:spcPts val="0"/>
              </a:spcAft>
              <a:buSzPts val="675"/>
              <a:buNone/>
              <a:defRPr sz="675"/>
            </a:lvl4pPr>
            <a:lvl5pPr marL="2286000" lvl="4" indent="-228600" algn="l" rtl="0">
              <a:lnSpc>
                <a:spcPct val="100000"/>
              </a:lnSpc>
              <a:spcBef>
                <a:spcPts val="750"/>
              </a:spcBef>
              <a:spcAft>
                <a:spcPts val="0"/>
              </a:spcAft>
              <a:buSzPts val="675"/>
              <a:buNone/>
              <a:defRPr sz="675"/>
            </a:lvl5pPr>
            <a:lvl6pPr marL="2743200" lvl="5" indent="-228600" algn="l" rtl="0">
              <a:lnSpc>
                <a:spcPct val="100000"/>
              </a:lnSpc>
              <a:spcBef>
                <a:spcPts val="750"/>
              </a:spcBef>
              <a:spcAft>
                <a:spcPts val="0"/>
              </a:spcAft>
              <a:buSzPts val="675"/>
              <a:buNone/>
              <a:defRPr sz="675"/>
            </a:lvl6pPr>
            <a:lvl7pPr marL="3200400" lvl="6" indent="-228600" algn="l" rtl="0">
              <a:lnSpc>
                <a:spcPct val="100000"/>
              </a:lnSpc>
              <a:spcBef>
                <a:spcPts val="750"/>
              </a:spcBef>
              <a:spcAft>
                <a:spcPts val="0"/>
              </a:spcAft>
              <a:buSzPts val="675"/>
              <a:buNone/>
              <a:defRPr sz="675"/>
            </a:lvl7pPr>
            <a:lvl8pPr marL="3657600" lvl="7" indent="-228600" algn="l" rtl="0">
              <a:lnSpc>
                <a:spcPct val="100000"/>
              </a:lnSpc>
              <a:spcBef>
                <a:spcPts val="750"/>
              </a:spcBef>
              <a:spcAft>
                <a:spcPts val="0"/>
              </a:spcAft>
              <a:buSzPts val="675"/>
              <a:buNone/>
              <a:defRPr sz="675"/>
            </a:lvl8pPr>
            <a:lvl9pPr marL="4114800" lvl="8" indent="-228600" algn="l" rtl="0">
              <a:lnSpc>
                <a:spcPct val="100000"/>
              </a:lnSpc>
              <a:spcBef>
                <a:spcPts val="750"/>
              </a:spcBef>
              <a:spcAft>
                <a:spcPts val="0"/>
              </a:spcAft>
              <a:buSzPts val="675"/>
              <a:buNone/>
              <a:defRPr sz="675"/>
            </a:lvl9pPr>
          </a:lstStyle>
          <a:p>
            <a:endParaRPr/>
          </a:p>
        </p:txBody>
      </p:sp>
      <p:cxnSp>
        <p:nvCxnSpPr>
          <p:cNvPr id="243" name="Google Shape;243;p41"/>
          <p:cNvCxnSpPr/>
          <p:nvPr/>
        </p:nvCxnSpPr>
        <p:spPr>
          <a:xfrm>
            <a:off x="-37071" y="0"/>
            <a:ext cx="9259500"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244" name="Google Shape;244;p41"/>
          <p:cNvCxnSpPr/>
          <p:nvPr/>
        </p:nvCxnSpPr>
        <p:spPr>
          <a:xfrm>
            <a:off x="-57794" y="5143500"/>
            <a:ext cx="9259500" cy="0"/>
          </a:xfrm>
          <a:prstGeom prst="straightConnector1">
            <a:avLst/>
          </a:prstGeom>
          <a:noFill/>
          <a:ln w="76200" cap="flat" cmpd="sng">
            <a:solidFill>
              <a:schemeClr val="accent1"/>
            </a:solidFill>
            <a:prstDash val="solid"/>
            <a:miter lim="800000"/>
            <a:headEnd type="none" w="med" len="med"/>
            <a:tailEnd type="none" w="med" len="med"/>
          </a:ln>
        </p:spPr>
      </p:cxnSp>
      <p:sp>
        <p:nvSpPr>
          <p:cNvPr id="245" name="Google Shape;245;p41"/>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ributions">
  <p:cSld name="Contributions">
    <p:spTree>
      <p:nvGrpSpPr>
        <p:cNvPr id="1" name="Shape 246"/>
        <p:cNvGrpSpPr/>
        <p:nvPr/>
      </p:nvGrpSpPr>
      <p:grpSpPr>
        <a:xfrm>
          <a:off x="0" y="0"/>
          <a:ext cx="0" cy="0"/>
          <a:chOff x="0" y="0"/>
          <a:chExt cx="0" cy="0"/>
        </a:xfrm>
      </p:grpSpPr>
      <p:sp>
        <p:nvSpPr>
          <p:cNvPr id="247" name="Google Shape;247;p42"/>
          <p:cNvSpPr txBox="1">
            <a:spLocks noGrp="1"/>
          </p:cNvSpPr>
          <p:nvPr>
            <p:ph type="body" idx="1"/>
          </p:nvPr>
        </p:nvSpPr>
        <p:spPr>
          <a:xfrm>
            <a:off x="595201" y="795173"/>
            <a:ext cx="6063900" cy="13785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90"/>
              </a:spcBef>
              <a:spcAft>
                <a:spcPts val="0"/>
              </a:spcAft>
              <a:buClr>
                <a:srgbClr val="000000"/>
              </a:buClr>
              <a:buSzPts val="2340"/>
              <a:buFont typeface="Calibri"/>
              <a:buNone/>
              <a:defRPr sz="1950" b="0" u="sng"/>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cxnSp>
        <p:nvCxnSpPr>
          <p:cNvPr id="248" name="Google Shape;248;p42"/>
          <p:cNvCxnSpPr/>
          <p:nvPr/>
        </p:nvCxnSpPr>
        <p:spPr>
          <a:xfrm>
            <a:off x="277149" y="567452"/>
            <a:ext cx="8577300" cy="0"/>
          </a:xfrm>
          <a:prstGeom prst="straightConnector1">
            <a:avLst/>
          </a:prstGeom>
          <a:noFill/>
          <a:ln w="38100" cap="flat" cmpd="sng">
            <a:solidFill>
              <a:schemeClr val="accent1"/>
            </a:solidFill>
            <a:prstDash val="solid"/>
            <a:miter lim="800000"/>
            <a:headEnd type="none" w="med" len="med"/>
            <a:tailEnd type="none" w="med" len="med"/>
          </a:ln>
        </p:spPr>
      </p:cxnSp>
      <p:sp>
        <p:nvSpPr>
          <p:cNvPr id="249" name="Google Shape;249;p42"/>
          <p:cNvSpPr>
            <a:spLocks noGrp="1"/>
          </p:cNvSpPr>
          <p:nvPr>
            <p:ph type="pic" idx="2"/>
          </p:nvPr>
        </p:nvSpPr>
        <p:spPr>
          <a:xfrm>
            <a:off x="1761067" y="1311966"/>
            <a:ext cx="1456200" cy="685800"/>
          </a:xfrm>
          <a:prstGeom prst="rect">
            <a:avLst/>
          </a:prstGeom>
          <a:noFill/>
          <a:ln>
            <a:noFill/>
          </a:ln>
        </p:spPr>
      </p:sp>
      <p:sp>
        <p:nvSpPr>
          <p:cNvPr id="250" name="Google Shape;250;p42"/>
          <p:cNvSpPr>
            <a:spLocks noGrp="1"/>
          </p:cNvSpPr>
          <p:nvPr>
            <p:ph type="pic" idx="3"/>
          </p:nvPr>
        </p:nvSpPr>
        <p:spPr>
          <a:xfrm>
            <a:off x="3843867" y="1311966"/>
            <a:ext cx="1456200" cy="685800"/>
          </a:xfrm>
          <a:prstGeom prst="rect">
            <a:avLst/>
          </a:prstGeom>
          <a:noFill/>
          <a:ln>
            <a:noFill/>
          </a:ln>
        </p:spPr>
      </p:sp>
      <p:sp>
        <p:nvSpPr>
          <p:cNvPr id="251" name="Google Shape;251;p42"/>
          <p:cNvSpPr txBox="1">
            <a:spLocks noGrp="1"/>
          </p:cNvSpPr>
          <p:nvPr>
            <p:ph type="body" idx="4"/>
          </p:nvPr>
        </p:nvSpPr>
        <p:spPr>
          <a:xfrm>
            <a:off x="595201" y="2347410"/>
            <a:ext cx="6063900" cy="13785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90"/>
              </a:spcBef>
              <a:spcAft>
                <a:spcPts val="0"/>
              </a:spcAft>
              <a:buClr>
                <a:srgbClr val="000000"/>
              </a:buClr>
              <a:buSzPts val="2340"/>
              <a:buFont typeface="Calibri"/>
              <a:buNone/>
              <a:defRPr sz="1950" b="0" u="sng"/>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52" name="Google Shape;252;p42"/>
          <p:cNvSpPr>
            <a:spLocks noGrp="1"/>
          </p:cNvSpPr>
          <p:nvPr>
            <p:ph type="pic" idx="5"/>
          </p:nvPr>
        </p:nvSpPr>
        <p:spPr>
          <a:xfrm>
            <a:off x="1761067" y="2864204"/>
            <a:ext cx="1456200" cy="685800"/>
          </a:xfrm>
          <a:prstGeom prst="rect">
            <a:avLst/>
          </a:prstGeom>
          <a:noFill/>
          <a:ln>
            <a:noFill/>
          </a:ln>
        </p:spPr>
      </p:sp>
      <p:sp>
        <p:nvSpPr>
          <p:cNvPr id="253" name="Google Shape;253;p42"/>
          <p:cNvSpPr>
            <a:spLocks noGrp="1"/>
          </p:cNvSpPr>
          <p:nvPr>
            <p:ph type="pic" idx="6"/>
          </p:nvPr>
        </p:nvSpPr>
        <p:spPr>
          <a:xfrm>
            <a:off x="3843867" y="2864204"/>
            <a:ext cx="1456200" cy="685800"/>
          </a:xfrm>
          <a:prstGeom prst="rect">
            <a:avLst/>
          </a:prstGeom>
          <a:noFill/>
          <a:ln>
            <a:noFill/>
          </a:ln>
        </p:spPr>
      </p:sp>
      <p:sp>
        <p:nvSpPr>
          <p:cNvPr id="254" name="Google Shape;254;p42"/>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255" name="Google Shape;255;p42"/>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Accessibility Statement">
  <p:cSld name="Accessibility Statement">
    <p:bg>
      <p:bgPr>
        <a:solidFill>
          <a:schemeClr val="accent4"/>
        </a:solidFill>
        <a:effectLst/>
      </p:bgPr>
    </p:bg>
    <p:spTree>
      <p:nvGrpSpPr>
        <p:cNvPr id="1" name="Shape 256"/>
        <p:cNvGrpSpPr/>
        <p:nvPr/>
      </p:nvGrpSpPr>
      <p:grpSpPr>
        <a:xfrm>
          <a:off x="0" y="0"/>
          <a:ext cx="0" cy="0"/>
          <a:chOff x="0" y="0"/>
          <a:chExt cx="0" cy="0"/>
        </a:xfrm>
      </p:grpSpPr>
      <p:sp>
        <p:nvSpPr>
          <p:cNvPr id="257" name="Google Shape;257;p43"/>
          <p:cNvSpPr txBox="1"/>
          <p:nvPr/>
        </p:nvSpPr>
        <p:spPr>
          <a:xfrm>
            <a:off x="1110838" y="1407916"/>
            <a:ext cx="6128700" cy="1246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1350">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 sz="1350">
                <a:solidFill>
                  <a:schemeClr val="lt1"/>
                </a:solidFill>
                <a:latin typeface="Calibri"/>
                <a:ea typeface="Calibri"/>
                <a:cs typeface="Calibri"/>
                <a:sym typeface="Calibri"/>
              </a:rPr>
            </a:br>
            <a:r>
              <a:rPr lang="en" sz="1350">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1350">
              <a:solidFill>
                <a:schemeClr val="lt1"/>
              </a:solidFill>
              <a:latin typeface="Calibri"/>
              <a:ea typeface="Calibri"/>
              <a:cs typeface="Calibri"/>
              <a:sym typeface="Calibri"/>
            </a:endParaRPr>
          </a:p>
        </p:txBody>
      </p:sp>
      <p:sp>
        <p:nvSpPr>
          <p:cNvPr id="258" name="Google Shape;258;p43" descr="PPT Accessibility URL"/>
          <p:cNvSpPr txBox="1">
            <a:spLocks noGrp="1"/>
          </p:cNvSpPr>
          <p:nvPr>
            <p:ph type="ctrTitle"/>
          </p:nvPr>
        </p:nvSpPr>
        <p:spPr>
          <a:xfrm>
            <a:off x="1110838" y="3100039"/>
            <a:ext cx="57657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1"/>
              </a:buClr>
              <a:buSzPts val="1350"/>
              <a:buFont typeface="Arial"/>
              <a:buNone/>
              <a:defRPr sz="1350" b="0" i="0" cap="none">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59" name="Google Shape;259;p43" descr="Purdue Logo"/>
          <p:cNvPicPr preferRelativeResize="0"/>
          <p:nvPr/>
        </p:nvPicPr>
        <p:blipFill rotWithShape="1">
          <a:blip r:embed="rId2">
            <a:alphaModFix/>
          </a:blip>
          <a:srcRect/>
          <a:stretch/>
        </p:blipFill>
        <p:spPr>
          <a:xfrm>
            <a:off x="383868" y="4544282"/>
            <a:ext cx="1908400" cy="256199"/>
          </a:xfrm>
          <a:prstGeom prst="rect">
            <a:avLst/>
          </a:prstGeom>
          <a:noFill/>
          <a:ln>
            <a:noFill/>
          </a:ln>
        </p:spPr>
      </p:pic>
      <p:pic>
        <p:nvPicPr>
          <p:cNvPr id="260" name="Google Shape;260;p43"/>
          <p:cNvPicPr preferRelativeResize="0"/>
          <p:nvPr/>
        </p:nvPicPr>
        <p:blipFill rotWithShape="1">
          <a:blip r:embed="rId3">
            <a:alphaModFix/>
          </a:blip>
          <a:srcRect/>
          <a:stretch/>
        </p:blipFill>
        <p:spPr>
          <a:xfrm>
            <a:off x="7366000" y="0"/>
            <a:ext cx="1778000" cy="5143499"/>
          </a:xfrm>
          <a:prstGeom prst="rect">
            <a:avLst/>
          </a:prstGeom>
          <a:noFill/>
          <a:ln>
            <a:noFill/>
          </a:ln>
        </p:spPr>
      </p:pic>
      <p:cxnSp>
        <p:nvCxnSpPr>
          <p:cNvPr id="261" name="Google Shape;261;p43"/>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62" name="Google Shape;262;p43"/>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accent4"/>
                </a:solidFill>
                <a:latin typeface="Calibri"/>
                <a:ea typeface="Calibri"/>
                <a:cs typeface="Calibri"/>
                <a:sym typeface="Calibri"/>
              </a:defRPr>
            </a:lvl1pPr>
            <a:lvl2pPr marL="0" lvl="1" indent="0" algn="ctr" rtl="0">
              <a:spcBef>
                <a:spcPts val="0"/>
              </a:spcBef>
              <a:buNone/>
              <a:defRPr sz="750" b="1" i="0">
                <a:solidFill>
                  <a:schemeClr val="accent4"/>
                </a:solidFill>
                <a:latin typeface="Calibri"/>
                <a:ea typeface="Calibri"/>
                <a:cs typeface="Calibri"/>
                <a:sym typeface="Calibri"/>
              </a:defRPr>
            </a:lvl2pPr>
            <a:lvl3pPr marL="0" lvl="2" indent="0" algn="ctr" rtl="0">
              <a:spcBef>
                <a:spcPts val="0"/>
              </a:spcBef>
              <a:buNone/>
              <a:defRPr sz="750" b="1" i="0">
                <a:solidFill>
                  <a:schemeClr val="accent4"/>
                </a:solidFill>
                <a:latin typeface="Calibri"/>
                <a:ea typeface="Calibri"/>
                <a:cs typeface="Calibri"/>
                <a:sym typeface="Calibri"/>
              </a:defRPr>
            </a:lvl3pPr>
            <a:lvl4pPr marL="0" lvl="3" indent="0" algn="ctr" rtl="0">
              <a:spcBef>
                <a:spcPts val="0"/>
              </a:spcBef>
              <a:buNone/>
              <a:defRPr sz="750" b="1" i="0">
                <a:solidFill>
                  <a:schemeClr val="accent4"/>
                </a:solidFill>
                <a:latin typeface="Calibri"/>
                <a:ea typeface="Calibri"/>
                <a:cs typeface="Calibri"/>
                <a:sym typeface="Calibri"/>
              </a:defRPr>
            </a:lvl4pPr>
            <a:lvl5pPr marL="0" lvl="4" indent="0" algn="ctr" rtl="0">
              <a:spcBef>
                <a:spcPts val="0"/>
              </a:spcBef>
              <a:buNone/>
              <a:defRPr sz="750" b="1" i="0">
                <a:solidFill>
                  <a:schemeClr val="accent4"/>
                </a:solidFill>
                <a:latin typeface="Calibri"/>
                <a:ea typeface="Calibri"/>
                <a:cs typeface="Calibri"/>
                <a:sym typeface="Calibri"/>
              </a:defRPr>
            </a:lvl5pPr>
            <a:lvl6pPr marL="0" lvl="5" indent="0" algn="ctr" rtl="0">
              <a:spcBef>
                <a:spcPts val="0"/>
              </a:spcBef>
              <a:buNone/>
              <a:defRPr sz="750" b="1" i="0">
                <a:solidFill>
                  <a:schemeClr val="accent4"/>
                </a:solidFill>
                <a:latin typeface="Calibri"/>
                <a:ea typeface="Calibri"/>
                <a:cs typeface="Calibri"/>
                <a:sym typeface="Calibri"/>
              </a:defRPr>
            </a:lvl6pPr>
            <a:lvl7pPr marL="0" lvl="6" indent="0" algn="ctr" rtl="0">
              <a:spcBef>
                <a:spcPts val="0"/>
              </a:spcBef>
              <a:buNone/>
              <a:defRPr sz="750" b="1" i="0">
                <a:solidFill>
                  <a:schemeClr val="accent4"/>
                </a:solidFill>
                <a:latin typeface="Calibri"/>
                <a:ea typeface="Calibri"/>
                <a:cs typeface="Calibri"/>
                <a:sym typeface="Calibri"/>
              </a:defRPr>
            </a:lvl7pPr>
            <a:lvl8pPr marL="0" lvl="7" indent="0" algn="ctr" rtl="0">
              <a:spcBef>
                <a:spcPts val="0"/>
              </a:spcBef>
              <a:buNone/>
              <a:defRPr sz="750" b="1" i="0">
                <a:solidFill>
                  <a:schemeClr val="accent4"/>
                </a:solidFill>
                <a:latin typeface="Calibri"/>
                <a:ea typeface="Calibri"/>
                <a:cs typeface="Calibri"/>
                <a:sym typeface="Calibri"/>
              </a:defRPr>
            </a:lvl8pPr>
            <a:lvl9pPr marL="0" lvl="8" indent="0" algn="ctr" rtl="0">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 Colorful">
  <p:cSld name="Title Slide - Colorful">
    <p:bg>
      <p:bgPr>
        <a:solidFill>
          <a:schemeClr val="accent2"/>
        </a:solidFill>
        <a:effectLst/>
      </p:bgPr>
    </p:bg>
    <p:spTree>
      <p:nvGrpSpPr>
        <p:cNvPr id="1" name="Shape 263"/>
        <p:cNvGrpSpPr/>
        <p:nvPr/>
      </p:nvGrpSpPr>
      <p:grpSpPr>
        <a:xfrm>
          <a:off x="0" y="0"/>
          <a:ext cx="0" cy="0"/>
          <a:chOff x="0" y="0"/>
          <a:chExt cx="0" cy="0"/>
        </a:xfrm>
      </p:grpSpPr>
      <p:sp>
        <p:nvSpPr>
          <p:cNvPr id="264" name="Google Shape;264;p44"/>
          <p:cNvSpPr/>
          <p:nvPr/>
        </p:nvSpPr>
        <p:spPr>
          <a:xfrm>
            <a:off x="0" y="0"/>
            <a:ext cx="9144000" cy="51435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65" name="Google Shape;265;p44"/>
          <p:cNvSpPr txBox="1">
            <a:spLocks noGrp="1"/>
          </p:cNvSpPr>
          <p:nvPr>
            <p:ph type="ctrTitle"/>
          </p:nvPr>
        </p:nvSpPr>
        <p:spPr>
          <a:xfrm>
            <a:off x="1116116" y="1219683"/>
            <a:ext cx="7451400" cy="567900"/>
          </a:xfrm>
          <a:prstGeom prst="rect">
            <a:avLst/>
          </a:prstGeom>
          <a:noFill/>
          <a:ln>
            <a:noFill/>
          </a:ln>
        </p:spPr>
        <p:txBody>
          <a:bodyPr spcFirstLastPara="1" wrap="square" lIns="0" tIns="0" rIns="0" bIns="0" anchor="t" anchorCtr="0">
            <a:spAutoFit/>
          </a:bodyPr>
          <a:lstStyle>
            <a:lvl1pPr lvl="0" algn="l" rtl="0">
              <a:lnSpc>
                <a:spcPct val="80000"/>
              </a:lnSpc>
              <a:spcBef>
                <a:spcPts val="0"/>
              </a:spcBef>
              <a:spcAft>
                <a:spcPts val="0"/>
              </a:spcAft>
              <a:buClr>
                <a:schemeClr val="dk1"/>
              </a:buClr>
              <a:buSzPts val="4500"/>
              <a:buFont typeface="Calibri"/>
              <a:buNone/>
              <a:defRPr sz="4500" b="1" i="1">
                <a:solidFill>
                  <a:schemeClr val="dk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6" name="Google Shape;266;p44"/>
          <p:cNvSpPr txBox="1">
            <a:spLocks noGrp="1"/>
          </p:cNvSpPr>
          <p:nvPr>
            <p:ph type="subTitle" idx="1"/>
          </p:nvPr>
        </p:nvSpPr>
        <p:spPr>
          <a:xfrm>
            <a:off x="1121760" y="2992564"/>
            <a:ext cx="5322300" cy="252000"/>
          </a:xfrm>
          <a:prstGeom prst="rect">
            <a:avLst/>
          </a:prstGeom>
          <a:noFill/>
          <a:ln>
            <a:noFill/>
          </a:ln>
        </p:spPr>
        <p:txBody>
          <a:bodyPr spcFirstLastPara="1" wrap="square" lIns="0" tIns="0" rIns="0" bIns="0" anchor="t" anchorCtr="0">
            <a:spAutoFit/>
          </a:bodyPr>
          <a:lstStyle>
            <a:lvl1pPr lvl="0" algn="l" rtl="0">
              <a:lnSpc>
                <a:spcPct val="100000"/>
              </a:lnSpc>
              <a:spcBef>
                <a:spcPts val="750"/>
              </a:spcBef>
              <a:spcAft>
                <a:spcPts val="0"/>
              </a:spcAft>
              <a:buSzPts val="1650"/>
              <a:buNone/>
              <a:defRPr sz="1650" b="1" i="0">
                <a:solidFill>
                  <a:schemeClr val="accent2"/>
                </a:solidFill>
                <a:latin typeface="Calibri"/>
                <a:ea typeface="Calibri"/>
                <a:cs typeface="Calibri"/>
                <a:sym typeface="Calibri"/>
              </a:defRPr>
            </a:lvl1pPr>
            <a:lvl2pPr lvl="1" algn="ctr" rtl="0">
              <a:lnSpc>
                <a:spcPct val="100000"/>
              </a:lnSpc>
              <a:spcBef>
                <a:spcPts val="750"/>
              </a:spcBef>
              <a:spcAft>
                <a:spcPts val="0"/>
              </a:spcAft>
              <a:buSzPts val="1425"/>
              <a:buNone/>
              <a:defRPr sz="1425"/>
            </a:lvl2pPr>
            <a:lvl3pPr lvl="2" algn="ctr" rtl="0">
              <a:lnSpc>
                <a:spcPct val="100000"/>
              </a:lnSpc>
              <a:spcBef>
                <a:spcPts val="750"/>
              </a:spcBef>
              <a:spcAft>
                <a:spcPts val="0"/>
              </a:spcAft>
              <a:buSzPts val="1350"/>
              <a:buNone/>
              <a:defRPr sz="1350"/>
            </a:lvl3pPr>
            <a:lvl4pPr lvl="3" algn="ctr" rtl="0">
              <a:lnSpc>
                <a:spcPct val="100000"/>
              </a:lnSpc>
              <a:spcBef>
                <a:spcPts val="750"/>
              </a:spcBef>
              <a:spcAft>
                <a:spcPts val="0"/>
              </a:spcAft>
              <a:buSzPts val="1200"/>
              <a:buNone/>
              <a:defRPr sz="1200"/>
            </a:lvl4pPr>
            <a:lvl5pPr lvl="4" algn="ctr" rtl="0">
              <a:lnSpc>
                <a:spcPct val="100000"/>
              </a:lnSpc>
              <a:spcBef>
                <a:spcPts val="750"/>
              </a:spcBef>
              <a:spcAft>
                <a:spcPts val="0"/>
              </a:spcAft>
              <a:buSzPts val="1200"/>
              <a:buNone/>
              <a:defRPr sz="1200"/>
            </a:lvl5pPr>
            <a:lvl6pPr lvl="5" algn="ctr" rtl="0">
              <a:lnSpc>
                <a:spcPct val="100000"/>
              </a:lnSpc>
              <a:spcBef>
                <a:spcPts val="750"/>
              </a:spcBef>
              <a:spcAft>
                <a:spcPts val="0"/>
              </a:spcAft>
              <a:buSzPts val="1200"/>
              <a:buNone/>
              <a:defRPr sz="1200"/>
            </a:lvl6pPr>
            <a:lvl7pPr lvl="6" algn="ctr" rtl="0">
              <a:lnSpc>
                <a:spcPct val="100000"/>
              </a:lnSpc>
              <a:spcBef>
                <a:spcPts val="750"/>
              </a:spcBef>
              <a:spcAft>
                <a:spcPts val="0"/>
              </a:spcAft>
              <a:buSzPts val="1200"/>
              <a:buNone/>
              <a:defRPr sz="1200"/>
            </a:lvl7pPr>
            <a:lvl8pPr lvl="7" algn="ctr" rtl="0">
              <a:lnSpc>
                <a:spcPct val="100000"/>
              </a:lnSpc>
              <a:spcBef>
                <a:spcPts val="750"/>
              </a:spcBef>
              <a:spcAft>
                <a:spcPts val="0"/>
              </a:spcAft>
              <a:buSzPts val="1200"/>
              <a:buNone/>
              <a:defRPr sz="1200"/>
            </a:lvl8pPr>
            <a:lvl9pPr lvl="8" algn="ctr" rtl="0">
              <a:lnSpc>
                <a:spcPct val="100000"/>
              </a:lnSpc>
              <a:spcBef>
                <a:spcPts val="750"/>
              </a:spcBef>
              <a:spcAft>
                <a:spcPts val="0"/>
              </a:spcAft>
              <a:buSzPts val="1200"/>
              <a:buNone/>
              <a:defRPr sz="1200"/>
            </a:lvl9pPr>
          </a:lstStyle>
          <a:p>
            <a:endParaRPr/>
          </a:p>
        </p:txBody>
      </p:sp>
      <p:pic>
        <p:nvPicPr>
          <p:cNvPr id="267" name="Google Shape;267;p44"/>
          <p:cNvPicPr preferRelativeResize="0"/>
          <p:nvPr/>
        </p:nvPicPr>
        <p:blipFill rotWithShape="1">
          <a:blip r:embed="rId2">
            <a:alphaModFix/>
          </a:blip>
          <a:srcRect/>
          <a:stretch/>
        </p:blipFill>
        <p:spPr>
          <a:xfrm>
            <a:off x="7366000" y="0"/>
            <a:ext cx="1778000" cy="5143499"/>
          </a:xfrm>
          <a:prstGeom prst="rect">
            <a:avLst/>
          </a:prstGeom>
          <a:noFill/>
          <a:ln>
            <a:noFill/>
          </a:ln>
        </p:spPr>
      </p:pic>
      <p:cxnSp>
        <p:nvCxnSpPr>
          <p:cNvPr id="268" name="Google Shape;268;p44"/>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69" name="Google Shape;269;p44"/>
          <p:cNvSpPr>
            <a:spLocks noGrp="1"/>
          </p:cNvSpPr>
          <p:nvPr>
            <p:ph type="sldNum" idx="12"/>
          </p:nvPr>
        </p:nvSpPr>
        <p:spPr>
          <a:xfrm>
            <a:off x="8410660"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accent4"/>
                </a:solidFill>
                <a:latin typeface="Calibri"/>
                <a:ea typeface="Calibri"/>
                <a:cs typeface="Calibri"/>
                <a:sym typeface="Calibri"/>
              </a:defRPr>
            </a:lvl1pPr>
            <a:lvl2pPr marL="0" lvl="1" indent="0" algn="ctr" rtl="0">
              <a:spcBef>
                <a:spcPts val="0"/>
              </a:spcBef>
              <a:buNone/>
              <a:defRPr sz="750" b="1" i="0">
                <a:solidFill>
                  <a:schemeClr val="accent4"/>
                </a:solidFill>
                <a:latin typeface="Calibri"/>
                <a:ea typeface="Calibri"/>
                <a:cs typeface="Calibri"/>
                <a:sym typeface="Calibri"/>
              </a:defRPr>
            </a:lvl2pPr>
            <a:lvl3pPr marL="0" lvl="2" indent="0" algn="ctr" rtl="0">
              <a:spcBef>
                <a:spcPts val="0"/>
              </a:spcBef>
              <a:buNone/>
              <a:defRPr sz="750" b="1" i="0">
                <a:solidFill>
                  <a:schemeClr val="accent4"/>
                </a:solidFill>
                <a:latin typeface="Calibri"/>
                <a:ea typeface="Calibri"/>
                <a:cs typeface="Calibri"/>
                <a:sym typeface="Calibri"/>
              </a:defRPr>
            </a:lvl3pPr>
            <a:lvl4pPr marL="0" lvl="3" indent="0" algn="ctr" rtl="0">
              <a:spcBef>
                <a:spcPts val="0"/>
              </a:spcBef>
              <a:buNone/>
              <a:defRPr sz="750" b="1" i="0">
                <a:solidFill>
                  <a:schemeClr val="accent4"/>
                </a:solidFill>
                <a:latin typeface="Calibri"/>
                <a:ea typeface="Calibri"/>
                <a:cs typeface="Calibri"/>
                <a:sym typeface="Calibri"/>
              </a:defRPr>
            </a:lvl4pPr>
            <a:lvl5pPr marL="0" lvl="4" indent="0" algn="ctr" rtl="0">
              <a:spcBef>
                <a:spcPts val="0"/>
              </a:spcBef>
              <a:buNone/>
              <a:defRPr sz="750" b="1" i="0">
                <a:solidFill>
                  <a:schemeClr val="accent4"/>
                </a:solidFill>
                <a:latin typeface="Calibri"/>
                <a:ea typeface="Calibri"/>
                <a:cs typeface="Calibri"/>
                <a:sym typeface="Calibri"/>
              </a:defRPr>
            </a:lvl5pPr>
            <a:lvl6pPr marL="0" lvl="5" indent="0" algn="ctr" rtl="0">
              <a:spcBef>
                <a:spcPts val="0"/>
              </a:spcBef>
              <a:buNone/>
              <a:defRPr sz="750" b="1" i="0">
                <a:solidFill>
                  <a:schemeClr val="accent4"/>
                </a:solidFill>
                <a:latin typeface="Calibri"/>
                <a:ea typeface="Calibri"/>
                <a:cs typeface="Calibri"/>
                <a:sym typeface="Calibri"/>
              </a:defRPr>
            </a:lvl6pPr>
            <a:lvl7pPr marL="0" lvl="6" indent="0" algn="ctr" rtl="0">
              <a:spcBef>
                <a:spcPts val="0"/>
              </a:spcBef>
              <a:buNone/>
              <a:defRPr sz="750" b="1" i="0">
                <a:solidFill>
                  <a:schemeClr val="accent4"/>
                </a:solidFill>
                <a:latin typeface="Calibri"/>
                <a:ea typeface="Calibri"/>
                <a:cs typeface="Calibri"/>
                <a:sym typeface="Calibri"/>
              </a:defRPr>
            </a:lvl7pPr>
            <a:lvl8pPr marL="0" lvl="7" indent="0" algn="ctr" rtl="0">
              <a:spcBef>
                <a:spcPts val="0"/>
              </a:spcBef>
              <a:buNone/>
              <a:defRPr sz="750" b="1" i="0">
                <a:solidFill>
                  <a:schemeClr val="accent4"/>
                </a:solidFill>
                <a:latin typeface="Calibri"/>
                <a:ea typeface="Calibri"/>
                <a:cs typeface="Calibri"/>
                <a:sym typeface="Calibri"/>
              </a:defRPr>
            </a:lvl8pPr>
            <a:lvl9pPr marL="0" lvl="8" indent="0" algn="ctr" rtl="0">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 - Copy">
  <p:cSld name="Content Slide - Copy">
    <p:bg>
      <p:bgPr>
        <a:solidFill>
          <a:schemeClr val="accent4"/>
        </a:solidFill>
        <a:effectLst/>
      </p:bgPr>
    </p:bg>
    <p:spTree>
      <p:nvGrpSpPr>
        <p:cNvPr id="1" name="Shape 270"/>
        <p:cNvGrpSpPr/>
        <p:nvPr/>
      </p:nvGrpSpPr>
      <p:grpSpPr>
        <a:xfrm>
          <a:off x="0" y="0"/>
          <a:ext cx="0" cy="0"/>
          <a:chOff x="0" y="0"/>
          <a:chExt cx="0" cy="0"/>
        </a:xfrm>
      </p:grpSpPr>
      <p:pic>
        <p:nvPicPr>
          <p:cNvPr id="271" name="Google Shape;271;p45"/>
          <p:cNvPicPr preferRelativeResize="0"/>
          <p:nvPr/>
        </p:nvPicPr>
        <p:blipFill rotWithShape="1">
          <a:blip r:embed="rId2">
            <a:alphaModFix/>
          </a:blip>
          <a:srcRect/>
          <a:stretch/>
        </p:blipFill>
        <p:spPr>
          <a:xfrm>
            <a:off x="5257" y="0"/>
            <a:ext cx="8636002" cy="685800"/>
          </a:xfrm>
          <a:prstGeom prst="rect">
            <a:avLst/>
          </a:prstGeom>
          <a:noFill/>
          <a:ln>
            <a:noFill/>
          </a:ln>
        </p:spPr>
      </p:pic>
      <p:sp>
        <p:nvSpPr>
          <p:cNvPr id="272" name="Google Shape;272;p45"/>
          <p:cNvSpPr txBox="1">
            <a:spLocks noGrp="1"/>
          </p:cNvSpPr>
          <p:nvPr>
            <p:ph type="ctrTitle"/>
          </p:nvPr>
        </p:nvSpPr>
        <p:spPr>
          <a:xfrm>
            <a:off x="1117214" y="332005"/>
            <a:ext cx="69258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2700"/>
              <a:buFont typeface="Calibri"/>
              <a:buNone/>
              <a:defRPr sz="2700" b="1" i="1" cap="none">
                <a:solidFill>
                  <a:schemeClr val="lt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3" name="Google Shape;273;p45"/>
          <p:cNvSpPr txBox="1">
            <a:spLocks noGrp="1"/>
          </p:cNvSpPr>
          <p:nvPr>
            <p:ph type="subTitle" idx="1"/>
          </p:nvPr>
        </p:nvSpPr>
        <p:spPr>
          <a:xfrm>
            <a:off x="1117213" y="1008875"/>
            <a:ext cx="5491500" cy="256200"/>
          </a:xfrm>
          <a:prstGeom prst="rect">
            <a:avLst/>
          </a:prstGeom>
          <a:noFill/>
          <a:ln>
            <a:noFill/>
          </a:ln>
        </p:spPr>
        <p:txBody>
          <a:bodyPr spcFirstLastPara="1" wrap="square" lIns="0" tIns="0" rIns="0" bIns="0" anchor="t" anchorCtr="0">
            <a:spAutoFit/>
          </a:bodyPr>
          <a:lstStyle>
            <a:lvl1pPr lvl="0" algn="l" rtl="0">
              <a:lnSpc>
                <a:spcPct val="100000"/>
              </a:lnSpc>
              <a:spcBef>
                <a:spcPts val="750"/>
              </a:spcBef>
              <a:spcAft>
                <a:spcPts val="0"/>
              </a:spcAft>
              <a:buSzPts val="1650"/>
              <a:buNone/>
              <a:defRPr sz="1650" b="1" i="0">
                <a:solidFill>
                  <a:schemeClr val="accent2"/>
                </a:solidFill>
                <a:latin typeface="Calibri"/>
                <a:ea typeface="Calibri"/>
                <a:cs typeface="Calibri"/>
                <a:sym typeface="Calibri"/>
              </a:defRPr>
            </a:lvl1pPr>
            <a:lvl2pPr lvl="1" algn="ctr" rtl="0">
              <a:lnSpc>
                <a:spcPct val="100000"/>
              </a:lnSpc>
              <a:spcBef>
                <a:spcPts val="750"/>
              </a:spcBef>
              <a:spcAft>
                <a:spcPts val="0"/>
              </a:spcAft>
              <a:buSzPts val="1425"/>
              <a:buNone/>
              <a:defRPr sz="1425"/>
            </a:lvl2pPr>
            <a:lvl3pPr lvl="2" algn="ctr" rtl="0">
              <a:lnSpc>
                <a:spcPct val="100000"/>
              </a:lnSpc>
              <a:spcBef>
                <a:spcPts val="750"/>
              </a:spcBef>
              <a:spcAft>
                <a:spcPts val="0"/>
              </a:spcAft>
              <a:buSzPts val="1350"/>
              <a:buNone/>
              <a:defRPr sz="1350"/>
            </a:lvl3pPr>
            <a:lvl4pPr lvl="3" algn="ctr" rtl="0">
              <a:lnSpc>
                <a:spcPct val="100000"/>
              </a:lnSpc>
              <a:spcBef>
                <a:spcPts val="750"/>
              </a:spcBef>
              <a:spcAft>
                <a:spcPts val="0"/>
              </a:spcAft>
              <a:buSzPts val="1200"/>
              <a:buNone/>
              <a:defRPr sz="1200"/>
            </a:lvl4pPr>
            <a:lvl5pPr lvl="4" algn="ctr" rtl="0">
              <a:lnSpc>
                <a:spcPct val="100000"/>
              </a:lnSpc>
              <a:spcBef>
                <a:spcPts val="750"/>
              </a:spcBef>
              <a:spcAft>
                <a:spcPts val="0"/>
              </a:spcAft>
              <a:buSzPts val="1200"/>
              <a:buNone/>
              <a:defRPr sz="1200"/>
            </a:lvl5pPr>
            <a:lvl6pPr lvl="5" algn="ctr" rtl="0">
              <a:lnSpc>
                <a:spcPct val="100000"/>
              </a:lnSpc>
              <a:spcBef>
                <a:spcPts val="750"/>
              </a:spcBef>
              <a:spcAft>
                <a:spcPts val="0"/>
              </a:spcAft>
              <a:buSzPts val="1200"/>
              <a:buNone/>
              <a:defRPr sz="1200"/>
            </a:lvl6pPr>
            <a:lvl7pPr lvl="6" algn="ctr" rtl="0">
              <a:lnSpc>
                <a:spcPct val="100000"/>
              </a:lnSpc>
              <a:spcBef>
                <a:spcPts val="750"/>
              </a:spcBef>
              <a:spcAft>
                <a:spcPts val="0"/>
              </a:spcAft>
              <a:buSzPts val="1200"/>
              <a:buNone/>
              <a:defRPr sz="1200"/>
            </a:lvl7pPr>
            <a:lvl8pPr lvl="7" algn="ctr" rtl="0">
              <a:lnSpc>
                <a:spcPct val="100000"/>
              </a:lnSpc>
              <a:spcBef>
                <a:spcPts val="750"/>
              </a:spcBef>
              <a:spcAft>
                <a:spcPts val="0"/>
              </a:spcAft>
              <a:buSzPts val="1200"/>
              <a:buNone/>
              <a:defRPr sz="1200"/>
            </a:lvl8pPr>
            <a:lvl9pPr lvl="8" algn="ctr" rtl="0">
              <a:lnSpc>
                <a:spcPct val="100000"/>
              </a:lnSpc>
              <a:spcBef>
                <a:spcPts val="750"/>
              </a:spcBef>
              <a:spcAft>
                <a:spcPts val="0"/>
              </a:spcAft>
              <a:buSzPts val="1200"/>
              <a:buNone/>
              <a:defRPr sz="1200"/>
            </a:lvl9pPr>
          </a:lstStyle>
          <a:p>
            <a:endParaRPr/>
          </a:p>
        </p:txBody>
      </p:sp>
      <p:sp>
        <p:nvSpPr>
          <p:cNvPr id="274" name="Google Shape;274;p45"/>
          <p:cNvSpPr txBox="1">
            <a:spLocks noGrp="1"/>
          </p:cNvSpPr>
          <p:nvPr>
            <p:ph type="body" idx="2"/>
          </p:nvPr>
        </p:nvSpPr>
        <p:spPr>
          <a:xfrm>
            <a:off x="1821465" y="1471905"/>
            <a:ext cx="5524500" cy="2558700"/>
          </a:xfrm>
          <a:prstGeom prst="rect">
            <a:avLst/>
          </a:prstGeom>
          <a:noFill/>
          <a:ln>
            <a:noFill/>
          </a:ln>
        </p:spPr>
        <p:txBody>
          <a:bodyPr spcFirstLastPara="1" wrap="square" lIns="0" tIns="0" rIns="0" bIns="0" anchor="t" anchorCtr="0">
            <a:normAutofit/>
          </a:bodyPr>
          <a:lstStyle>
            <a:lvl1pPr marL="457200" marR="0" lvl="0" indent="-314325" algn="l" rtl="0">
              <a:lnSpc>
                <a:spcPct val="100000"/>
              </a:lnSpc>
              <a:spcBef>
                <a:spcPts val="0"/>
              </a:spcBef>
              <a:spcAft>
                <a:spcPts val="0"/>
              </a:spcAft>
              <a:buClr>
                <a:schemeClr val="dk1"/>
              </a:buClr>
              <a:buSzPts val="1350"/>
              <a:buFont typeface="Noto Sans Symbols"/>
              <a:buChar char="▪"/>
              <a:defRPr sz="1350" b="0" i="0">
                <a:solidFill>
                  <a:schemeClr val="dk1"/>
                </a:solidFill>
                <a:latin typeface="Calibri"/>
                <a:ea typeface="Calibri"/>
                <a:cs typeface="Calibri"/>
                <a:sym typeface="Calibri"/>
              </a:defRPr>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cxnSp>
        <p:nvCxnSpPr>
          <p:cNvPr id="275" name="Google Shape;275;p45"/>
          <p:cNvCxnSpPr/>
          <p:nvPr/>
        </p:nvCxnSpPr>
        <p:spPr>
          <a:xfrm>
            <a:off x="8400500" y="4702926"/>
            <a:ext cx="0" cy="120000"/>
          </a:xfrm>
          <a:prstGeom prst="straightConnector1">
            <a:avLst/>
          </a:prstGeom>
          <a:noFill/>
          <a:ln w="9525" cap="flat" cmpd="sng">
            <a:solidFill>
              <a:schemeClr val="dk1"/>
            </a:solidFill>
            <a:prstDash val="solid"/>
            <a:round/>
            <a:headEnd type="none" w="sm" len="sm"/>
            <a:tailEnd type="none" w="sm" len="sm"/>
          </a:ln>
        </p:spPr>
      </p:cxnSp>
      <p:sp>
        <p:nvSpPr>
          <p:cNvPr id="276" name="Google Shape;276;p45"/>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dk1"/>
                </a:solidFill>
                <a:latin typeface="Calibri"/>
                <a:ea typeface="Calibri"/>
                <a:cs typeface="Calibri"/>
                <a:sym typeface="Calibri"/>
              </a:defRPr>
            </a:lvl1pPr>
            <a:lvl2pPr marL="0" lvl="1" indent="0" algn="ctr" rtl="0">
              <a:spcBef>
                <a:spcPts val="0"/>
              </a:spcBef>
              <a:buNone/>
              <a:defRPr sz="750" b="1" i="0">
                <a:solidFill>
                  <a:schemeClr val="dk1"/>
                </a:solidFill>
                <a:latin typeface="Calibri"/>
                <a:ea typeface="Calibri"/>
                <a:cs typeface="Calibri"/>
                <a:sym typeface="Calibri"/>
              </a:defRPr>
            </a:lvl2pPr>
            <a:lvl3pPr marL="0" lvl="2" indent="0" algn="ctr" rtl="0">
              <a:spcBef>
                <a:spcPts val="0"/>
              </a:spcBef>
              <a:buNone/>
              <a:defRPr sz="750" b="1" i="0">
                <a:solidFill>
                  <a:schemeClr val="dk1"/>
                </a:solidFill>
                <a:latin typeface="Calibri"/>
                <a:ea typeface="Calibri"/>
                <a:cs typeface="Calibri"/>
                <a:sym typeface="Calibri"/>
              </a:defRPr>
            </a:lvl3pPr>
            <a:lvl4pPr marL="0" lvl="3" indent="0" algn="ctr" rtl="0">
              <a:spcBef>
                <a:spcPts val="0"/>
              </a:spcBef>
              <a:buNone/>
              <a:defRPr sz="750" b="1" i="0">
                <a:solidFill>
                  <a:schemeClr val="dk1"/>
                </a:solidFill>
                <a:latin typeface="Calibri"/>
                <a:ea typeface="Calibri"/>
                <a:cs typeface="Calibri"/>
                <a:sym typeface="Calibri"/>
              </a:defRPr>
            </a:lvl4pPr>
            <a:lvl5pPr marL="0" lvl="4" indent="0" algn="ctr" rtl="0">
              <a:spcBef>
                <a:spcPts val="0"/>
              </a:spcBef>
              <a:buNone/>
              <a:defRPr sz="750" b="1" i="0">
                <a:solidFill>
                  <a:schemeClr val="dk1"/>
                </a:solidFill>
                <a:latin typeface="Calibri"/>
                <a:ea typeface="Calibri"/>
                <a:cs typeface="Calibri"/>
                <a:sym typeface="Calibri"/>
              </a:defRPr>
            </a:lvl5pPr>
            <a:lvl6pPr marL="0" lvl="5" indent="0" algn="ctr" rtl="0">
              <a:spcBef>
                <a:spcPts val="0"/>
              </a:spcBef>
              <a:buNone/>
              <a:defRPr sz="750" b="1" i="0">
                <a:solidFill>
                  <a:schemeClr val="dk1"/>
                </a:solidFill>
                <a:latin typeface="Calibri"/>
                <a:ea typeface="Calibri"/>
                <a:cs typeface="Calibri"/>
                <a:sym typeface="Calibri"/>
              </a:defRPr>
            </a:lvl6pPr>
            <a:lvl7pPr marL="0" lvl="6" indent="0" algn="ctr" rtl="0">
              <a:spcBef>
                <a:spcPts val="0"/>
              </a:spcBef>
              <a:buNone/>
              <a:defRPr sz="750" b="1" i="0">
                <a:solidFill>
                  <a:schemeClr val="dk1"/>
                </a:solidFill>
                <a:latin typeface="Calibri"/>
                <a:ea typeface="Calibri"/>
                <a:cs typeface="Calibri"/>
                <a:sym typeface="Calibri"/>
              </a:defRPr>
            </a:lvl7pPr>
            <a:lvl8pPr marL="0" lvl="7" indent="0" algn="ctr" rtl="0">
              <a:spcBef>
                <a:spcPts val="0"/>
              </a:spcBef>
              <a:buNone/>
              <a:defRPr sz="750" b="1" i="0">
                <a:solidFill>
                  <a:schemeClr val="dk1"/>
                </a:solidFill>
                <a:latin typeface="Calibri"/>
                <a:ea typeface="Calibri"/>
                <a:cs typeface="Calibri"/>
                <a:sym typeface="Calibri"/>
              </a:defRPr>
            </a:lvl8pPr>
            <a:lvl9pPr marL="0" lvl="8" indent="0" algn="ctr" rtl="0">
              <a:spcBef>
                <a:spcPts val="0"/>
              </a:spcBef>
              <a:buNone/>
              <a:defRPr sz="750" b="1" i="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 Copy &amp; Pic/Chart">
  <p:cSld name="Content Slide - Copy &amp; Pic/Chart">
    <p:bg>
      <p:bgPr>
        <a:solidFill>
          <a:schemeClr val="accent4"/>
        </a:solidFill>
        <a:effectLst/>
      </p:bgPr>
    </p:bg>
    <p:spTree>
      <p:nvGrpSpPr>
        <p:cNvPr id="1" name="Shape 277"/>
        <p:cNvGrpSpPr/>
        <p:nvPr/>
      </p:nvGrpSpPr>
      <p:grpSpPr>
        <a:xfrm>
          <a:off x="0" y="0"/>
          <a:ext cx="0" cy="0"/>
          <a:chOff x="0" y="0"/>
          <a:chExt cx="0" cy="0"/>
        </a:xfrm>
      </p:grpSpPr>
      <p:pic>
        <p:nvPicPr>
          <p:cNvPr id="278" name="Google Shape;278;p46"/>
          <p:cNvPicPr preferRelativeResize="0"/>
          <p:nvPr/>
        </p:nvPicPr>
        <p:blipFill rotWithShape="1">
          <a:blip r:embed="rId2">
            <a:alphaModFix/>
          </a:blip>
          <a:srcRect/>
          <a:stretch/>
        </p:blipFill>
        <p:spPr>
          <a:xfrm>
            <a:off x="5257" y="0"/>
            <a:ext cx="8636002" cy="685800"/>
          </a:xfrm>
          <a:prstGeom prst="rect">
            <a:avLst/>
          </a:prstGeom>
          <a:noFill/>
          <a:ln>
            <a:noFill/>
          </a:ln>
        </p:spPr>
      </p:pic>
      <p:sp>
        <p:nvSpPr>
          <p:cNvPr id="279" name="Google Shape;279;p46"/>
          <p:cNvSpPr txBox="1">
            <a:spLocks noGrp="1"/>
          </p:cNvSpPr>
          <p:nvPr>
            <p:ph type="ctrTitle"/>
          </p:nvPr>
        </p:nvSpPr>
        <p:spPr>
          <a:xfrm>
            <a:off x="1117214" y="332005"/>
            <a:ext cx="69258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2700"/>
              <a:buFont typeface="Calibri"/>
              <a:buNone/>
              <a:defRPr sz="2700" b="1" i="1" cap="none">
                <a:solidFill>
                  <a:schemeClr val="lt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 name="Google Shape;280;p46"/>
          <p:cNvSpPr txBox="1">
            <a:spLocks noGrp="1"/>
          </p:cNvSpPr>
          <p:nvPr>
            <p:ph type="subTitle" idx="1"/>
          </p:nvPr>
        </p:nvSpPr>
        <p:spPr>
          <a:xfrm>
            <a:off x="1117680" y="1008874"/>
            <a:ext cx="5466300" cy="253800"/>
          </a:xfrm>
          <a:prstGeom prst="rect">
            <a:avLst/>
          </a:prstGeom>
          <a:noFill/>
          <a:ln>
            <a:noFill/>
          </a:ln>
        </p:spPr>
        <p:txBody>
          <a:bodyPr spcFirstLastPara="1" wrap="square" lIns="0" tIns="0" rIns="0" bIns="0" anchor="t" anchorCtr="0">
            <a:spAutoFit/>
          </a:bodyPr>
          <a:lstStyle>
            <a:lvl1pPr lvl="0" algn="l" rtl="0">
              <a:lnSpc>
                <a:spcPct val="100000"/>
              </a:lnSpc>
              <a:spcBef>
                <a:spcPts val="750"/>
              </a:spcBef>
              <a:spcAft>
                <a:spcPts val="0"/>
              </a:spcAft>
              <a:buSzPts val="1650"/>
              <a:buNone/>
              <a:defRPr sz="1650" b="1" i="0">
                <a:solidFill>
                  <a:schemeClr val="accent2"/>
                </a:solidFill>
                <a:latin typeface="Calibri"/>
                <a:ea typeface="Calibri"/>
                <a:cs typeface="Calibri"/>
                <a:sym typeface="Calibri"/>
              </a:defRPr>
            </a:lvl1pPr>
            <a:lvl2pPr lvl="1" algn="ctr" rtl="0">
              <a:lnSpc>
                <a:spcPct val="100000"/>
              </a:lnSpc>
              <a:spcBef>
                <a:spcPts val="750"/>
              </a:spcBef>
              <a:spcAft>
                <a:spcPts val="0"/>
              </a:spcAft>
              <a:buSzPts val="1425"/>
              <a:buNone/>
              <a:defRPr sz="1425"/>
            </a:lvl2pPr>
            <a:lvl3pPr lvl="2" algn="ctr" rtl="0">
              <a:lnSpc>
                <a:spcPct val="100000"/>
              </a:lnSpc>
              <a:spcBef>
                <a:spcPts val="750"/>
              </a:spcBef>
              <a:spcAft>
                <a:spcPts val="0"/>
              </a:spcAft>
              <a:buSzPts val="1350"/>
              <a:buNone/>
              <a:defRPr sz="1350"/>
            </a:lvl3pPr>
            <a:lvl4pPr lvl="3" algn="ctr" rtl="0">
              <a:lnSpc>
                <a:spcPct val="100000"/>
              </a:lnSpc>
              <a:spcBef>
                <a:spcPts val="750"/>
              </a:spcBef>
              <a:spcAft>
                <a:spcPts val="0"/>
              </a:spcAft>
              <a:buSzPts val="1200"/>
              <a:buNone/>
              <a:defRPr sz="1200"/>
            </a:lvl4pPr>
            <a:lvl5pPr lvl="4" algn="ctr" rtl="0">
              <a:lnSpc>
                <a:spcPct val="100000"/>
              </a:lnSpc>
              <a:spcBef>
                <a:spcPts val="750"/>
              </a:spcBef>
              <a:spcAft>
                <a:spcPts val="0"/>
              </a:spcAft>
              <a:buSzPts val="1200"/>
              <a:buNone/>
              <a:defRPr sz="1200"/>
            </a:lvl5pPr>
            <a:lvl6pPr lvl="5" algn="ctr" rtl="0">
              <a:lnSpc>
                <a:spcPct val="100000"/>
              </a:lnSpc>
              <a:spcBef>
                <a:spcPts val="750"/>
              </a:spcBef>
              <a:spcAft>
                <a:spcPts val="0"/>
              </a:spcAft>
              <a:buSzPts val="1200"/>
              <a:buNone/>
              <a:defRPr sz="1200"/>
            </a:lvl6pPr>
            <a:lvl7pPr lvl="6" algn="ctr" rtl="0">
              <a:lnSpc>
                <a:spcPct val="100000"/>
              </a:lnSpc>
              <a:spcBef>
                <a:spcPts val="750"/>
              </a:spcBef>
              <a:spcAft>
                <a:spcPts val="0"/>
              </a:spcAft>
              <a:buSzPts val="1200"/>
              <a:buNone/>
              <a:defRPr sz="1200"/>
            </a:lvl7pPr>
            <a:lvl8pPr lvl="7" algn="ctr" rtl="0">
              <a:lnSpc>
                <a:spcPct val="100000"/>
              </a:lnSpc>
              <a:spcBef>
                <a:spcPts val="750"/>
              </a:spcBef>
              <a:spcAft>
                <a:spcPts val="0"/>
              </a:spcAft>
              <a:buSzPts val="1200"/>
              <a:buNone/>
              <a:defRPr sz="1200"/>
            </a:lvl8pPr>
            <a:lvl9pPr lvl="8" algn="ctr" rtl="0">
              <a:lnSpc>
                <a:spcPct val="100000"/>
              </a:lnSpc>
              <a:spcBef>
                <a:spcPts val="750"/>
              </a:spcBef>
              <a:spcAft>
                <a:spcPts val="0"/>
              </a:spcAft>
              <a:buSzPts val="1200"/>
              <a:buNone/>
              <a:defRPr sz="1200"/>
            </a:lvl9pPr>
          </a:lstStyle>
          <a:p>
            <a:endParaRPr/>
          </a:p>
        </p:txBody>
      </p:sp>
      <p:sp>
        <p:nvSpPr>
          <p:cNvPr id="281" name="Google Shape;281;p46"/>
          <p:cNvSpPr txBox="1">
            <a:spLocks noGrp="1"/>
          </p:cNvSpPr>
          <p:nvPr>
            <p:ph type="body" idx="2"/>
          </p:nvPr>
        </p:nvSpPr>
        <p:spPr>
          <a:xfrm>
            <a:off x="1128502" y="1438041"/>
            <a:ext cx="3443400" cy="2558700"/>
          </a:xfrm>
          <a:prstGeom prst="rect">
            <a:avLst/>
          </a:prstGeom>
          <a:noFill/>
          <a:ln>
            <a:noFill/>
          </a:ln>
        </p:spPr>
        <p:txBody>
          <a:bodyPr spcFirstLastPara="1" wrap="square" lIns="0" tIns="0" rIns="0" bIns="0" anchor="t" anchorCtr="0">
            <a:normAutofit/>
          </a:bodyPr>
          <a:lstStyle>
            <a:lvl1pPr marL="457200" marR="0" lvl="0" indent="-314325" algn="l" rtl="0">
              <a:lnSpc>
                <a:spcPct val="100000"/>
              </a:lnSpc>
              <a:spcBef>
                <a:spcPts val="0"/>
              </a:spcBef>
              <a:spcAft>
                <a:spcPts val="0"/>
              </a:spcAft>
              <a:buClr>
                <a:schemeClr val="dk1"/>
              </a:buClr>
              <a:buSzPts val="1350"/>
              <a:buFont typeface="Noto Sans Symbols"/>
              <a:buChar char="▪"/>
              <a:defRPr sz="1350" b="0" i="0">
                <a:solidFill>
                  <a:schemeClr val="dk1"/>
                </a:solidFill>
                <a:latin typeface="Calibri"/>
                <a:ea typeface="Calibri"/>
                <a:cs typeface="Calibri"/>
                <a:sym typeface="Calibri"/>
              </a:defRPr>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82" name="Google Shape;282;p46" descr="Picture or Chart"/>
          <p:cNvSpPr txBox="1">
            <a:spLocks noGrp="1"/>
          </p:cNvSpPr>
          <p:nvPr>
            <p:ph type="body" idx="3"/>
          </p:nvPr>
        </p:nvSpPr>
        <p:spPr>
          <a:xfrm>
            <a:off x="4765676" y="1440657"/>
            <a:ext cx="3965700" cy="2237100"/>
          </a:xfrm>
          <a:prstGeom prst="rect">
            <a:avLst/>
          </a:prstGeom>
          <a:noFill/>
          <a:ln>
            <a:noFill/>
          </a:ln>
        </p:spPr>
        <p:txBody>
          <a:bodyPr spcFirstLastPara="1" wrap="square" lIns="0" tIns="0" rIns="0" bIns="0" anchor="ctr" anchorCtr="0">
            <a:normAutofit/>
          </a:bodyPr>
          <a:lstStyle>
            <a:lvl1pPr marL="457200" lvl="0" indent="-314325" algn="ctr" rtl="0">
              <a:lnSpc>
                <a:spcPct val="100000"/>
              </a:lnSpc>
              <a:spcBef>
                <a:spcPts val="750"/>
              </a:spcBef>
              <a:spcAft>
                <a:spcPts val="0"/>
              </a:spcAft>
              <a:buSzPts val="1350"/>
              <a:buChar char="•"/>
              <a:defRPr b="0" i="0">
                <a:solidFill>
                  <a:schemeClr val="dk1"/>
                </a:solidFill>
                <a:latin typeface="Calibri"/>
                <a:ea typeface="Calibri"/>
                <a:cs typeface="Calibri"/>
                <a:sym typeface="Calibri"/>
              </a:defRPr>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228600" algn="ctr" rtl="0">
              <a:lnSpc>
                <a:spcPct val="100000"/>
              </a:lnSpc>
              <a:spcBef>
                <a:spcPts val="750"/>
              </a:spcBef>
              <a:spcAft>
                <a:spcPts val="0"/>
              </a:spcAft>
              <a:buSzPts val="1200"/>
              <a:buNone/>
              <a:defRPr>
                <a:solidFill>
                  <a:schemeClr val="dk1"/>
                </a:solidFill>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cxnSp>
        <p:nvCxnSpPr>
          <p:cNvPr id="283" name="Google Shape;283;p46"/>
          <p:cNvCxnSpPr/>
          <p:nvPr/>
        </p:nvCxnSpPr>
        <p:spPr>
          <a:xfrm>
            <a:off x="8400500" y="4702926"/>
            <a:ext cx="0" cy="120000"/>
          </a:xfrm>
          <a:prstGeom prst="straightConnector1">
            <a:avLst/>
          </a:prstGeom>
          <a:noFill/>
          <a:ln w="9525" cap="flat" cmpd="sng">
            <a:solidFill>
              <a:schemeClr val="dk1"/>
            </a:solidFill>
            <a:prstDash val="solid"/>
            <a:round/>
            <a:headEnd type="none" w="sm" len="sm"/>
            <a:tailEnd type="none" w="sm" len="sm"/>
          </a:ln>
        </p:spPr>
      </p:cxnSp>
      <p:sp>
        <p:nvSpPr>
          <p:cNvPr id="284" name="Google Shape;284;p46"/>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dk1"/>
                </a:solidFill>
                <a:latin typeface="Calibri"/>
                <a:ea typeface="Calibri"/>
                <a:cs typeface="Calibri"/>
                <a:sym typeface="Calibri"/>
              </a:defRPr>
            </a:lvl1pPr>
            <a:lvl2pPr marL="0" lvl="1" indent="0" algn="ctr" rtl="0">
              <a:spcBef>
                <a:spcPts val="0"/>
              </a:spcBef>
              <a:buNone/>
              <a:defRPr sz="750" b="1" i="0">
                <a:solidFill>
                  <a:schemeClr val="dk1"/>
                </a:solidFill>
                <a:latin typeface="Calibri"/>
                <a:ea typeface="Calibri"/>
                <a:cs typeface="Calibri"/>
                <a:sym typeface="Calibri"/>
              </a:defRPr>
            </a:lvl2pPr>
            <a:lvl3pPr marL="0" lvl="2" indent="0" algn="ctr" rtl="0">
              <a:spcBef>
                <a:spcPts val="0"/>
              </a:spcBef>
              <a:buNone/>
              <a:defRPr sz="750" b="1" i="0">
                <a:solidFill>
                  <a:schemeClr val="dk1"/>
                </a:solidFill>
                <a:latin typeface="Calibri"/>
                <a:ea typeface="Calibri"/>
                <a:cs typeface="Calibri"/>
                <a:sym typeface="Calibri"/>
              </a:defRPr>
            </a:lvl3pPr>
            <a:lvl4pPr marL="0" lvl="3" indent="0" algn="ctr" rtl="0">
              <a:spcBef>
                <a:spcPts val="0"/>
              </a:spcBef>
              <a:buNone/>
              <a:defRPr sz="750" b="1" i="0">
                <a:solidFill>
                  <a:schemeClr val="dk1"/>
                </a:solidFill>
                <a:latin typeface="Calibri"/>
                <a:ea typeface="Calibri"/>
                <a:cs typeface="Calibri"/>
                <a:sym typeface="Calibri"/>
              </a:defRPr>
            </a:lvl4pPr>
            <a:lvl5pPr marL="0" lvl="4" indent="0" algn="ctr" rtl="0">
              <a:spcBef>
                <a:spcPts val="0"/>
              </a:spcBef>
              <a:buNone/>
              <a:defRPr sz="750" b="1" i="0">
                <a:solidFill>
                  <a:schemeClr val="dk1"/>
                </a:solidFill>
                <a:latin typeface="Calibri"/>
                <a:ea typeface="Calibri"/>
                <a:cs typeface="Calibri"/>
                <a:sym typeface="Calibri"/>
              </a:defRPr>
            </a:lvl5pPr>
            <a:lvl6pPr marL="0" lvl="5" indent="0" algn="ctr" rtl="0">
              <a:spcBef>
                <a:spcPts val="0"/>
              </a:spcBef>
              <a:buNone/>
              <a:defRPr sz="750" b="1" i="0">
                <a:solidFill>
                  <a:schemeClr val="dk1"/>
                </a:solidFill>
                <a:latin typeface="Calibri"/>
                <a:ea typeface="Calibri"/>
                <a:cs typeface="Calibri"/>
                <a:sym typeface="Calibri"/>
              </a:defRPr>
            </a:lvl6pPr>
            <a:lvl7pPr marL="0" lvl="6" indent="0" algn="ctr" rtl="0">
              <a:spcBef>
                <a:spcPts val="0"/>
              </a:spcBef>
              <a:buNone/>
              <a:defRPr sz="750" b="1" i="0">
                <a:solidFill>
                  <a:schemeClr val="dk1"/>
                </a:solidFill>
                <a:latin typeface="Calibri"/>
                <a:ea typeface="Calibri"/>
                <a:cs typeface="Calibri"/>
                <a:sym typeface="Calibri"/>
              </a:defRPr>
            </a:lvl7pPr>
            <a:lvl8pPr marL="0" lvl="7" indent="0" algn="ctr" rtl="0">
              <a:spcBef>
                <a:spcPts val="0"/>
              </a:spcBef>
              <a:buNone/>
              <a:defRPr sz="750" b="1" i="0">
                <a:solidFill>
                  <a:schemeClr val="dk1"/>
                </a:solidFill>
                <a:latin typeface="Calibri"/>
                <a:ea typeface="Calibri"/>
                <a:cs typeface="Calibri"/>
                <a:sym typeface="Calibri"/>
              </a:defRPr>
            </a:lvl8pPr>
            <a:lvl9pPr marL="0" lvl="8" indent="0" algn="ctr" rtl="0">
              <a:spcBef>
                <a:spcPts val="0"/>
              </a:spcBef>
              <a:buNone/>
              <a:defRPr sz="750" b="1" i="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 - Picture">
  <p:cSld name="Content Slide - Picture">
    <p:bg>
      <p:bgPr>
        <a:solidFill>
          <a:schemeClr val="accent4"/>
        </a:solidFill>
        <a:effectLst/>
      </p:bgPr>
    </p:bg>
    <p:spTree>
      <p:nvGrpSpPr>
        <p:cNvPr id="1" name="Shape 285"/>
        <p:cNvGrpSpPr/>
        <p:nvPr/>
      </p:nvGrpSpPr>
      <p:grpSpPr>
        <a:xfrm>
          <a:off x="0" y="0"/>
          <a:ext cx="0" cy="0"/>
          <a:chOff x="0" y="0"/>
          <a:chExt cx="0" cy="0"/>
        </a:xfrm>
      </p:grpSpPr>
      <p:sp>
        <p:nvSpPr>
          <p:cNvPr id="286" name="Google Shape;286;p47" descr="Description of Picture"/>
          <p:cNvSpPr>
            <a:spLocks noGrp="1"/>
          </p:cNvSpPr>
          <p:nvPr>
            <p:ph type="pic" idx="2"/>
          </p:nvPr>
        </p:nvSpPr>
        <p:spPr>
          <a:xfrm>
            <a:off x="0" y="0"/>
            <a:ext cx="9144000" cy="5143500"/>
          </a:xfrm>
          <a:prstGeom prst="rect">
            <a:avLst/>
          </a:prstGeom>
          <a:noFill/>
          <a:ln>
            <a:noFill/>
          </a:ln>
        </p:spPr>
      </p:sp>
      <p:sp>
        <p:nvSpPr>
          <p:cNvPr id="287" name="Google Shape;287;p47"/>
          <p:cNvSpPr txBox="1">
            <a:spLocks noGrp="1"/>
          </p:cNvSpPr>
          <p:nvPr>
            <p:ph type="ctrTitle"/>
          </p:nvPr>
        </p:nvSpPr>
        <p:spPr>
          <a:xfrm>
            <a:off x="381000" y="228600"/>
            <a:ext cx="2879100" cy="5610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350"/>
              <a:buFont typeface="Calibri"/>
              <a:buNone/>
              <a:defRPr sz="1350" b="1" i="0" cap="none">
                <a:solidFill>
                  <a:schemeClr val="dk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88" name="Google Shape;288;p47"/>
          <p:cNvPicPr preferRelativeResize="0"/>
          <p:nvPr/>
        </p:nvPicPr>
        <p:blipFill rotWithShape="1">
          <a:blip r:embed="rId2">
            <a:alphaModFix/>
          </a:blip>
          <a:srcRect/>
          <a:stretch/>
        </p:blipFill>
        <p:spPr>
          <a:xfrm>
            <a:off x="7366000" y="0"/>
            <a:ext cx="1778000" cy="5143499"/>
          </a:xfrm>
          <a:prstGeom prst="rect">
            <a:avLst/>
          </a:prstGeom>
          <a:noFill/>
          <a:ln>
            <a:noFill/>
          </a:ln>
        </p:spPr>
      </p:pic>
      <p:cxnSp>
        <p:nvCxnSpPr>
          <p:cNvPr id="289" name="Google Shape;289;p47"/>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90" name="Google Shape;290;p47"/>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accent4"/>
                </a:solidFill>
                <a:latin typeface="Calibri"/>
                <a:ea typeface="Calibri"/>
                <a:cs typeface="Calibri"/>
                <a:sym typeface="Calibri"/>
              </a:defRPr>
            </a:lvl1pPr>
            <a:lvl2pPr marL="0" lvl="1" indent="0" algn="ctr" rtl="0">
              <a:spcBef>
                <a:spcPts val="0"/>
              </a:spcBef>
              <a:buNone/>
              <a:defRPr sz="750" b="1" i="0">
                <a:solidFill>
                  <a:schemeClr val="accent4"/>
                </a:solidFill>
                <a:latin typeface="Calibri"/>
                <a:ea typeface="Calibri"/>
                <a:cs typeface="Calibri"/>
                <a:sym typeface="Calibri"/>
              </a:defRPr>
            </a:lvl2pPr>
            <a:lvl3pPr marL="0" lvl="2" indent="0" algn="ctr" rtl="0">
              <a:spcBef>
                <a:spcPts val="0"/>
              </a:spcBef>
              <a:buNone/>
              <a:defRPr sz="750" b="1" i="0">
                <a:solidFill>
                  <a:schemeClr val="accent4"/>
                </a:solidFill>
                <a:latin typeface="Calibri"/>
                <a:ea typeface="Calibri"/>
                <a:cs typeface="Calibri"/>
                <a:sym typeface="Calibri"/>
              </a:defRPr>
            </a:lvl3pPr>
            <a:lvl4pPr marL="0" lvl="3" indent="0" algn="ctr" rtl="0">
              <a:spcBef>
                <a:spcPts val="0"/>
              </a:spcBef>
              <a:buNone/>
              <a:defRPr sz="750" b="1" i="0">
                <a:solidFill>
                  <a:schemeClr val="accent4"/>
                </a:solidFill>
                <a:latin typeface="Calibri"/>
                <a:ea typeface="Calibri"/>
                <a:cs typeface="Calibri"/>
                <a:sym typeface="Calibri"/>
              </a:defRPr>
            </a:lvl4pPr>
            <a:lvl5pPr marL="0" lvl="4" indent="0" algn="ctr" rtl="0">
              <a:spcBef>
                <a:spcPts val="0"/>
              </a:spcBef>
              <a:buNone/>
              <a:defRPr sz="750" b="1" i="0">
                <a:solidFill>
                  <a:schemeClr val="accent4"/>
                </a:solidFill>
                <a:latin typeface="Calibri"/>
                <a:ea typeface="Calibri"/>
                <a:cs typeface="Calibri"/>
                <a:sym typeface="Calibri"/>
              </a:defRPr>
            </a:lvl5pPr>
            <a:lvl6pPr marL="0" lvl="5" indent="0" algn="ctr" rtl="0">
              <a:spcBef>
                <a:spcPts val="0"/>
              </a:spcBef>
              <a:buNone/>
              <a:defRPr sz="750" b="1" i="0">
                <a:solidFill>
                  <a:schemeClr val="accent4"/>
                </a:solidFill>
                <a:latin typeface="Calibri"/>
                <a:ea typeface="Calibri"/>
                <a:cs typeface="Calibri"/>
                <a:sym typeface="Calibri"/>
              </a:defRPr>
            </a:lvl6pPr>
            <a:lvl7pPr marL="0" lvl="6" indent="0" algn="ctr" rtl="0">
              <a:spcBef>
                <a:spcPts val="0"/>
              </a:spcBef>
              <a:buNone/>
              <a:defRPr sz="750" b="1" i="0">
                <a:solidFill>
                  <a:schemeClr val="accent4"/>
                </a:solidFill>
                <a:latin typeface="Calibri"/>
                <a:ea typeface="Calibri"/>
                <a:cs typeface="Calibri"/>
                <a:sym typeface="Calibri"/>
              </a:defRPr>
            </a:lvl7pPr>
            <a:lvl8pPr marL="0" lvl="7" indent="0" algn="ctr" rtl="0">
              <a:spcBef>
                <a:spcPts val="0"/>
              </a:spcBef>
              <a:buNone/>
              <a:defRPr sz="750" b="1" i="0">
                <a:solidFill>
                  <a:schemeClr val="accent4"/>
                </a:solidFill>
                <a:latin typeface="Calibri"/>
                <a:ea typeface="Calibri"/>
                <a:cs typeface="Calibri"/>
                <a:sym typeface="Calibri"/>
              </a:defRPr>
            </a:lvl8pPr>
            <a:lvl9pPr marL="0" lvl="8" indent="0" algn="ctr" rtl="0">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 - Fact/Highlight">
  <p:cSld name="Content Slide - Fact/Highlight">
    <p:bg>
      <p:bgPr>
        <a:solidFill>
          <a:schemeClr val="accent2"/>
        </a:solidFill>
        <a:effectLst/>
      </p:bgPr>
    </p:bg>
    <p:spTree>
      <p:nvGrpSpPr>
        <p:cNvPr id="1" name="Shape 291"/>
        <p:cNvGrpSpPr/>
        <p:nvPr/>
      </p:nvGrpSpPr>
      <p:grpSpPr>
        <a:xfrm>
          <a:off x="0" y="0"/>
          <a:ext cx="0" cy="0"/>
          <a:chOff x="0" y="0"/>
          <a:chExt cx="0" cy="0"/>
        </a:xfrm>
      </p:grpSpPr>
      <p:sp>
        <p:nvSpPr>
          <p:cNvPr id="292" name="Google Shape;292;p48"/>
          <p:cNvSpPr/>
          <p:nvPr/>
        </p:nvSpPr>
        <p:spPr>
          <a:xfrm>
            <a:off x="1" y="0"/>
            <a:ext cx="9144000" cy="513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93" name="Google Shape;293;p48"/>
          <p:cNvSpPr txBox="1">
            <a:spLocks noGrp="1"/>
          </p:cNvSpPr>
          <p:nvPr>
            <p:ph type="ctrTitle"/>
          </p:nvPr>
        </p:nvSpPr>
        <p:spPr>
          <a:xfrm>
            <a:off x="2170159" y="1099925"/>
            <a:ext cx="4814400" cy="908100"/>
          </a:xfrm>
          <a:prstGeom prst="rect">
            <a:avLst/>
          </a:prstGeom>
          <a:noFill/>
          <a:ln>
            <a:noFill/>
          </a:ln>
        </p:spPr>
        <p:txBody>
          <a:bodyPr spcFirstLastPara="1" wrap="square" lIns="0" tIns="0" rIns="0" bIns="0" anchor="t" anchorCtr="0">
            <a:spAutoFit/>
          </a:bodyPr>
          <a:lstStyle>
            <a:lvl1pPr lvl="0" algn="ctr" rtl="0">
              <a:lnSpc>
                <a:spcPct val="90000"/>
              </a:lnSpc>
              <a:spcBef>
                <a:spcPts val="0"/>
              </a:spcBef>
              <a:spcAft>
                <a:spcPts val="0"/>
              </a:spcAft>
              <a:buClr>
                <a:schemeClr val="accent2"/>
              </a:buClr>
              <a:buSzPts val="6450"/>
              <a:buFont typeface="Calibri"/>
              <a:buNone/>
              <a:defRPr sz="6450" b="0" i="0" cap="none">
                <a:solidFill>
                  <a:schemeClr val="accent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48"/>
          <p:cNvSpPr/>
          <p:nvPr/>
        </p:nvSpPr>
        <p:spPr>
          <a:xfrm>
            <a:off x="1986208" y="2058316"/>
            <a:ext cx="5179200" cy="330600"/>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95" name="Google Shape;295;p48"/>
          <p:cNvSpPr txBox="1">
            <a:spLocks noGrp="1"/>
          </p:cNvSpPr>
          <p:nvPr>
            <p:ph type="subTitle" idx="1"/>
          </p:nvPr>
        </p:nvSpPr>
        <p:spPr>
          <a:xfrm>
            <a:off x="1986208" y="2029856"/>
            <a:ext cx="5171700" cy="415500"/>
          </a:xfrm>
          <a:prstGeom prst="rect">
            <a:avLst/>
          </a:prstGeom>
          <a:noFill/>
          <a:ln>
            <a:noFill/>
          </a:ln>
        </p:spPr>
        <p:txBody>
          <a:bodyPr spcFirstLastPara="1" wrap="square" lIns="0" tIns="0" rIns="0" bIns="0" anchor="t" anchorCtr="0">
            <a:spAutoFit/>
          </a:bodyPr>
          <a:lstStyle>
            <a:lvl1pPr lvl="0" algn="ctr" rtl="0">
              <a:lnSpc>
                <a:spcPct val="100000"/>
              </a:lnSpc>
              <a:spcBef>
                <a:spcPts val="750"/>
              </a:spcBef>
              <a:spcAft>
                <a:spcPts val="0"/>
              </a:spcAft>
              <a:buSzPts val="2700"/>
              <a:buNone/>
              <a:defRPr sz="2700" b="1" i="0">
                <a:solidFill>
                  <a:schemeClr val="accent4"/>
                </a:solidFill>
                <a:latin typeface="Calibri"/>
                <a:ea typeface="Calibri"/>
                <a:cs typeface="Calibri"/>
                <a:sym typeface="Calibri"/>
              </a:defRPr>
            </a:lvl1pPr>
            <a:lvl2pPr lvl="1" algn="ctr" rtl="0">
              <a:lnSpc>
                <a:spcPct val="100000"/>
              </a:lnSpc>
              <a:spcBef>
                <a:spcPts val="750"/>
              </a:spcBef>
              <a:spcAft>
                <a:spcPts val="0"/>
              </a:spcAft>
              <a:buSzPts val="1425"/>
              <a:buNone/>
              <a:defRPr sz="1425"/>
            </a:lvl2pPr>
            <a:lvl3pPr lvl="2" algn="ctr" rtl="0">
              <a:lnSpc>
                <a:spcPct val="100000"/>
              </a:lnSpc>
              <a:spcBef>
                <a:spcPts val="750"/>
              </a:spcBef>
              <a:spcAft>
                <a:spcPts val="0"/>
              </a:spcAft>
              <a:buSzPts val="1350"/>
              <a:buNone/>
              <a:defRPr sz="1350"/>
            </a:lvl3pPr>
            <a:lvl4pPr lvl="3" algn="ctr" rtl="0">
              <a:lnSpc>
                <a:spcPct val="100000"/>
              </a:lnSpc>
              <a:spcBef>
                <a:spcPts val="750"/>
              </a:spcBef>
              <a:spcAft>
                <a:spcPts val="0"/>
              </a:spcAft>
              <a:buSzPts val="1200"/>
              <a:buNone/>
              <a:defRPr sz="1200"/>
            </a:lvl4pPr>
            <a:lvl5pPr lvl="4" algn="ctr" rtl="0">
              <a:lnSpc>
                <a:spcPct val="100000"/>
              </a:lnSpc>
              <a:spcBef>
                <a:spcPts val="750"/>
              </a:spcBef>
              <a:spcAft>
                <a:spcPts val="0"/>
              </a:spcAft>
              <a:buSzPts val="1200"/>
              <a:buNone/>
              <a:defRPr sz="1200"/>
            </a:lvl5pPr>
            <a:lvl6pPr lvl="5" algn="ctr" rtl="0">
              <a:lnSpc>
                <a:spcPct val="100000"/>
              </a:lnSpc>
              <a:spcBef>
                <a:spcPts val="750"/>
              </a:spcBef>
              <a:spcAft>
                <a:spcPts val="0"/>
              </a:spcAft>
              <a:buSzPts val="1200"/>
              <a:buNone/>
              <a:defRPr sz="1200"/>
            </a:lvl6pPr>
            <a:lvl7pPr lvl="6" algn="ctr" rtl="0">
              <a:lnSpc>
                <a:spcPct val="100000"/>
              </a:lnSpc>
              <a:spcBef>
                <a:spcPts val="750"/>
              </a:spcBef>
              <a:spcAft>
                <a:spcPts val="0"/>
              </a:spcAft>
              <a:buSzPts val="1200"/>
              <a:buNone/>
              <a:defRPr sz="1200"/>
            </a:lvl7pPr>
            <a:lvl8pPr lvl="7" algn="ctr" rtl="0">
              <a:lnSpc>
                <a:spcPct val="100000"/>
              </a:lnSpc>
              <a:spcBef>
                <a:spcPts val="750"/>
              </a:spcBef>
              <a:spcAft>
                <a:spcPts val="0"/>
              </a:spcAft>
              <a:buSzPts val="1200"/>
              <a:buNone/>
              <a:defRPr sz="1200"/>
            </a:lvl8pPr>
            <a:lvl9pPr lvl="8" algn="ctr" rtl="0">
              <a:lnSpc>
                <a:spcPct val="100000"/>
              </a:lnSpc>
              <a:spcBef>
                <a:spcPts val="750"/>
              </a:spcBef>
              <a:spcAft>
                <a:spcPts val="0"/>
              </a:spcAft>
              <a:buSzPts val="1200"/>
              <a:buNone/>
              <a:defRPr sz="1200"/>
            </a:lvl9pPr>
          </a:lstStyle>
          <a:p>
            <a:endParaRPr/>
          </a:p>
        </p:txBody>
      </p:sp>
      <p:sp>
        <p:nvSpPr>
          <p:cNvPr id="296" name="Google Shape;296;p48"/>
          <p:cNvSpPr txBox="1">
            <a:spLocks noGrp="1"/>
          </p:cNvSpPr>
          <p:nvPr>
            <p:ph type="body" idx="2"/>
          </p:nvPr>
        </p:nvSpPr>
        <p:spPr>
          <a:xfrm>
            <a:off x="2156451" y="2655264"/>
            <a:ext cx="5008800" cy="842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800"/>
              <a:buFont typeface="Calibri"/>
              <a:buNone/>
              <a:defRPr sz="1800" b="0" i="0">
                <a:solidFill>
                  <a:schemeClr val="dk1"/>
                </a:solidFill>
                <a:latin typeface="Calibri"/>
                <a:ea typeface="Calibri"/>
                <a:cs typeface="Calibri"/>
                <a:sym typeface="Calibri"/>
              </a:defRPr>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pic>
        <p:nvPicPr>
          <p:cNvPr id="297" name="Google Shape;297;p48"/>
          <p:cNvPicPr preferRelativeResize="0"/>
          <p:nvPr/>
        </p:nvPicPr>
        <p:blipFill rotWithShape="1">
          <a:blip r:embed="rId2">
            <a:alphaModFix/>
          </a:blip>
          <a:srcRect/>
          <a:stretch/>
        </p:blipFill>
        <p:spPr>
          <a:xfrm>
            <a:off x="7366000" y="0"/>
            <a:ext cx="1778000" cy="5143499"/>
          </a:xfrm>
          <a:prstGeom prst="rect">
            <a:avLst/>
          </a:prstGeom>
          <a:noFill/>
          <a:ln>
            <a:noFill/>
          </a:ln>
        </p:spPr>
      </p:pic>
      <p:cxnSp>
        <p:nvCxnSpPr>
          <p:cNvPr id="298" name="Google Shape;298;p48"/>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99" name="Google Shape;299;p48"/>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accent4"/>
                </a:solidFill>
                <a:latin typeface="Calibri"/>
                <a:ea typeface="Calibri"/>
                <a:cs typeface="Calibri"/>
                <a:sym typeface="Calibri"/>
              </a:defRPr>
            </a:lvl1pPr>
            <a:lvl2pPr marL="0" lvl="1" indent="0" algn="ctr" rtl="0">
              <a:spcBef>
                <a:spcPts val="0"/>
              </a:spcBef>
              <a:buNone/>
              <a:defRPr sz="750" b="1" i="0">
                <a:solidFill>
                  <a:schemeClr val="accent4"/>
                </a:solidFill>
                <a:latin typeface="Calibri"/>
                <a:ea typeface="Calibri"/>
                <a:cs typeface="Calibri"/>
                <a:sym typeface="Calibri"/>
              </a:defRPr>
            </a:lvl2pPr>
            <a:lvl3pPr marL="0" lvl="2" indent="0" algn="ctr" rtl="0">
              <a:spcBef>
                <a:spcPts val="0"/>
              </a:spcBef>
              <a:buNone/>
              <a:defRPr sz="750" b="1" i="0">
                <a:solidFill>
                  <a:schemeClr val="accent4"/>
                </a:solidFill>
                <a:latin typeface="Calibri"/>
                <a:ea typeface="Calibri"/>
                <a:cs typeface="Calibri"/>
                <a:sym typeface="Calibri"/>
              </a:defRPr>
            </a:lvl3pPr>
            <a:lvl4pPr marL="0" lvl="3" indent="0" algn="ctr" rtl="0">
              <a:spcBef>
                <a:spcPts val="0"/>
              </a:spcBef>
              <a:buNone/>
              <a:defRPr sz="750" b="1" i="0">
                <a:solidFill>
                  <a:schemeClr val="accent4"/>
                </a:solidFill>
                <a:latin typeface="Calibri"/>
                <a:ea typeface="Calibri"/>
                <a:cs typeface="Calibri"/>
                <a:sym typeface="Calibri"/>
              </a:defRPr>
            </a:lvl4pPr>
            <a:lvl5pPr marL="0" lvl="4" indent="0" algn="ctr" rtl="0">
              <a:spcBef>
                <a:spcPts val="0"/>
              </a:spcBef>
              <a:buNone/>
              <a:defRPr sz="750" b="1" i="0">
                <a:solidFill>
                  <a:schemeClr val="accent4"/>
                </a:solidFill>
                <a:latin typeface="Calibri"/>
                <a:ea typeface="Calibri"/>
                <a:cs typeface="Calibri"/>
                <a:sym typeface="Calibri"/>
              </a:defRPr>
            </a:lvl5pPr>
            <a:lvl6pPr marL="0" lvl="5" indent="0" algn="ctr" rtl="0">
              <a:spcBef>
                <a:spcPts val="0"/>
              </a:spcBef>
              <a:buNone/>
              <a:defRPr sz="750" b="1" i="0">
                <a:solidFill>
                  <a:schemeClr val="accent4"/>
                </a:solidFill>
                <a:latin typeface="Calibri"/>
                <a:ea typeface="Calibri"/>
                <a:cs typeface="Calibri"/>
                <a:sym typeface="Calibri"/>
              </a:defRPr>
            </a:lvl6pPr>
            <a:lvl7pPr marL="0" lvl="6" indent="0" algn="ctr" rtl="0">
              <a:spcBef>
                <a:spcPts val="0"/>
              </a:spcBef>
              <a:buNone/>
              <a:defRPr sz="750" b="1" i="0">
                <a:solidFill>
                  <a:schemeClr val="accent4"/>
                </a:solidFill>
                <a:latin typeface="Calibri"/>
                <a:ea typeface="Calibri"/>
                <a:cs typeface="Calibri"/>
                <a:sym typeface="Calibri"/>
              </a:defRPr>
            </a:lvl7pPr>
            <a:lvl8pPr marL="0" lvl="7" indent="0" algn="ctr" rtl="0">
              <a:spcBef>
                <a:spcPts val="0"/>
              </a:spcBef>
              <a:buNone/>
              <a:defRPr sz="750" b="1" i="0">
                <a:solidFill>
                  <a:schemeClr val="accent4"/>
                </a:solidFill>
                <a:latin typeface="Calibri"/>
                <a:ea typeface="Calibri"/>
                <a:cs typeface="Calibri"/>
                <a:sym typeface="Calibri"/>
              </a:defRPr>
            </a:lvl8pPr>
            <a:lvl9pPr marL="0" lvl="8" indent="0" algn="ctr" rtl="0">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311700" y="2150850"/>
            <a:ext cx="8520600" cy="841800"/>
          </a:xfrm>
          <a:prstGeom prst="rect">
            <a:avLst/>
          </a:prstGeom>
        </p:spPr>
        <p:txBody>
          <a:bodyPr spcFirstLastPara="1" wrap="square" lIns="182875" tIns="182875" rIns="182875" bIns="18287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2" name="Google Shape;302;p49"/>
          <p:cNvSpPr txBox="1">
            <a:spLocks noGrp="1"/>
          </p:cNvSpPr>
          <p:nvPr>
            <p:ph type="sldNum" idx="12"/>
          </p:nvPr>
        </p:nvSpPr>
        <p:spPr>
          <a:xfrm>
            <a:off x="8472458" y="4663217"/>
            <a:ext cx="548700" cy="393600"/>
          </a:xfrm>
          <a:prstGeom prst="rect">
            <a:avLst/>
          </a:prstGeom>
        </p:spPr>
        <p:txBody>
          <a:bodyPr spcFirstLastPara="1" wrap="square" lIns="18275" tIns="45700" rIns="1827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Just borders">
  <p:cSld name="Just borders">
    <p:spTree>
      <p:nvGrpSpPr>
        <p:cNvPr id="1" name="Shape 223"/>
        <p:cNvGrpSpPr/>
        <p:nvPr/>
      </p:nvGrpSpPr>
      <p:grpSpPr>
        <a:xfrm>
          <a:off x="0" y="0"/>
          <a:ext cx="0" cy="0"/>
          <a:chOff x="0" y="0"/>
          <a:chExt cx="0" cy="0"/>
        </a:xfrm>
      </p:grpSpPr>
      <p:cxnSp>
        <p:nvCxnSpPr>
          <p:cNvPr id="224" name="Google Shape;224;p39"/>
          <p:cNvCxnSpPr/>
          <p:nvPr/>
        </p:nvCxnSpPr>
        <p:spPr>
          <a:xfrm>
            <a:off x="-37071" y="0"/>
            <a:ext cx="9259500"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225" name="Google Shape;225;p39"/>
          <p:cNvCxnSpPr/>
          <p:nvPr/>
        </p:nvCxnSpPr>
        <p:spPr>
          <a:xfrm>
            <a:off x="-57794" y="5143500"/>
            <a:ext cx="9259500" cy="0"/>
          </a:xfrm>
          <a:prstGeom prst="straightConnector1">
            <a:avLst/>
          </a:prstGeom>
          <a:noFill/>
          <a:ln w="76200" cap="flat" cmpd="sng">
            <a:solidFill>
              <a:schemeClr val="accent1"/>
            </a:solidFill>
            <a:prstDash val="solid"/>
            <a:miter lim="800000"/>
            <a:headEnd type="none" w="med" len="med"/>
            <a:tailEnd type="none" w="med" len="med"/>
          </a:ln>
        </p:spPr>
      </p:cxnSp>
      <p:sp>
        <p:nvSpPr>
          <p:cNvPr id="226" name="Google Shape;226;p39"/>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168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2.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606045" y="723519"/>
            <a:ext cx="5937900" cy="891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Calibri"/>
              <a:buNone/>
              <a:defRPr sz="2600" b="0"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5"/>
          <p:cNvSpPr txBox="1">
            <a:spLocks noGrp="1"/>
          </p:cNvSpPr>
          <p:nvPr>
            <p:ph type="body" idx="1"/>
          </p:nvPr>
        </p:nvSpPr>
        <p:spPr>
          <a:xfrm>
            <a:off x="1606045" y="1978534"/>
            <a:ext cx="5937900" cy="23265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Calibri"/>
                <a:ea typeface="Calibri"/>
                <a:cs typeface="Calibri"/>
                <a:sym typeface="Calibri"/>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5" name="Google Shape;65;p15"/>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pic>
        <p:nvPicPr>
          <p:cNvPr id="66" name="Google Shape;66;p15" descr="A close up of a sign&#10;&#10;Description automatically generated"/>
          <p:cNvPicPr preferRelativeResize="0"/>
          <p:nvPr/>
        </p:nvPicPr>
        <p:blipFill rotWithShape="1">
          <a:blip r:embed="rId18">
            <a:alphaModFix/>
          </a:blip>
          <a:srcRect/>
          <a:stretch/>
        </p:blipFill>
        <p:spPr>
          <a:xfrm>
            <a:off x="8746670" y="4921687"/>
            <a:ext cx="219417" cy="1172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1606046" y="723519"/>
            <a:ext cx="5937900" cy="891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1950"/>
              <a:buFont typeface="Calibri"/>
              <a:buNone/>
              <a:defRPr sz="1950" b="0" i="0" u="none" strike="noStrike" cap="none">
                <a:solidFill>
                  <a:srgbClr val="262626"/>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3" name="Google Shape;183;p32"/>
          <p:cNvSpPr txBox="1">
            <a:spLocks noGrp="1"/>
          </p:cNvSpPr>
          <p:nvPr>
            <p:ph type="body" idx="1"/>
          </p:nvPr>
        </p:nvSpPr>
        <p:spPr>
          <a:xfrm>
            <a:off x="1606046" y="1978534"/>
            <a:ext cx="5937900" cy="2326500"/>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750"/>
              </a:spcBef>
              <a:spcAft>
                <a:spcPts val="0"/>
              </a:spcAft>
              <a:buClr>
                <a:schemeClr val="accent2"/>
              </a:buClr>
              <a:buSzPts val="1350"/>
              <a:buFont typeface="Arial"/>
              <a:buChar char="•"/>
              <a:defRPr sz="1350" b="0" i="0" u="none" strike="noStrike" cap="none">
                <a:solidFill>
                  <a:srgbClr val="262626"/>
                </a:solidFill>
                <a:latin typeface="Calibri"/>
                <a:ea typeface="Calibri"/>
                <a:cs typeface="Calibri"/>
                <a:sym typeface="Calibri"/>
              </a:defRPr>
            </a:lvl1pPr>
            <a:lvl2pPr marL="914400" marR="0" lvl="1"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2pPr>
            <a:lvl3pPr marL="1371600" marR="0" lvl="2"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3pPr>
            <a:lvl4pPr marL="1828800" marR="0" lvl="3"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4pPr>
            <a:lvl5pPr marL="2286000" marR="0" lvl="4"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5pPr>
            <a:lvl6pPr marL="2743200" marR="0" lvl="5"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4" name="Google Shape;184;p32"/>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spcBef>
                <a:spcPts val="0"/>
              </a:spcBef>
              <a:buNone/>
              <a:defRPr sz="750" b="1" i="0" u="none" strike="noStrike" cap="none">
                <a:solidFill>
                  <a:schemeClr val="lt1"/>
                </a:solidFill>
                <a:latin typeface="Calibri"/>
                <a:ea typeface="Calibri"/>
                <a:cs typeface="Calibri"/>
                <a:sym typeface="Calibri"/>
              </a:defRPr>
            </a:lvl1pPr>
            <a:lvl2pPr marL="0" marR="0" lvl="1" indent="0" algn="ctr" rtl="0">
              <a:spcBef>
                <a:spcPts val="0"/>
              </a:spcBef>
              <a:buNone/>
              <a:defRPr sz="750" b="1" i="0" u="none" strike="noStrike" cap="none">
                <a:solidFill>
                  <a:schemeClr val="lt1"/>
                </a:solidFill>
                <a:latin typeface="Calibri"/>
                <a:ea typeface="Calibri"/>
                <a:cs typeface="Calibri"/>
                <a:sym typeface="Calibri"/>
              </a:defRPr>
            </a:lvl2pPr>
            <a:lvl3pPr marL="0" marR="0" lvl="2" indent="0" algn="ctr" rtl="0">
              <a:spcBef>
                <a:spcPts val="0"/>
              </a:spcBef>
              <a:buNone/>
              <a:defRPr sz="750" b="1" i="0" u="none" strike="noStrike" cap="none">
                <a:solidFill>
                  <a:schemeClr val="lt1"/>
                </a:solidFill>
                <a:latin typeface="Calibri"/>
                <a:ea typeface="Calibri"/>
                <a:cs typeface="Calibri"/>
                <a:sym typeface="Calibri"/>
              </a:defRPr>
            </a:lvl3pPr>
            <a:lvl4pPr marL="0" marR="0" lvl="3" indent="0" algn="ctr" rtl="0">
              <a:spcBef>
                <a:spcPts val="0"/>
              </a:spcBef>
              <a:buNone/>
              <a:defRPr sz="750" b="1" i="0" u="none" strike="noStrike" cap="none">
                <a:solidFill>
                  <a:schemeClr val="lt1"/>
                </a:solidFill>
                <a:latin typeface="Calibri"/>
                <a:ea typeface="Calibri"/>
                <a:cs typeface="Calibri"/>
                <a:sym typeface="Calibri"/>
              </a:defRPr>
            </a:lvl4pPr>
            <a:lvl5pPr marL="0" marR="0" lvl="4" indent="0" algn="ctr" rtl="0">
              <a:spcBef>
                <a:spcPts val="0"/>
              </a:spcBef>
              <a:buNone/>
              <a:defRPr sz="750" b="1" i="0" u="none" strike="noStrike" cap="none">
                <a:solidFill>
                  <a:schemeClr val="lt1"/>
                </a:solidFill>
                <a:latin typeface="Calibri"/>
                <a:ea typeface="Calibri"/>
                <a:cs typeface="Calibri"/>
                <a:sym typeface="Calibri"/>
              </a:defRPr>
            </a:lvl5pPr>
            <a:lvl6pPr marL="0" marR="0" lvl="5" indent="0" algn="ctr" rtl="0">
              <a:spcBef>
                <a:spcPts val="0"/>
              </a:spcBef>
              <a:buNone/>
              <a:defRPr sz="750" b="1" i="0" u="none" strike="noStrike" cap="none">
                <a:solidFill>
                  <a:schemeClr val="lt1"/>
                </a:solidFill>
                <a:latin typeface="Calibri"/>
                <a:ea typeface="Calibri"/>
                <a:cs typeface="Calibri"/>
                <a:sym typeface="Calibri"/>
              </a:defRPr>
            </a:lvl6pPr>
            <a:lvl7pPr marL="0" marR="0" lvl="6" indent="0" algn="ctr" rtl="0">
              <a:spcBef>
                <a:spcPts val="0"/>
              </a:spcBef>
              <a:buNone/>
              <a:defRPr sz="750" b="1" i="0" u="none" strike="noStrike" cap="none">
                <a:solidFill>
                  <a:schemeClr val="lt1"/>
                </a:solidFill>
                <a:latin typeface="Calibri"/>
                <a:ea typeface="Calibri"/>
                <a:cs typeface="Calibri"/>
                <a:sym typeface="Calibri"/>
              </a:defRPr>
            </a:lvl7pPr>
            <a:lvl8pPr marL="0" marR="0" lvl="7" indent="0" algn="ctr" rtl="0">
              <a:spcBef>
                <a:spcPts val="0"/>
              </a:spcBef>
              <a:buNone/>
              <a:defRPr sz="750" b="1" i="0" u="none" strike="noStrike" cap="none">
                <a:solidFill>
                  <a:schemeClr val="lt1"/>
                </a:solidFill>
                <a:latin typeface="Calibri"/>
                <a:ea typeface="Calibri"/>
                <a:cs typeface="Calibri"/>
                <a:sym typeface="Calibri"/>
              </a:defRPr>
            </a:lvl8pPr>
            <a:lvl9pPr marL="0" marR="0" lvl="8" indent="0" algn="ctr" rtl="0">
              <a:spcBef>
                <a:spcPts val="0"/>
              </a:spcBef>
              <a:buNone/>
              <a:defRPr sz="75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pic>
        <p:nvPicPr>
          <p:cNvPr id="185" name="Google Shape;185;p32" descr="A close up of a sign&#10;&#10;Description automatically generated"/>
          <p:cNvPicPr preferRelativeResize="0"/>
          <p:nvPr/>
        </p:nvPicPr>
        <p:blipFill rotWithShape="1">
          <a:blip r:embed="rId19">
            <a:alphaModFix/>
          </a:blip>
          <a:srcRect/>
          <a:stretch/>
        </p:blipFill>
        <p:spPr>
          <a:xfrm>
            <a:off x="8746671" y="4921687"/>
            <a:ext cx="292554" cy="1172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g"/><Relationship Id="rId21" Type="http://schemas.openxmlformats.org/officeDocument/2006/relationships/image" Target="../media/image29.jpeg"/><Relationship Id="rId7" Type="http://schemas.openxmlformats.org/officeDocument/2006/relationships/image" Target="../media/image15.jp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jp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hyperlink" Target="mailto:jiang784@purdue.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3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ctrTitle"/>
          </p:nvPr>
        </p:nvSpPr>
        <p:spPr>
          <a:xfrm>
            <a:off x="50" y="-108500"/>
            <a:ext cx="9144000" cy="1261800"/>
          </a:xfrm>
          <a:prstGeom prst="rect">
            <a:avLst/>
          </a:prstGeom>
          <a:solidFill>
            <a:srgbClr val="FFFFFF"/>
          </a:solidFill>
          <a:ln>
            <a:noFill/>
          </a:ln>
        </p:spPr>
        <p:txBody>
          <a:bodyPr spcFirstLastPara="1" wrap="square" lIns="137150" tIns="137150" rIns="137150" bIns="137150" anchor="ctr" anchorCtr="0">
            <a:noAutofit/>
          </a:bodyPr>
          <a:lstStyle/>
          <a:p>
            <a:pPr marL="0" lvl="0" indent="0" algn="ctr" rtl="0">
              <a:spcBef>
                <a:spcPts val="0"/>
              </a:spcBef>
              <a:spcAft>
                <a:spcPts val="0"/>
              </a:spcAft>
              <a:buClr>
                <a:schemeClr val="dk1"/>
              </a:buClr>
              <a:buSzPts val="1100"/>
              <a:buFont typeface="Arial"/>
              <a:buNone/>
            </a:pPr>
            <a:r>
              <a:rPr lang="en" sz="3400" b="1" dirty="0" err="1">
                <a:solidFill>
                  <a:schemeClr val="dk1"/>
                </a:solidFill>
              </a:rPr>
              <a:t>PeaTMOSS</a:t>
            </a:r>
            <a:r>
              <a:rPr lang="en" sz="3400" dirty="0">
                <a:solidFill>
                  <a:schemeClr val="dk1"/>
                </a:solidFill>
              </a:rPr>
              <a:t>: A Dataset and Initial Analysis of </a:t>
            </a:r>
            <a:r>
              <a:rPr lang="en" sz="3400" b="1" u="sng" dirty="0">
                <a:solidFill>
                  <a:schemeClr val="dk1"/>
                </a:solidFill>
              </a:rPr>
              <a:t>P</a:t>
            </a:r>
            <a:r>
              <a:rPr lang="en" sz="3400" dirty="0">
                <a:solidFill>
                  <a:schemeClr val="dk1"/>
                </a:solidFill>
              </a:rPr>
              <a:t>re-</a:t>
            </a:r>
            <a:r>
              <a:rPr lang="en" sz="3400" b="1" u="sng" dirty="0">
                <a:solidFill>
                  <a:schemeClr val="dk1"/>
                </a:solidFill>
              </a:rPr>
              <a:t>T</a:t>
            </a:r>
            <a:r>
              <a:rPr lang="en" sz="3400" dirty="0">
                <a:solidFill>
                  <a:schemeClr val="dk1"/>
                </a:solidFill>
              </a:rPr>
              <a:t>rained </a:t>
            </a:r>
            <a:r>
              <a:rPr lang="en" sz="3400" b="1" u="sng" dirty="0">
                <a:solidFill>
                  <a:schemeClr val="dk1"/>
                </a:solidFill>
              </a:rPr>
              <a:t>M</a:t>
            </a:r>
            <a:r>
              <a:rPr lang="en" sz="3400" dirty="0">
                <a:solidFill>
                  <a:schemeClr val="dk1"/>
                </a:solidFill>
              </a:rPr>
              <a:t>odels in </a:t>
            </a:r>
            <a:r>
              <a:rPr lang="en" sz="3400" b="1" u="sng" dirty="0">
                <a:solidFill>
                  <a:schemeClr val="dk1"/>
                </a:solidFill>
              </a:rPr>
              <a:t>O</a:t>
            </a:r>
            <a:r>
              <a:rPr lang="en" sz="3400" dirty="0">
                <a:solidFill>
                  <a:schemeClr val="dk1"/>
                </a:solidFill>
              </a:rPr>
              <a:t>pen-</a:t>
            </a:r>
            <a:r>
              <a:rPr lang="en" sz="3400" b="1" u="sng" dirty="0">
                <a:solidFill>
                  <a:schemeClr val="dk1"/>
                </a:solidFill>
              </a:rPr>
              <a:t>S</a:t>
            </a:r>
            <a:r>
              <a:rPr lang="en" sz="3400" dirty="0">
                <a:solidFill>
                  <a:schemeClr val="dk1"/>
                </a:solidFill>
              </a:rPr>
              <a:t>ource </a:t>
            </a:r>
            <a:r>
              <a:rPr lang="en" sz="3400" b="1" u="sng" dirty="0">
                <a:solidFill>
                  <a:schemeClr val="dk1"/>
                </a:solidFill>
              </a:rPr>
              <a:t>S</a:t>
            </a:r>
            <a:r>
              <a:rPr lang="en" sz="3400" dirty="0">
                <a:solidFill>
                  <a:schemeClr val="dk1"/>
                </a:solidFill>
              </a:rPr>
              <a:t>oftware</a:t>
            </a:r>
            <a:endParaRPr sz="3400" b="1" dirty="0">
              <a:solidFill>
                <a:schemeClr val="dk1"/>
              </a:solidFill>
            </a:endParaRPr>
          </a:p>
        </p:txBody>
      </p:sp>
      <p:pic>
        <p:nvPicPr>
          <p:cNvPr id="309" name="Google Shape;309;p50" descr="Wenxin Jiang"/>
          <p:cNvPicPr preferRelativeResize="0"/>
          <p:nvPr/>
        </p:nvPicPr>
        <p:blipFill rotWithShape="1">
          <a:blip r:embed="rId3">
            <a:alphaModFix/>
          </a:blip>
          <a:srcRect l="220" t="-72" r="-220" b="20072"/>
          <a:stretch/>
        </p:blipFill>
        <p:spPr>
          <a:xfrm>
            <a:off x="317500" y="1191500"/>
            <a:ext cx="1063576" cy="1063576"/>
          </a:xfrm>
          <a:prstGeom prst="rect">
            <a:avLst/>
          </a:prstGeom>
          <a:noFill/>
          <a:ln>
            <a:noFill/>
          </a:ln>
        </p:spPr>
      </p:pic>
      <p:pic>
        <p:nvPicPr>
          <p:cNvPr id="310" name="Google Shape;310;p50"/>
          <p:cNvPicPr preferRelativeResize="0"/>
          <p:nvPr/>
        </p:nvPicPr>
        <p:blipFill rotWithShape="1">
          <a:blip r:embed="rId4">
            <a:alphaModFix/>
          </a:blip>
          <a:srcRect/>
          <a:stretch/>
        </p:blipFill>
        <p:spPr>
          <a:xfrm>
            <a:off x="1699064" y="4589785"/>
            <a:ext cx="4434872" cy="469575"/>
          </a:xfrm>
          <a:prstGeom prst="rect">
            <a:avLst/>
          </a:prstGeom>
          <a:noFill/>
          <a:ln>
            <a:noFill/>
          </a:ln>
        </p:spPr>
      </p:pic>
      <p:sp>
        <p:nvSpPr>
          <p:cNvPr id="311" name="Google Shape;311;p50"/>
          <p:cNvSpPr/>
          <p:nvPr/>
        </p:nvSpPr>
        <p:spPr>
          <a:xfrm>
            <a:off x="1332049" y="4597375"/>
            <a:ext cx="4823700" cy="512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12" name="Google Shape;312;p50"/>
          <p:cNvPicPr preferRelativeResize="0"/>
          <p:nvPr/>
        </p:nvPicPr>
        <p:blipFill rotWithShape="1">
          <a:blip r:embed="rId4">
            <a:alphaModFix/>
          </a:blip>
          <a:srcRect/>
          <a:stretch/>
        </p:blipFill>
        <p:spPr>
          <a:xfrm>
            <a:off x="55945" y="4699576"/>
            <a:ext cx="3561611" cy="377125"/>
          </a:xfrm>
          <a:prstGeom prst="rect">
            <a:avLst/>
          </a:prstGeom>
          <a:noFill/>
          <a:ln>
            <a:noFill/>
          </a:ln>
        </p:spPr>
      </p:pic>
      <p:sp>
        <p:nvSpPr>
          <p:cNvPr id="313" name="Google Shape;313;p50"/>
          <p:cNvSpPr txBox="1"/>
          <p:nvPr/>
        </p:nvSpPr>
        <p:spPr>
          <a:xfrm>
            <a:off x="1423086" y="1191488"/>
            <a:ext cx="181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b="1" u="sng">
                <a:solidFill>
                  <a:schemeClr val="dk1"/>
                </a:solidFill>
                <a:latin typeface="Calibri"/>
                <a:ea typeface="Calibri"/>
                <a:cs typeface="Calibri"/>
                <a:sym typeface="Calibri"/>
              </a:rPr>
              <a:t>Wenxin Jiang</a:t>
            </a:r>
            <a:r>
              <a:rPr lang="en" sz="2000" b="1">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pic>
        <p:nvPicPr>
          <p:cNvPr id="314" name="Google Shape;314;p50"/>
          <p:cNvPicPr preferRelativeResize="0"/>
          <p:nvPr/>
        </p:nvPicPr>
        <p:blipFill rotWithShape="1">
          <a:blip r:embed="rId5">
            <a:alphaModFix/>
          </a:blip>
          <a:srcRect/>
          <a:stretch/>
        </p:blipFill>
        <p:spPr>
          <a:xfrm>
            <a:off x="3617556" y="4722272"/>
            <a:ext cx="1715939" cy="377503"/>
          </a:xfrm>
          <a:prstGeom prst="rect">
            <a:avLst/>
          </a:prstGeom>
          <a:noFill/>
          <a:ln>
            <a:noFill/>
          </a:ln>
        </p:spPr>
      </p:pic>
      <p:pic>
        <p:nvPicPr>
          <p:cNvPr id="315" name="Google Shape;315;p50"/>
          <p:cNvPicPr preferRelativeResize="0"/>
          <p:nvPr/>
        </p:nvPicPr>
        <p:blipFill rotWithShape="1">
          <a:blip r:embed="rId4">
            <a:alphaModFix/>
          </a:blip>
          <a:srcRect r="81003"/>
          <a:stretch/>
        </p:blipFill>
        <p:spPr>
          <a:xfrm>
            <a:off x="1500576" y="1953564"/>
            <a:ext cx="400198" cy="332186"/>
          </a:xfrm>
          <a:prstGeom prst="rect">
            <a:avLst/>
          </a:prstGeom>
          <a:noFill/>
          <a:ln>
            <a:noFill/>
          </a:ln>
        </p:spPr>
      </p:pic>
      <p:pic>
        <p:nvPicPr>
          <p:cNvPr id="316" name="Google Shape;316;p50"/>
          <p:cNvPicPr preferRelativeResize="0"/>
          <p:nvPr/>
        </p:nvPicPr>
        <p:blipFill rotWithShape="1">
          <a:blip r:embed="rId4">
            <a:alphaModFix/>
          </a:blip>
          <a:srcRect r="81003"/>
          <a:stretch/>
        </p:blipFill>
        <p:spPr>
          <a:xfrm>
            <a:off x="6725149" y="3025738"/>
            <a:ext cx="258901" cy="214900"/>
          </a:xfrm>
          <a:prstGeom prst="rect">
            <a:avLst/>
          </a:prstGeom>
          <a:noFill/>
          <a:ln>
            <a:noFill/>
          </a:ln>
        </p:spPr>
      </p:pic>
      <p:pic>
        <p:nvPicPr>
          <p:cNvPr id="317" name="Google Shape;317;p50" descr="James Davis, PhD"/>
          <p:cNvPicPr preferRelativeResize="0"/>
          <p:nvPr/>
        </p:nvPicPr>
        <p:blipFill rotWithShape="1">
          <a:blip r:embed="rId6">
            <a:alphaModFix/>
          </a:blip>
          <a:srcRect t="475" b="9895"/>
          <a:stretch/>
        </p:blipFill>
        <p:spPr>
          <a:xfrm>
            <a:off x="6391839" y="3451512"/>
            <a:ext cx="1036149" cy="1036121"/>
          </a:xfrm>
          <a:prstGeom prst="rect">
            <a:avLst/>
          </a:prstGeom>
          <a:noFill/>
          <a:ln>
            <a:noFill/>
          </a:ln>
        </p:spPr>
      </p:pic>
      <p:pic>
        <p:nvPicPr>
          <p:cNvPr id="318" name="Google Shape;318;p50" descr="Nicholas Synovic"/>
          <p:cNvPicPr preferRelativeResize="0"/>
          <p:nvPr/>
        </p:nvPicPr>
        <p:blipFill rotWithShape="1">
          <a:blip r:embed="rId7">
            <a:alphaModFix/>
          </a:blip>
          <a:srcRect/>
          <a:stretch/>
        </p:blipFill>
        <p:spPr>
          <a:xfrm>
            <a:off x="317499" y="2285739"/>
            <a:ext cx="1063575" cy="1063575"/>
          </a:xfrm>
          <a:prstGeom prst="rect">
            <a:avLst/>
          </a:prstGeom>
          <a:noFill/>
          <a:ln>
            <a:noFill/>
          </a:ln>
        </p:spPr>
      </p:pic>
      <p:pic>
        <p:nvPicPr>
          <p:cNvPr id="319" name="Google Shape;319;p50"/>
          <p:cNvPicPr preferRelativeResize="0"/>
          <p:nvPr/>
        </p:nvPicPr>
        <p:blipFill>
          <a:blip r:embed="rId8">
            <a:alphaModFix/>
          </a:blip>
          <a:stretch>
            <a:fillRect/>
          </a:stretch>
        </p:blipFill>
        <p:spPr>
          <a:xfrm>
            <a:off x="4495175" y="4024450"/>
            <a:ext cx="463175" cy="463175"/>
          </a:xfrm>
          <a:prstGeom prst="rect">
            <a:avLst/>
          </a:prstGeom>
          <a:noFill/>
          <a:ln>
            <a:noFill/>
          </a:ln>
        </p:spPr>
      </p:pic>
      <p:pic>
        <p:nvPicPr>
          <p:cNvPr id="320" name="Google Shape;320;p50"/>
          <p:cNvPicPr preferRelativeResize="0"/>
          <p:nvPr/>
        </p:nvPicPr>
        <p:blipFill>
          <a:blip r:embed="rId9">
            <a:alphaModFix/>
          </a:blip>
          <a:stretch>
            <a:fillRect/>
          </a:stretch>
        </p:blipFill>
        <p:spPr>
          <a:xfrm>
            <a:off x="3362937" y="2293274"/>
            <a:ext cx="1048500" cy="1048500"/>
          </a:xfrm>
          <a:prstGeom prst="rect">
            <a:avLst/>
          </a:prstGeom>
          <a:noFill/>
          <a:ln>
            <a:noFill/>
          </a:ln>
        </p:spPr>
      </p:pic>
      <p:pic>
        <p:nvPicPr>
          <p:cNvPr id="321" name="Google Shape;321;p50"/>
          <p:cNvPicPr preferRelativeResize="0"/>
          <p:nvPr/>
        </p:nvPicPr>
        <p:blipFill>
          <a:blip r:embed="rId10">
            <a:alphaModFix/>
          </a:blip>
          <a:stretch>
            <a:fillRect/>
          </a:stretch>
        </p:blipFill>
        <p:spPr>
          <a:xfrm>
            <a:off x="3355400" y="1191500"/>
            <a:ext cx="1063575" cy="1063575"/>
          </a:xfrm>
          <a:prstGeom prst="rect">
            <a:avLst/>
          </a:prstGeom>
          <a:noFill/>
          <a:ln>
            <a:noFill/>
          </a:ln>
        </p:spPr>
      </p:pic>
      <p:pic>
        <p:nvPicPr>
          <p:cNvPr id="322" name="Google Shape;322;p50"/>
          <p:cNvPicPr preferRelativeResize="0"/>
          <p:nvPr/>
        </p:nvPicPr>
        <p:blipFill>
          <a:blip r:embed="rId11">
            <a:alphaModFix/>
          </a:blip>
          <a:stretch>
            <a:fillRect/>
          </a:stretch>
        </p:blipFill>
        <p:spPr>
          <a:xfrm>
            <a:off x="325024" y="3455450"/>
            <a:ext cx="1048525" cy="1048525"/>
          </a:xfrm>
          <a:prstGeom prst="rect">
            <a:avLst/>
          </a:prstGeom>
          <a:noFill/>
          <a:ln>
            <a:noFill/>
          </a:ln>
        </p:spPr>
      </p:pic>
      <p:pic>
        <p:nvPicPr>
          <p:cNvPr id="323" name="Google Shape;323;p50"/>
          <p:cNvPicPr preferRelativeResize="0"/>
          <p:nvPr/>
        </p:nvPicPr>
        <p:blipFill>
          <a:blip r:embed="rId12">
            <a:alphaModFix/>
          </a:blip>
          <a:stretch>
            <a:fillRect/>
          </a:stretch>
        </p:blipFill>
        <p:spPr>
          <a:xfrm>
            <a:off x="6378125" y="1153300"/>
            <a:ext cx="1063575" cy="1063575"/>
          </a:xfrm>
          <a:prstGeom prst="rect">
            <a:avLst/>
          </a:prstGeom>
          <a:noFill/>
          <a:ln>
            <a:noFill/>
          </a:ln>
        </p:spPr>
      </p:pic>
      <p:pic>
        <p:nvPicPr>
          <p:cNvPr id="324" name="Google Shape;324;p50"/>
          <p:cNvPicPr preferRelativeResize="0"/>
          <p:nvPr/>
        </p:nvPicPr>
        <p:blipFill>
          <a:blip r:embed="rId13">
            <a:alphaModFix/>
          </a:blip>
          <a:stretch>
            <a:fillRect/>
          </a:stretch>
        </p:blipFill>
        <p:spPr>
          <a:xfrm>
            <a:off x="6385650" y="2293263"/>
            <a:ext cx="1048525" cy="1048525"/>
          </a:xfrm>
          <a:prstGeom prst="rect">
            <a:avLst/>
          </a:prstGeom>
          <a:noFill/>
          <a:ln>
            <a:noFill/>
          </a:ln>
        </p:spPr>
      </p:pic>
      <p:pic>
        <p:nvPicPr>
          <p:cNvPr id="325" name="Google Shape;325;p50" descr="Profile photo for gkthiruvathukal"/>
          <p:cNvPicPr preferRelativeResize="0"/>
          <p:nvPr/>
        </p:nvPicPr>
        <p:blipFill rotWithShape="1">
          <a:blip r:embed="rId14">
            <a:alphaModFix/>
          </a:blip>
          <a:srcRect/>
          <a:stretch/>
        </p:blipFill>
        <p:spPr>
          <a:xfrm>
            <a:off x="3355402" y="3434002"/>
            <a:ext cx="1063575" cy="1063546"/>
          </a:xfrm>
          <a:prstGeom prst="rect">
            <a:avLst/>
          </a:prstGeom>
          <a:noFill/>
          <a:ln>
            <a:noFill/>
          </a:ln>
        </p:spPr>
      </p:pic>
      <p:pic>
        <p:nvPicPr>
          <p:cNvPr id="326" name="Google Shape;326;p50"/>
          <p:cNvPicPr preferRelativeResize="0"/>
          <p:nvPr/>
        </p:nvPicPr>
        <p:blipFill rotWithShape="1">
          <a:blip r:embed="rId4">
            <a:alphaModFix/>
          </a:blip>
          <a:srcRect r="81003"/>
          <a:stretch/>
        </p:blipFill>
        <p:spPr>
          <a:xfrm>
            <a:off x="7537151" y="1884689"/>
            <a:ext cx="400198" cy="332186"/>
          </a:xfrm>
          <a:prstGeom prst="rect">
            <a:avLst/>
          </a:prstGeom>
          <a:noFill/>
          <a:ln>
            <a:noFill/>
          </a:ln>
        </p:spPr>
      </p:pic>
      <p:pic>
        <p:nvPicPr>
          <p:cNvPr id="327" name="Google Shape;327;p50"/>
          <p:cNvPicPr preferRelativeResize="0"/>
          <p:nvPr/>
        </p:nvPicPr>
        <p:blipFill rotWithShape="1">
          <a:blip r:embed="rId4">
            <a:alphaModFix/>
          </a:blip>
          <a:srcRect r="81003"/>
          <a:stretch/>
        </p:blipFill>
        <p:spPr>
          <a:xfrm>
            <a:off x="7537151" y="4155439"/>
            <a:ext cx="400198" cy="332186"/>
          </a:xfrm>
          <a:prstGeom prst="rect">
            <a:avLst/>
          </a:prstGeom>
          <a:noFill/>
          <a:ln>
            <a:noFill/>
          </a:ln>
        </p:spPr>
      </p:pic>
      <p:pic>
        <p:nvPicPr>
          <p:cNvPr id="328" name="Google Shape;328;p50"/>
          <p:cNvPicPr preferRelativeResize="0"/>
          <p:nvPr/>
        </p:nvPicPr>
        <p:blipFill>
          <a:blip r:embed="rId8">
            <a:alphaModFix/>
          </a:blip>
          <a:stretch>
            <a:fillRect/>
          </a:stretch>
        </p:blipFill>
        <p:spPr>
          <a:xfrm>
            <a:off x="1500574" y="2870127"/>
            <a:ext cx="463175" cy="463175"/>
          </a:xfrm>
          <a:prstGeom prst="rect">
            <a:avLst/>
          </a:prstGeom>
          <a:noFill/>
          <a:ln>
            <a:noFill/>
          </a:ln>
        </p:spPr>
      </p:pic>
      <p:pic>
        <p:nvPicPr>
          <p:cNvPr id="329" name="Google Shape;329;p50"/>
          <p:cNvPicPr preferRelativeResize="0"/>
          <p:nvPr/>
        </p:nvPicPr>
        <p:blipFill rotWithShape="1">
          <a:blip r:embed="rId4">
            <a:alphaModFix/>
          </a:blip>
          <a:srcRect r="81003"/>
          <a:stretch/>
        </p:blipFill>
        <p:spPr>
          <a:xfrm>
            <a:off x="4495176" y="3025739"/>
            <a:ext cx="400198" cy="332186"/>
          </a:xfrm>
          <a:prstGeom prst="rect">
            <a:avLst/>
          </a:prstGeom>
          <a:noFill/>
          <a:ln>
            <a:noFill/>
          </a:ln>
        </p:spPr>
      </p:pic>
      <p:pic>
        <p:nvPicPr>
          <p:cNvPr id="330" name="Google Shape;330;p50"/>
          <p:cNvPicPr preferRelativeResize="0"/>
          <p:nvPr/>
        </p:nvPicPr>
        <p:blipFill rotWithShape="1">
          <a:blip r:embed="rId4">
            <a:alphaModFix/>
          </a:blip>
          <a:srcRect r="81003"/>
          <a:stretch/>
        </p:blipFill>
        <p:spPr>
          <a:xfrm>
            <a:off x="7537151" y="3020064"/>
            <a:ext cx="400198" cy="332186"/>
          </a:xfrm>
          <a:prstGeom prst="rect">
            <a:avLst/>
          </a:prstGeom>
          <a:noFill/>
          <a:ln>
            <a:noFill/>
          </a:ln>
        </p:spPr>
      </p:pic>
      <p:pic>
        <p:nvPicPr>
          <p:cNvPr id="331" name="Google Shape;331;p50"/>
          <p:cNvPicPr preferRelativeResize="0"/>
          <p:nvPr/>
        </p:nvPicPr>
        <p:blipFill>
          <a:blip r:embed="rId15">
            <a:alphaModFix/>
          </a:blip>
          <a:stretch>
            <a:fillRect/>
          </a:stretch>
        </p:blipFill>
        <p:spPr>
          <a:xfrm>
            <a:off x="1500575" y="4013425"/>
            <a:ext cx="463175" cy="463175"/>
          </a:xfrm>
          <a:prstGeom prst="rect">
            <a:avLst/>
          </a:prstGeom>
          <a:noFill/>
          <a:ln>
            <a:noFill/>
          </a:ln>
        </p:spPr>
      </p:pic>
      <p:pic>
        <p:nvPicPr>
          <p:cNvPr id="332" name="Google Shape;332;p50"/>
          <p:cNvPicPr preferRelativeResize="0"/>
          <p:nvPr/>
        </p:nvPicPr>
        <p:blipFill>
          <a:blip r:embed="rId15">
            <a:alphaModFix/>
          </a:blip>
          <a:stretch>
            <a:fillRect/>
          </a:stretch>
        </p:blipFill>
        <p:spPr>
          <a:xfrm>
            <a:off x="4495175" y="1826450"/>
            <a:ext cx="463175" cy="463175"/>
          </a:xfrm>
          <a:prstGeom prst="rect">
            <a:avLst/>
          </a:prstGeom>
          <a:noFill/>
          <a:ln>
            <a:noFill/>
          </a:ln>
        </p:spPr>
      </p:pic>
      <p:sp>
        <p:nvSpPr>
          <p:cNvPr id="333" name="Google Shape;333;p50"/>
          <p:cNvSpPr txBox="1"/>
          <p:nvPr/>
        </p:nvSpPr>
        <p:spPr>
          <a:xfrm>
            <a:off x="4418986" y="1191488"/>
            <a:ext cx="181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Jerin Yasmin</a:t>
            </a:r>
            <a:endParaRPr sz="2000">
              <a:solidFill>
                <a:schemeClr val="dk1"/>
              </a:solidFill>
              <a:latin typeface="Calibri"/>
              <a:ea typeface="Calibri"/>
              <a:cs typeface="Calibri"/>
              <a:sym typeface="Calibri"/>
            </a:endParaRPr>
          </a:p>
        </p:txBody>
      </p:sp>
      <p:sp>
        <p:nvSpPr>
          <p:cNvPr id="334" name="Google Shape;334;p50"/>
          <p:cNvSpPr txBox="1"/>
          <p:nvPr/>
        </p:nvSpPr>
        <p:spPr>
          <a:xfrm>
            <a:off x="7458333" y="1143700"/>
            <a:ext cx="181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dirty="0">
                <a:solidFill>
                  <a:schemeClr val="dk1"/>
                </a:solidFill>
                <a:latin typeface="Calibri"/>
                <a:ea typeface="Calibri"/>
                <a:cs typeface="Calibri"/>
                <a:sym typeface="Calibri"/>
              </a:rPr>
              <a:t>Jason Jones</a:t>
            </a:r>
            <a:endParaRPr sz="2000" dirty="0">
              <a:solidFill>
                <a:schemeClr val="dk1"/>
              </a:solidFill>
              <a:latin typeface="Calibri"/>
              <a:ea typeface="Calibri"/>
              <a:cs typeface="Calibri"/>
              <a:sym typeface="Calibri"/>
            </a:endParaRPr>
          </a:p>
        </p:txBody>
      </p:sp>
      <p:sp>
        <p:nvSpPr>
          <p:cNvPr id="335" name="Google Shape;335;p50"/>
          <p:cNvSpPr txBox="1"/>
          <p:nvPr/>
        </p:nvSpPr>
        <p:spPr>
          <a:xfrm>
            <a:off x="7458333" y="2280138"/>
            <a:ext cx="181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dirty="0" err="1">
                <a:solidFill>
                  <a:schemeClr val="dk1"/>
                </a:solidFill>
                <a:latin typeface="Calibri"/>
                <a:ea typeface="Calibri"/>
                <a:cs typeface="Calibri"/>
                <a:sym typeface="Calibri"/>
              </a:rPr>
              <a:t>Jiashen</a:t>
            </a:r>
            <a:r>
              <a:rPr lang="en" sz="2000" dirty="0">
                <a:solidFill>
                  <a:schemeClr val="dk1"/>
                </a:solidFill>
                <a:latin typeface="Calibri"/>
                <a:ea typeface="Calibri"/>
                <a:cs typeface="Calibri"/>
                <a:sym typeface="Calibri"/>
              </a:rPr>
              <a:t> </a:t>
            </a:r>
            <a:r>
              <a:rPr lang="en" sz="2000" dirty="0" err="1">
                <a:solidFill>
                  <a:schemeClr val="dk1"/>
                </a:solidFill>
                <a:latin typeface="Calibri"/>
                <a:ea typeface="Calibri"/>
                <a:cs typeface="Calibri"/>
                <a:sym typeface="Calibri"/>
              </a:rPr>
              <a:t>Kuo</a:t>
            </a:r>
            <a:endParaRPr sz="2000" dirty="0">
              <a:solidFill>
                <a:schemeClr val="dk1"/>
              </a:solidFill>
              <a:latin typeface="Calibri"/>
              <a:ea typeface="Calibri"/>
              <a:cs typeface="Calibri"/>
              <a:sym typeface="Calibri"/>
            </a:endParaRPr>
          </a:p>
        </p:txBody>
      </p:sp>
      <p:sp>
        <p:nvSpPr>
          <p:cNvPr id="336" name="Google Shape;336;p50"/>
          <p:cNvSpPr txBox="1"/>
          <p:nvPr/>
        </p:nvSpPr>
        <p:spPr>
          <a:xfrm>
            <a:off x="7507353" y="3456981"/>
            <a:ext cx="147990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dirty="0">
                <a:solidFill>
                  <a:schemeClr val="dk1"/>
                </a:solidFill>
                <a:latin typeface="Calibri"/>
                <a:ea typeface="Calibri"/>
                <a:cs typeface="Calibri"/>
                <a:sym typeface="Calibri"/>
              </a:rPr>
              <a:t>James C. </a:t>
            </a:r>
          </a:p>
          <a:p>
            <a:pPr marL="0" marR="0" lvl="0" indent="0" algn="l" rtl="0">
              <a:spcBef>
                <a:spcPts val="0"/>
              </a:spcBef>
              <a:spcAft>
                <a:spcPts val="0"/>
              </a:spcAft>
              <a:buNone/>
            </a:pPr>
            <a:r>
              <a:rPr lang="en" sz="2000" dirty="0">
                <a:solidFill>
                  <a:schemeClr val="dk1"/>
                </a:solidFill>
                <a:latin typeface="Calibri"/>
                <a:ea typeface="Calibri"/>
                <a:cs typeface="Calibri"/>
                <a:sym typeface="Calibri"/>
              </a:rPr>
              <a:t>Davis</a:t>
            </a:r>
            <a:endParaRPr sz="2000" dirty="0">
              <a:solidFill>
                <a:schemeClr val="dk1"/>
              </a:solidFill>
              <a:latin typeface="Calibri"/>
              <a:ea typeface="Calibri"/>
              <a:cs typeface="Calibri"/>
              <a:sym typeface="Calibri"/>
            </a:endParaRPr>
          </a:p>
        </p:txBody>
      </p:sp>
      <p:sp>
        <p:nvSpPr>
          <p:cNvPr id="337" name="Google Shape;337;p50"/>
          <p:cNvSpPr txBox="1"/>
          <p:nvPr/>
        </p:nvSpPr>
        <p:spPr>
          <a:xfrm>
            <a:off x="4498374" y="3394950"/>
            <a:ext cx="1814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George K. Thiruvathukal</a:t>
            </a:r>
            <a:endParaRPr sz="2000">
              <a:solidFill>
                <a:schemeClr val="dk1"/>
              </a:solidFill>
              <a:latin typeface="Calibri"/>
              <a:ea typeface="Calibri"/>
              <a:cs typeface="Calibri"/>
              <a:sym typeface="Calibri"/>
            </a:endParaRPr>
          </a:p>
        </p:txBody>
      </p:sp>
      <p:sp>
        <p:nvSpPr>
          <p:cNvPr id="338" name="Google Shape;338;p50"/>
          <p:cNvSpPr txBox="1"/>
          <p:nvPr/>
        </p:nvSpPr>
        <p:spPr>
          <a:xfrm>
            <a:off x="4491499" y="2293250"/>
            <a:ext cx="1814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Nathaniel Bielanski</a:t>
            </a:r>
            <a:endParaRPr sz="2000">
              <a:solidFill>
                <a:schemeClr val="dk1"/>
              </a:solidFill>
              <a:latin typeface="Calibri"/>
              <a:ea typeface="Calibri"/>
              <a:cs typeface="Calibri"/>
              <a:sym typeface="Calibri"/>
            </a:endParaRPr>
          </a:p>
        </p:txBody>
      </p:sp>
      <p:sp>
        <p:nvSpPr>
          <p:cNvPr id="339" name="Google Shape;339;p50"/>
          <p:cNvSpPr txBox="1"/>
          <p:nvPr/>
        </p:nvSpPr>
        <p:spPr>
          <a:xfrm>
            <a:off x="1461186" y="2229363"/>
            <a:ext cx="1814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Nicholas Synovic</a:t>
            </a:r>
            <a:endParaRPr sz="2000">
              <a:solidFill>
                <a:schemeClr val="dk1"/>
              </a:solidFill>
              <a:latin typeface="Calibri"/>
              <a:ea typeface="Calibri"/>
              <a:cs typeface="Calibri"/>
              <a:sym typeface="Calibri"/>
            </a:endParaRPr>
          </a:p>
        </p:txBody>
      </p:sp>
      <p:sp>
        <p:nvSpPr>
          <p:cNvPr id="340" name="Google Shape;340;p50"/>
          <p:cNvSpPr txBox="1"/>
          <p:nvPr/>
        </p:nvSpPr>
        <p:spPr>
          <a:xfrm>
            <a:off x="1457424" y="3441525"/>
            <a:ext cx="181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Yuan Tian</a:t>
            </a:r>
            <a:endParaRPr sz="2000">
              <a:solidFill>
                <a:schemeClr val="dk1"/>
              </a:solidFill>
              <a:latin typeface="Calibri"/>
              <a:ea typeface="Calibri"/>
              <a:cs typeface="Calibri"/>
              <a:sym typeface="Calibri"/>
            </a:endParaRPr>
          </a:p>
        </p:txBody>
      </p:sp>
      <p:pic>
        <p:nvPicPr>
          <p:cNvPr id="341" name="Google Shape;341;p50"/>
          <p:cNvPicPr preferRelativeResize="0"/>
          <p:nvPr/>
        </p:nvPicPr>
        <p:blipFill>
          <a:blip r:embed="rId16">
            <a:alphaModFix/>
          </a:blip>
          <a:stretch>
            <a:fillRect/>
          </a:stretch>
        </p:blipFill>
        <p:spPr>
          <a:xfrm>
            <a:off x="5438456" y="4687320"/>
            <a:ext cx="1600847" cy="377692"/>
          </a:xfrm>
          <a:prstGeom prst="rect">
            <a:avLst/>
          </a:prstGeom>
          <a:noFill/>
          <a:ln>
            <a:noFill/>
          </a:ln>
        </p:spPr>
      </p:pic>
      <p:pic>
        <p:nvPicPr>
          <p:cNvPr id="342" name="Google Shape;342;p50" descr="Cisco - Wikipedia"/>
          <p:cNvPicPr preferRelativeResize="0"/>
          <p:nvPr/>
        </p:nvPicPr>
        <p:blipFill rotWithShape="1">
          <a:blip r:embed="rId17">
            <a:alphaModFix/>
          </a:blip>
          <a:srcRect/>
          <a:stretch/>
        </p:blipFill>
        <p:spPr>
          <a:xfrm>
            <a:off x="7772785" y="4748040"/>
            <a:ext cx="681750" cy="280195"/>
          </a:xfrm>
          <a:prstGeom prst="rect">
            <a:avLst/>
          </a:prstGeom>
          <a:noFill/>
          <a:ln>
            <a:noFill/>
          </a:ln>
        </p:spPr>
      </p:pic>
      <p:pic>
        <p:nvPicPr>
          <p:cNvPr id="343" name="Google Shape;343;p50" descr="Google - Apps on Google Play"/>
          <p:cNvPicPr preferRelativeResize="0"/>
          <p:nvPr/>
        </p:nvPicPr>
        <p:blipFill rotWithShape="1">
          <a:blip r:embed="rId18">
            <a:alphaModFix/>
          </a:blip>
          <a:srcRect/>
          <a:stretch/>
        </p:blipFill>
        <p:spPr>
          <a:xfrm>
            <a:off x="8042457" y="4164827"/>
            <a:ext cx="530592" cy="530592"/>
          </a:xfrm>
          <a:prstGeom prst="rect">
            <a:avLst/>
          </a:prstGeom>
          <a:noFill/>
          <a:ln>
            <a:noFill/>
          </a:ln>
        </p:spPr>
      </p:pic>
      <p:pic>
        <p:nvPicPr>
          <p:cNvPr id="344" name="Google Shape;344;p50" descr="National Science Foundation - Wikipedia"/>
          <p:cNvPicPr preferRelativeResize="0"/>
          <p:nvPr/>
        </p:nvPicPr>
        <p:blipFill rotWithShape="1">
          <a:blip r:embed="rId19">
            <a:clrChange>
              <a:clrFrom>
                <a:srgbClr val="FFFFFF"/>
              </a:clrFrom>
              <a:clrTo>
                <a:srgbClr val="FFFFFF">
                  <a:alpha val="0"/>
                </a:srgbClr>
              </a:clrTo>
            </a:clrChange>
            <a:alphaModFix/>
          </a:blip>
          <a:srcRect/>
          <a:stretch/>
        </p:blipFill>
        <p:spPr>
          <a:xfrm>
            <a:off x="7237712" y="4674153"/>
            <a:ext cx="441242" cy="443231"/>
          </a:xfrm>
          <a:prstGeom prst="rect">
            <a:avLst/>
          </a:prstGeom>
          <a:noFill/>
          <a:ln>
            <a:noFill/>
          </a:ln>
        </p:spPr>
      </p:pic>
      <p:pic>
        <p:nvPicPr>
          <p:cNvPr id="1026" name="Picture 2" descr="Argonne National Laboratory - The National LaboratoriesThe National  Laboratories">
            <a:extLst>
              <a:ext uri="{FF2B5EF4-FFF2-40B4-BE49-F238E27FC236}">
                <a16:creationId xmlns:a16="http://schemas.microsoft.com/office/drawing/2014/main" id="{A9927621-A55C-4649-9720-209889871C9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07706" y="4124858"/>
            <a:ext cx="681750" cy="681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SERC - Natural Sciences and Engineering Research Council of Canada">
            <a:extLst>
              <a:ext uri="{FF2B5EF4-FFF2-40B4-BE49-F238E27FC236}">
                <a16:creationId xmlns:a16="http://schemas.microsoft.com/office/drawing/2014/main" id="{2975575C-707E-C946-A84F-ADA10D867994}"/>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3680" y="4256037"/>
            <a:ext cx="1333046" cy="13330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9"/>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000"/>
              <a:buFont typeface="Calibri"/>
              <a:buNone/>
            </a:pPr>
            <a:r>
              <a:rPr lang="en" sz="5000"/>
              <a:t>PeaTMOSS Dataset</a:t>
            </a:r>
            <a:endParaRPr sz="5000"/>
          </a:p>
        </p:txBody>
      </p:sp>
      <p:sp>
        <p:nvSpPr>
          <p:cNvPr id="430" name="Google Shape;430;p59"/>
          <p:cNvSpPr>
            <a:spLocks noGrp="1"/>
          </p:cNvSpPr>
          <p:nvPr>
            <p:ph type="sldNum" idx="12"/>
          </p:nvPr>
        </p:nvSpPr>
        <p:spPr>
          <a:xfrm>
            <a:off x="8361860" y="4766930"/>
            <a:ext cx="365700" cy="274200"/>
          </a:xfrm>
          <a:prstGeom prst="ellipse">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0"/>
          <p:cNvSpPr txBox="1">
            <a:spLocks noGrp="1"/>
          </p:cNvSpPr>
          <p:nvPr>
            <p:ph type="title"/>
          </p:nvPr>
        </p:nvSpPr>
        <p:spPr>
          <a:xfrm>
            <a:off x="277150" y="88825"/>
            <a:ext cx="86244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b="1" u="sng" dirty="0"/>
              <a:t>P</a:t>
            </a:r>
            <a:r>
              <a:rPr lang="en" sz="3000" dirty="0"/>
              <a:t>re-</a:t>
            </a:r>
            <a:r>
              <a:rPr lang="en" sz="3000" b="1" u="sng" dirty="0"/>
              <a:t>T</a:t>
            </a:r>
            <a:r>
              <a:rPr lang="en" sz="3000" dirty="0"/>
              <a:t>rained </a:t>
            </a:r>
            <a:r>
              <a:rPr lang="en" sz="3000" b="1" u="sng" dirty="0"/>
              <a:t>M</a:t>
            </a:r>
            <a:r>
              <a:rPr lang="en" sz="3000" dirty="0"/>
              <a:t>odels in </a:t>
            </a:r>
            <a:r>
              <a:rPr lang="en" sz="3000" b="1" u="sng" dirty="0"/>
              <a:t>O</a:t>
            </a:r>
            <a:r>
              <a:rPr lang="en" sz="3000" dirty="0"/>
              <a:t>pen-</a:t>
            </a:r>
            <a:r>
              <a:rPr lang="en" sz="3000" b="1" u="sng" dirty="0"/>
              <a:t>S</a:t>
            </a:r>
            <a:r>
              <a:rPr lang="en" sz="3000" dirty="0"/>
              <a:t>ource </a:t>
            </a:r>
            <a:r>
              <a:rPr lang="en" sz="3000" b="1" u="sng" dirty="0"/>
              <a:t>S</a:t>
            </a:r>
            <a:r>
              <a:rPr lang="en" sz="3000" dirty="0"/>
              <a:t>oftware</a:t>
            </a:r>
            <a:endParaRPr sz="3000" dirty="0"/>
          </a:p>
        </p:txBody>
      </p:sp>
      <p:pic>
        <p:nvPicPr>
          <p:cNvPr id="436" name="Google Shape;436;p60"/>
          <p:cNvPicPr preferRelativeResize="0"/>
          <p:nvPr/>
        </p:nvPicPr>
        <p:blipFill>
          <a:blip r:embed="rId3">
            <a:alphaModFix/>
          </a:blip>
          <a:stretch>
            <a:fillRect/>
          </a:stretch>
        </p:blipFill>
        <p:spPr>
          <a:xfrm>
            <a:off x="905063" y="861827"/>
            <a:ext cx="7333875" cy="2606150"/>
          </a:xfrm>
          <a:prstGeom prst="rect">
            <a:avLst/>
          </a:prstGeom>
          <a:noFill/>
          <a:ln>
            <a:noFill/>
          </a:ln>
        </p:spPr>
      </p:pic>
      <p:sp>
        <p:nvSpPr>
          <p:cNvPr id="437" name="Google Shape;437;p60"/>
          <p:cNvSpPr txBox="1"/>
          <p:nvPr/>
        </p:nvSpPr>
        <p:spPr>
          <a:xfrm>
            <a:off x="1299223" y="4270788"/>
            <a:ext cx="63714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a:solidFill>
                  <a:srgbClr val="000000"/>
                </a:solidFill>
                <a:latin typeface="Calibri"/>
                <a:ea typeface="Calibri"/>
                <a:cs typeface="Calibri"/>
                <a:sym typeface="Calibri"/>
              </a:rPr>
              <a:t>“Lite”: 8</a:t>
            </a:r>
            <a:r>
              <a:rPr lang="en" sz="2400">
                <a:latin typeface="Calibri"/>
                <a:ea typeface="Calibri"/>
                <a:cs typeface="Calibri"/>
                <a:sym typeface="Calibri"/>
              </a:rPr>
              <a:t> </a:t>
            </a:r>
            <a:r>
              <a:rPr lang="en" sz="2400">
                <a:solidFill>
                  <a:srgbClr val="000000"/>
                </a:solidFill>
                <a:latin typeface="Calibri"/>
                <a:ea typeface="Calibri"/>
                <a:cs typeface="Calibri"/>
                <a:sym typeface="Calibri"/>
              </a:rPr>
              <a:t>GB (metadata only)</a:t>
            </a:r>
            <a:endParaRPr/>
          </a:p>
          <a:p>
            <a:pPr marL="0" marR="0" lvl="0" indent="0" algn="l" rtl="0">
              <a:spcBef>
                <a:spcPts val="0"/>
              </a:spcBef>
              <a:spcAft>
                <a:spcPts val="0"/>
              </a:spcAft>
              <a:buNone/>
            </a:pPr>
            <a:r>
              <a:rPr lang="en" sz="2400">
                <a:solidFill>
                  <a:srgbClr val="000000"/>
                </a:solidFill>
                <a:latin typeface="Calibri"/>
                <a:ea typeface="Calibri"/>
                <a:cs typeface="Calibri"/>
                <a:sym typeface="Calibri"/>
              </a:rPr>
              <a:t>“Full” : 48 TB including model weights and history</a:t>
            </a:r>
            <a:endParaRPr/>
          </a:p>
        </p:txBody>
      </p:sp>
      <p:sp>
        <p:nvSpPr>
          <p:cNvPr id="438" name="Google Shape;438;p60"/>
          <p:cNvSpPr txBox="1"/>
          <p:nvPr/>
        </p:nvSpPr>
        <p:spPr>
          <a:xfrm>
            <a:off x="1928027" y="3515399"/>
            <a:ext cx="5113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i="1" dirty="0">
                <a:solidFill>
                  <a:srgbClr val="000000"/>
                </a:solidFill>
                <a:latin typeface="Calibri"/>
                <a:ea typeface="Calibri"/>
                <a:cs typeface="Calibri"/>
                <a:sym typeface="Calibri"/>
              </a:rPr>
              <a:t>The </a:t>
            </a:r>
            <a:r>
              <a:rPr lang="en" sz="4000" b="1" i="1" u="sng" dirty="0" err="1">
                <a:solidFill>
                  <a:srgbClr val="000000"/>
                </a:solidFill>
                <a:latin typeface="Calibri"/>
                <a:ea typeface="Calibri"/>
                <a:cs typeface="Calibri"/>
                <a:sym typeface="Calibri"/>
              </a:rPr>
              <a:t>PeaTMOSS</a:t>
            </a:r>
            <a:r>
              <a:rPr lang="en" sz="4000" b="1" i="1" dirty="0">
                <a:solidFill>
                  <a:srgbClr val="000000"/>
                </a:solidFill>
                <a:latin typeface="Calibri"/>
                <a:ea typeface="Calibri"/>
                <a:cs typeface="Calibri"/>
                <a:sym typeface="Calibri"/>
              </a:rPr>
              <a:t> dataset</a:t>
            </a:r>
            <a:endParaRPr dirty="0"/>
          </a:p>
        </p:txBody>
      </p:sp>
      <p:sp>
        <p:nvSpPr>
          <p:cNvPr id="7" name="Google Shape;360;p52">
            <a:extLst>
              <a:ext uri="{FF2B5EF4-FFF2-40B4-BE49-F238E27FC236}">
                <a16:creationId xmlns:a16="http://schemas.microsoft.com/office/drawing/2014/main" id="{7E2DFD84-7211-B242-8857-2719F05BDC79}"/>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11</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1"/>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i="1" dirty="0"/>
              <a:t>DB Schema </a:t>
            </a:r>
            <a:r>
              <a:rPr lang="en" sz="3000" dirty="0"/>
              <a:t>- Overview</a:t>
            </a:r>
            <a:endParaRPr sz="3000" dirty="0"/>
          </a:p>
        </p:txBody>
      </p:sp>
      <p:pic>
        <p:nvPicPr>
          <p:cNvPr id="445" name="Google Shape;445;p61"/>
          <p:cNvPicPr preferRelativeResize="0"/>
          <p:nvPr/>
        </p:nvPicPr>
        <p:blipFill rotWithShape="1">
          <a:blip r:embed="rId3">
            <a:clrChange>
              <a:clrFrom>
                <a:srgbClr val="FFFFFF"/>
              </a:clrFrom>
              <a:clrTo>
                <a:srgbClr val="FFFFFF">
                  <a:alpha val="0"/>
                </a:srgbClr>
              </a:clrTo>
            </a:clrChange>
            <a:alphaModFix/>
          </a:blip>
          <a:srcRect t="4235" b="3372"/>
          <a:stretch/>
        </p:blipFill>
        <p:spPr>
          <a:xfrm>
            <a:off x="1553063" y="760021"/>
            <a:ext cx="5861527" cy="4203866"/>
          </a:xfrm>
          <a:prstGeom prst="rect">
            <a:avLst/>
          </a:prstGeom>
          <a:noFill/>
          <a:ln>
            <a:noFill/>
          </a:ln>
        </p:spPr>
      </p:pic>
      <p:sp>
        <p:nvSpPr>
          <p:cNvPr id="5" name="Google Shape;360;p52">
            <a:extLst>
              <a:ext uri="{FF2B5EF4-FFF2-40B4-BE49-F238E27FC236}">
                <a16:creationId xmlns:a16="http://schemas.microsoft.com/office/drawing/2014/main" id="{40120A8F-209F-814A-B610-C0285EA417D5}"/>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12</a:t>
            </a:fld>
            <a:endParaRPr sz="1300" dirty="0"/>
          </a:p>
        </p:txBody>
      </p:sp>
      <p:sp>
        <p:nvSpPr>
          <p:cNvPr id="6" name="Rectangle 5">
            <a:extLst>
              <a:ext uri="{FF2B5EF4-FFF2-40B4-BE49-F238E27FC236}">
                <a16:creationId xmlns:a16="http://schemas.microsoft.com/office/drawing/2014/main" id="{C6A71494-E44E-6747-AC86-1C3A0A78CED0}"/>
              </a:ext>
            </a:extLst>
          </p:cNvPr>
          <p:cNvSpPr/>
          <p:nvPr/>
        </p:nvSpPr>
        <p:spPr>
          <a:xfrm>
            <a:off x="1638795" y="3656662"/>
            <a:ext cx="2256310" cy="130722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275466-8B1E-0D47-94CF-575CE995924E}"/>
              </a:ext>
            </a:extLst>
          </p:cNvPr>
          <p:cNvSpPr/>
          <p:nvPr/>
        </p:nvSpPr>
        <p:spPr>
          <a:xfrm>
            <a:off x="1638795" y="760021"/>
            <a:ext cx="2256310" cy="2802571"/>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C29F7B-2C43-D744-97F8-EDE985430A91}"/>
              </a:ext>
            </a:extLst>
          </p:cNvPr>
          <p:cNvSpPr/>
          <p:nvPr/>
        </p:nvSpPr>
        <p:spPr>
          <a:xfrm>
            <a:off x="4617519" y="760021"/>
            <a:ext cx="2733306" cy="3526971"/>
          </a:xfrm>
          <a:prstGeom prst="rect">
            <a:avLst/>
          </a:prstGeom>
          <a:noFill/>
          <a:ln w="63500">
            <a:solidFill>
              <a:srgbClr val="E1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678FDD-A5E8-5942-BD5F-6E67234CA8D5}"/>
              </a:ext>
            </a:extLst>
          </p:cNvPr>
          <p:cNvSpPr/>
          <p:nvPr/>
        </p:nvSpPr>
        <p:spPr>
          <a:xfrm>
            <a:off x="4026353" y="1235034"/>
            <a:ext cx="500129" cy="801584"/>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C6FBA1-B75C-4541-A826-8837E572AC74}"/>
              </a:ext>
            </a:extLst>
          </p:cNvPr>
          <p:cNvSpPr txBox="1"/>
          <p:nvPr/>
        </p:nvSpPr>
        <p:spPr>
          <a:xfrm>
            <a:off x="277148" y="722101"/>
            <a:ext cx="1361647" cy="707886"/>
          </a:xfrm>
          <a:prstGeom prst="rect">
            <a:avLst/>
          </a:prstGeom>
          <a:noFill/>
        </p:spPr>
        <p:txBody>
          <a:bodyPr wrap="square" rtlCol="0">
            <a:spAutoFit/>
          </a:bodyPr>
          <a:lstStyle/>
          <a:p>
            <a:r>
              <a:rPr lang="en-US" sz="2000" dirty="0">
                <a:solidFill>
                  <a:srgbClr val="0070C0"/>
                </a:solidFill>
              </a:rPr>
              <a:t>PTM Metadata</a:t>
            </a:r>
          </a:p>
        </p:txBody>
      </p:sp>
      <p:sp>
        <p:nvSpPr>
          <p:cNvPr id="11" name="TextBox 10">
            <a:extLst>
              <a:ext uri="{FF2B5EF4-FFF2-40B4-BE49-F238E27FC236}">
                <a16:creationId xmlns:a16="http://schemas.microsoft.com/office/drawing/2014/main" id="{A25748AA-7DF2-6146-8DFD-12C6DB30FA15}"/>
              </a:ext>
            </a:extLst>
          </p:cNvPr>
          <p:cNvSpPr txBox="1"/>
          <p:nvPr/>
        </p:nvSpPr>
        <p:spPr>
          <a:xfrm>
            <a:off x="247705" y="3831553"/>
            <a:ext cx="1579146" cy="1015663"/>
          </a:xfrm>
          <a:prstGeom prst="rect">
            <a:avLst/>
          </a:prstGeom>
          <a:noFill/>
        </p:spPr>
        <p:txBody>
          <a:bodyPr wrap="square" rtlCol="0">
            <a:spAutoFit/>
          </a:bodyPr>
          <a:lstStyle/>
          <a:p>
            <a:r>
              <a:rPr lang="en-US" sz="2000" dirty="0">
                <a:solidFill>
                  <a:srgbClr val="C00000"/>
                </a:solidFill>
              </a:rPr>
              <a:t>Enhanced PTM Metadata</a:t>
            </a:r>
          </a:p>
        </p:txBody>
      </p:sp>
      <p:sp>
        <p:nvSpPr>
          <p:cNvPr id="12" name="TextBox 11">
            <a:extLst>
              <a:ext uri="{FF2B5EF4-FFF2-40B4-BE49-F238E27FC236}">
                <a16:creationId xmlns:a16="http://schemas.microsoft.com/office/drawing/2014/main" id="{1E121FA1-9E8F-F74A-B8E1-1EF4508F2D07}"/>
              </a:ext>
            </a:extLst>
          </p:cNvPr>
          <p:cNvSpPr txBox="1"/>
          <p:nvPr/>
        </p:nvSpPr>
        <p:spPr>
          <a:xfrm>
            <a:off x="7485652" y="727202"/>
            <a:ext cx="1504836" cy="1015663"/>
          </a:xfrm>
          <a:prstGeom prst="rect">
            <a:avLst/>
          </a:prstGeom>
          <a:noFill/>
        </p:spPr>
        <p:txBody>
          <a:bodyPr wrap="square" rtlCol="0">
            <a:spAutoFit/>
          </a:bodyPr>
          <a:lstStyle/>
          <a:p>
            <a:r>
              <a:rPr lang="en-US" sz="2000" dirty="0">
                <a:solidFill>
                  <a:srgbClr val="E1A100"/>
                </a:solidFill>
              </a:rPr>
              <a:t>GitHub Application Metadata</a:t>
            </a:r>
          </a:p>
        </p:txBody>
      </p:sp>
      <p:sp>
        <p:nvSpPr>
          <p:cNvPr id="13" name="TextBox 12">
            <a:extLst>
              <a:ext uri="{FF2B5EF4-FFF2-40B4-BE49-F238E27FC236}">
                <a16:creationId xmlns:a16="http://schemas.microsoft.com/office/drawing/2014/main" id="{5265816D-9238-0E4C-8169-09AB7632DDE1}"/>
              </a:ext>
            </a:extLst>
          </p:cNvPr>
          <p:cNvSpPr txBox="1"/>
          <p:nvPr/>
        </p:nvSpPr>
        <p:spPr>
          <a:xfrm>
            <a:off x="4256791" y="4353915"/>
            <a:ext cx="1212150" cy="707886"/>
          </a:xfrm>
          <a:prstGeom prst="rect">
            <a:avLst/>
          </a:prstGeom>
          <a:noFill/>
        </p:spPr>
        <p:txBody>
          <a:bodyPr wrap="square" rtlCol="0">
            <a:spAutoFit/>
          </a:bodyPr>
          <a:lstStyle/>
          <a:p>
            <a:r>
              <a:rPr lang="en-US" sz="2000" dirty="0">
                <a:solidFill>
                  <a:srgbClr val="00B050"/>
                </a:solidFill>
              </a:rPr>
              <a:t>Mapping table</a:t>
            </a:r>
          </a:p>
        </p:txBody>
      </p:sp>
      <p:cxnSp>
        <p:nvCxnSpPr>
          <p:cNvPr id="14" name="Google Shape;423;p58">
            <a:extLst>
              <a:ext uri="{FF2B5EF4-FFF2-40B4-BE49-F238E27FC236}">
                <a16:creationId xmlns:a16="http://schemas.microsoft.com/office/drawing/2014/main" id="{1633C790-9A60-A649-A194-929337222427}"/>
              </a:ext>
            </a:extLst>
          </p:cNvPr>
          <p:cNvCxnSpPr>
            <a:cxnSpLocks/>
          </p:cNvCxnSpPr>
          <p:nvPr/>
        </p:nvCxnSpPr>
        <p:spPr>
          <a:xfrm>
            <a:off x="4256791" y="2150918"/>
            <a:ext cx="148954" cy="2202997"/>
          </a:xfrm>
          <a:prstGeom prst="straightConnector1">
            <a:avLst/>
          </a:prstGeom>
          <a:noFill/>
          <a:ln w="63500" cap="flat" cmpd="sng">
            <a:solidFill>
              <a:srgbClr val="00B050"/>
            </a:solidFill>
            <a:prstDash val="solid"/>
            <a:round/>
            <a:headEnd type="triangle" w="sm" len="sm"/>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2"/>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i="1" dirty="0"/>
              <a:t>DB Schema </a:t>
            </a:r>
            <a:r>
              <a:rPr lang="en" sz="3000" dirty="0"/>
              <a:t>– </a:t>
            </a:r>
            <a:r>
              <a:rPr lang="en" sz="3000" b="1" dirty="0"/>
              <a:t>Basic</a:t>
            </a:r>
            <a:r>
              <a:rPr lang="en" sz="3000" dirty="0"/>
              <a:t> PTM Metadata</a:t>
            </a:r>
            <a:endParaRPr sz="3000" dirty="0"/>
          </a:p>
        </p:txBody>
      </p:sp>
      <p:pic>
        <p:nvPicPr>
          <p:cNvPr id="453" name="Google Shape;453;p62"/>
          <p:cNvPicPr preferRelativeResize="0"/>
          <p:nvPr/>
        </p:nvPicPr>
        <p:blipFill>
          <a:blip r:embed="rId3">
            <a:alphaModFix/>
          </a:blip>
          <a:stretch>
            <a:fillRect/>
          </a:stretch>
        </p:blipFill>
        <p:spPr>
          <a:xfrm>
            <a:off x="875825" y="669097"/>
            <a:ext cx="2459611" cy="4271378"/>
          </a:xfrm>
          <a:prstGeom prst="rect">
            <a:avLst/>
          </a:prstGeom>
          <a:noFill/>
          <a:ln>
            <a:noFill/>
          </a:ln>
        </p:spPr>
      </p:pic>
      <p:sp>
        <p:nvSpPr>
          <p:cNvPr id="454" name="Google Shape;454;p62"/>
          <p:cNvSpPr txBox="1"/>
          <p:nvPr/>
        </p:nvSpPr>
        <p:spPr>
          <a:xfrm>
            <a:off x="3631550" y="1114075"/>
            <a:ext cx="3891900" cy="135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50">
              <a:solidFill>
                <a:srgbClr val="262626"/>
              </a:solidFill>
              <a:latin typeface="Calibri"/>
              <a:ea typeface="Calibri"/>
              <a:cs typeface="Calibri"/>
              <a:sym typeface="Calibri"/>
            </a:endParaRPr>
          </a:p>
        </p:txBody>
      </p:sp>
      <p:sp>
        <p:nvSpPr>
          <p:cNvPr id="455" name="Google Shape;455;p62"/>
          <p:cNvSpPr txBox="1"/>
          <p:nvPr/>
        </p:nvSpPr>
        <p:spPr>
          <a:xfrm>
            <a:off x="4434164" y="649425"/>
            <a:ext cx="5013300" cy="24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262626"/>
                </a:solidFill>
                <a:latin typeface="Calibri"/>
                <a:ea typeface="Calibri"/>
                <a:cs typeface="Calibri"/>
                <a:sym typeface="Calibri"/>
              </a:rPr>
              <a:t>Example metadata:</a:t>
            </a:r>
            <a:endParaRPr sz="2200" b="1"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Downloads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Commits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Authors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License</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Library</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Model tag</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Language</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Architecture</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Dataset</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a:t>
            </a:r>
            <a:endParaRPr sz="2200" dirty="0">
              <a:solidFill>
                <a:srgbClr val="262626"/>
              </a:solidFill>
              <a:latin typeface="Calibri"/>
              <a:ea typeface="Calibri"/>
              <a:cs typeface="Calibri"/>
              <a:sym typeface="Calibri"/>
            </a:endParaRPr>
          </a:p>
        </p:txBody>
      </p:sp>
      <p:sp>
        <p:nvSpPr>
          <p:cNvPr id="7" name="Google Shape;360;p52">
            <a:extLst>
              <a:ext uri="{FF2B5EF4-FFF2-40B4-BE49-F238E27FC236}">
                <a16:creationId xmlns:a16="http://schemas.microsoft.com/office/drawing/2014/main" id="{B03C5692-274B-0040-9FC2-4C739DE2D1F9}"/>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13</a:t>
            </a:fld>
            <a:endParaRPr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3"/>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i="1" dirty="0"/>
              <a:t>DB Schema </a:t>
            </a:r>
            <a:r>
              <a:rPr lang="en" sz="3000" dirty="0"/>
              <a:t>- </a:t>
            </a:r>
            <a:r>
              <a:rPr lang="en" sz="3000" b="1" dirty="0"/>
              <a:t>GitHub</a:t>
            </a:r>
            <a:r>
              <a:rPr lang="en" sz="3000" dirty="0"/>
              <a:t> Project Metadata</a:t>
            </a:r>
            <a:endParaRPr sz="3000" dirty="0"/>
          </a:p>
        </p:txBody>
      </p:sp>
      <p:sp>
        <p:nvSpPr>
          <p:cNvPr id="463" name="Google Shape;463;p63"/>
          <p:cNvSpPr txBox="1"/>
          <p:nvPr/>
        </p:nvSpPr>
        <p:spPr>
          <a:xfrm>
            <a:off x="4995790" y="1367250"/>
            <a:ext cx="3548920" cy="24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262626"/>
                </a:solidFill>
                <a:latin typeface="Calibri"/>
                <a:ea typeface="Calibri"/>
                <a:cs typeface="Calibri"/>
                <a:sym typeface="Calibri"/>
              </a:rPr>
              <a:t>Example metadata:</a:t>
            </a:r>
            <a:endParaRPr sz="2200" b="1"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PRs</a:t>
            </a: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Issues</a:t>
            </a: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Commits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Label</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License</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a:t>
            </a:r>
            <a:endParaRPr sz="2200" dirty="0">
              <a:solidFill>
                <a:srgbClr val="262626"/>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6140BA5-3D48-E640-9AD8-10778302D706}"/>
              </a:ext>
            </a:extLst>
          </p:cNvPr>
          <p:cNvPicPr>
            <a:picLocks noChangeAspect="1"/>
          </p:cNvPicPr>
          <p:nvPr/>
        </p:nvPicPr>
        <p:blipFill rotWithShape="1">
          <a:blip r:embed="rId3"/>
          <a:srcRect r="1237"/>
          <a:stretch/>
        </p:blipFill>
        <p:spPr>
          <a:xfrm>
            <a:off x="416440" y="631600"/>
            <a:ext cx="4272558" cy="4211530"/>
          </a:xfrm>
          <a:prstGeom prst="rect">
            <a:avLst/>
          </a:prstGeom>
        </p:spPr>
      </p:pic>
      <p:sp>
        <p:nvSpPr>
          <p:cNvPr id="8" name="Google Shape;360;p52">
            <a:extLst>
              <a:ext uri="{FF2B5EF4-FFF2-40B4-BE49-F238E27FC236}">
                <a16:creationId xmlns:a16="http://schemas.microsoft.com/office/drawing/2014/main" id="{438BB483-2E9A-2C45-8796-EA712BE1C106}"/>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14</a:t>
            </a:fld>
            <a:endParaRPr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4"/>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i="1" dirty="0"/>
              <a:t>DB Schema </a:t>
            </a:r>
            <a:r>
              <a:rPr lang="en" sz="3000" dirty="0"/>
              <a:t>- </a:t>
            </a:r>
            <a:r>
              <a:rPr lang="en" sz="3000" b="1" dirty="0"/>
              <a:t>Enhanced</a:t>
            </a:r>
            <a:r>
              <a:rPr lang="en" sz="3000" dirty="0"/>
              <a:t> PTM Metadata</a:t>
            </a:r>
            <a:endParaRPr sz="3000" dirty="0"/>
          </a:p>
        </p:txBody>
      </p:sp>
      <p:sp>
        <p:nvSpPr>
          <p:cNvPr id="471" name="Google Shape;471;p64"/>
          <p:cNvSpPr txBox="1"/>
          <p:nvPr/>
        </p:nvSpPr>
        <p:spPr>
          <a:xfrm>
            <a:off x="5579722" y="2252179"/>
            <a:ext cx="3804863" cy="24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262626"/>
                </a:solidFill>
                <a:latin typeface="Calibri"/>
                <a:ea typeface="Calibri"/>
                <a:cs typeface="Calibri"/>
                <a:sym typeface="Calibri"/>
              </a:rPr>
              <a:t>Example metadata:</a:t>
            </a:r>
            <a:endParaRPr sz="2200" b="1"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Base/upstream model</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US" sz="2200" dirty="0">
                <a:solidFill>
                  <a:srgbClr val="262626"/>
                </a:solidFill>
                <a:latin typeface="Calibri"/>
                <a:ea typeface="Calibri"/>
                <a:cs typeface="Calibri"/>
                <a:sym typeface="Calibri"/>
              </a:rPr>
              <a:t>Hyper parameters</a:t>
            </a: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Carbon emitted</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Evaluation metrics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Hardware requirements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Parameter count</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a:t>
            </a:r>
            <a:endParaRPr sz="2200" dirty="0">
              <a:solidFill>
                <a:srgbClr val="262626"/>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ABF8F9C-485C-DB45-8B43-8DC9E402A956}"/>
              </a:ext>
            </a:extLst>
          </p:cNvPr>
          <p:cNvPicPr>
            <a:picLocks noChangeAspect="1"/>
          </p:cNvPicPr>
          <p:nvPr/>
        </p:nvPicPr>
        <p:blipFill>
          <a:blip r:embed="rId3"/>
          <a:stretch>
            <a:fillRect/>
          </a:stretch>
        </p:blipFill>
        <p:spPr>
          <a:xfrm>
            <a:off x="209665" y="802651"/>
            <a:ext cx="4979024" cy="4044565"/>
          </a:xfrm>
          <a:prstGeom prst="rect">
            <a:avLst/>
          </a:prstGeom>
        </p:spPr>
      </p:pic>
      <p:sp>
        <p:nvSpPr>
          <p:cNvPr id="8" name="Google Shape;360;p52">
            <a:extLst>
              <a:ext uri="{FF2B5EF4-FFF2-40B4-BE49-F238E27FC236}">
                <a16:creationId xmlns:a16="http://schemas.microsoft.com/office/drawing/2014/main" id="{EBA57144-3E7A-6C4B-B052-DB4A5731065D}"/>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15</a:t>
            </a:fld>
            <a:endParaRPr sz="1300" dirty="0"/>
          </a:p>
        </p:txBody>
      </p:sp>
      <p:sp>
        <p:nvSpPr>
          <p:cNvPr id="9" name="Google Shape;471;p64">
            <a:extLst>
              <a:ext uri="{FF2B5EF4-FFF2-40B4-BE49-F238E27FC236}">
                <a16:creationId xmlns:a16="http://schemas.microsoft.com/office/drawing/2014/main" id="{B7F52445-99D9-E84A-928F-FCC61F93F540}"/>
              </a:ext>
            </a:extLst>
          </p:cNvPr>
          <p:cNvSpPr txBox="1"/>
          <p:nvPr/>
        </p:nvSpPr>
        <p:spPr>
          <a:xfrm>
            <a:off x="5188689" y="688536"/>
            <a:ext cx="3955311" cy="60760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0070C0"/>
                </a:solidFill>
                <a:latin typeface="Calibri"/>
                <a:ea typeface="Calibri"/>
                <a:cs typeface="Calibri"/>
                <a:sym typeface="Calibri"/>
              </a:rPr>
              <a:t>Unstructured Model card</a:t>
            </a:r>
            <a:endParaRPr sz="2800" dirty="0">
              <a:solidFill>
                <a:srgbClr val="0070C0"/>
              </a:solidFill>
              <a:latin typeface="Calibri"/>
              <a:ea typeface="Calibri"/>
              <a:cs typeface="Calibri"/>
              <a:sym typeface="Calibri"/>
            </a:endParaRPr>
          </a:p>
        </p:txBody>
      </p:sp>
      <p:sp>
        <p:nvSpPr>
          <p:cNvPr id="7" name="Google Shape;471;p64">
            <a:extLst>
              <a:ext uri="{FF2B5EF4-FFF2-40B4-BE49-F238E27FC236}">
                <a16:creationId xmlns:a16="http://schemas.microsoft.com/office/drawing/2014/main" id="{F6523524-D3F9-1B40-BB40-8643A39F63FF}"/>
              </a:ext>
            </a:extLst>
          </p:cNvPr>
          <p:cNvSpPr txBox="1"/>
          <p:nvPr/>
        </p:nvSpPr>
        <p:spPr>
          <a:xfrm>
            <a:off x="5494662" y="1817358"/>
            <a:ext cx="2979486" cy="60760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0070C0"/>
                </a:solidFill>
                <a:latin typeface="Calibri"/>
                <a:ea typeface="Calibri"/>
                <a:cs typeface="Calibri"/>
                <a:sym typeface="Calibri"/>
              </a:rPr>
              <a:t>Structured data</a:t>
            </a:r>
            <a:endParaRPr sz="2800" dirty="0">
              <a:solidFill>
                <a:srgbClr val="0070C0"/>
              </a:solidFill>
              <a:latin typeface="Calibri"/>
              <a:ea typeface="Calibri"/>
              <a:cs typeface="Calibri"/>
              <a:sym typeface="Calibri"/>
            </a:endParaRPr>
          </a:p>
        </p:txBody>
      </p:sp>
      <p:cxnSp>
        <p:nvCxnSpPr>
          <p:cNvPr id="10" name="Google Shape;423;p58">
            <a:extLst>
              <a:ext uri="{FF2B5EF4-FFF2-40B4-BE49-F238E27FC236}">
                <a16:creationId xmlns:a16="http://schemas.microsoft.com/office/drawing/2014/main" id="{FF93DD26-89D5-ED41-B346-9EF89330BE17}"/>
              </a:ext>
            </a:extLst>
          </p:cNvPr>
          <p:cNvCxnSpPr>
            <a:cxnSpLocks/>
          </p:cNvCxnSpPr>
          <p:nvPr/>
        </p:nvCxnSpPr>
        <p:spPr>
          <a:xfrm>
            <a:off x="6984405" y="1255450"/>
            <a:ext cx="0" cy="669851"/>
          </a:xfrm>
          <a:prstGeom prst="straightConnector1">
            <a:avLst/>
          </a:prstGeom>
          <a:noFill/>
          <a:ln w="127000" cap="flat" cmpd="sng">
            <a:solidFill>
              <a:srgbClr val="C00000"/>
            </a:solidFill>
            <a:prstDash val="solid"/>
            <a:round/>
            <a:headEnd type="none" w="med" len="med"/>
            <a:tailEnd type="triangle" w="med" len="med"/>
          </a:ln>
        </p:spPr>
      </p:cxnSp>
      <p:sp>
        <p:nvSpPr>
          <p:cNvPr id="5" name="TextBox 4">
            <a:extLst>
              <a:ext uri="{FF2B5EF4-FFF2-40B4-BE49-F238E27FC236}">
                <a16:creationId xmlns:a16="http://schemas.microsoft.com/office/drawing/2014/main" id="{987377BA-2C93-C94F-A215-05E48A019941}"/>
              </a:ext>
            </a:extLst>
          </p:cNvPr>
          <p:cNvSpPr txBox="1"/>
          <p:nvPr/>
        </p:nvSpPr>
        <p:spPr>
          <a:xfrm>
            <a:off x="7133745" y="1355008"/>
            <a:ext cx="1733107" cy="369332"/>
          </a:xfrm>
          <a:prstGeom prst="rect">
            <a:avLst/>
          </a:prstGeom>
          <a:noFill/>
        </p:spPr>
        <p:txBody>
          <a:bodyPr wrap="square" rtlCol="0">
            <a:spAutoFit/>
          </a:bodyPr>
          <a:lstStyle/>
          <a:p>
            <a:r>
              <a:rPr lang="en-US" sz="1800" dirty="0">
                <a:solidFill>
                  <a:srgbClr val="C00000"/>
                </a:solidFill>
              </a:rPr>
              <a:t>GPT-4-turbo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p:bldP spid="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8"/>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Clr>
                <a:schemeClr val="dk1"/>
              </a:buClr>
              <a:buSzPts val="1100"/>
              <a:buFont typeface="Arial"/>
              <a:buNone/>
            </a:pPr>
            <a:r>
              <a:rPr lang="en" sz="3000" dirty="0"/>
              <a:t>Example Measurement of PTM Supply Chain</a:t>
            </a:r>
            <a:endParaRPr sz="3000" dirty="0"/>
          </a:p>
        </p:txBody>
      </p:sp>
      <p:pic>
        <p:nvPicPr>
          <p:cNvPr id="500" name="Google Shape;500;p68"/>
          <p:cNvPicPr preferRelativeResize="0"/>
          <p:nvPr/>
        </p:nvPicPr>
        <p:blipFill>
          <a:blip r:embed="rId3">
            <a:alphaModFix/>
          </a:blip>
          <a:stretch>
            <a:fillRect/>
          </a:stretch>
        </p:blipFill>
        <p:spPr>
          <a:xfrm>
            <a:off x="277148" y="853953"/>
            <a:ext cx="4516900" cy="3708324"/>
          </a:xfrm>
          <a:prstGeom prst="rect">
            <a:avLst/>
          </a:prstGeom>
          <a:noFill/>
          <a:ln>
            <a:noFill/>
          </a:ln>
        </p:spPr>
      </p:pic>
      <p:sp>
        <p:nvSpPr>
          <p:cNvPr id="2" name="TextBox 1">
            <a:extLst>
              <a:ext uri="{FF2B5EF4-FFF2-40B4-BE49-F238E27FC236}">
                <a16:creationId xmlns:a16="http://schemas.microsoft.com/office/drawing/2014/main" id="{DA43B961-288F-D244-98F7-1545A382948A}"/>
              </a:ext>
            </a:extLst>
          </p:cNvPr>
          <p:cNvSpPr txBox="1"/>
          <p:nvPr/>
        </p:nvSpPr>
        <p:spPr>
          <a:xfrm>
            <a:off x="4572000" y="1190443"/>
            <a:ext cx="4516900" cy="2393732"/>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en-US" sz="2400" b="1" dirty="0"/>
              <a:t>NLP</a:t>
            </a:r>
            <a:r>
              <a:rPr lang="en-US" sz="2400" dirty="0"/>
              <a:t> and </a:t>
            </a:r>
            <a:r>
              <a:rPr lang="en-US" sz="2400" b="1" dirty="0"/>
              <a:t>multimodal</a:t>
            </a:r>
            <a:r>
              <a:rPr lang="en-US" sz="2400" dirty="0"/>
              <a:t>: noticeably increased after November 2022</a:t>
            </a:r>
          </a:p>
          <a:p>
            <a:pPr marL="285750" indent="-285750">
              <a:lnSpc>
                <a:spcPct val="150000"/>
              </a:lnSpc>
              <a:spcAft>
                <a:spcPts val="1200"/>
              </a:spcAft>
              <a:buFont typeface="Arial" panose="020B0604020202020204" pitchFamily="34" charset="0"/>
              <a:buChar char="•"/>
            </a:pPr>
            <a:r>
              <a:rPr lang="en-US" sz="2400" b="1" dirty="0"/>
              <a:t>Audio</a:t>
            </a:r>
            <a:r>
              <a:rPr lang="en-US" sz="2400" dirty="0"/>
              <a:t> and </a:t>
            </a:r>
            <a:r>
              <a:rPr lang="en-US" sz="2400" b="1" dirty="0"/>
              <a:t>CV</a:t>
            </a:r>
            <a:r>
              <a:rPr lang="en-US" sz="2400" dirty="0"/>
              <a:t>: stable</a:t>
            </a:r>
          </a:p>
        </p:txBody>
      </p:sp>
      <p:sp>
        <p:nvSpPr>
          <p:cNvPr id="3" name="TextBox 2">
            <a:extLst>
              <a:ext uri="{FF2B5EF4-FFF2-40B4-BE49-F238E27FC236}">
                <a16:creationId xmlns:a16="http://schemas.microsoft.com/office/drawing/2014/main" id="{27B50138-5AD1-4740-84EB-59607B0D36B0}"/>
              </a:ext>
            </a:extLst>
          </p:cNvPr>
          <p:cNvSpPr txBox="1"/>
          <p:nvPr/>
        </p:nvSpPr>
        <p:spPr>
          <a:xfrm>
            <a:off x="868767" y="4566962"/>
            <a:ext cx="7572442" cy="477054"/>
          </a:xfrm>
          <a:prstGeom prst="rect">
            <a:avLst/>
          </a:prstGeom>
          <a:noFill/>
        </p:spPr>
        <p:txBody>
          <a:bodyPr wrap="square" rtlCol="0">
            <a:spAutoFit/>
          </a:bodyPr>
          <a:lstStyle/>
          <a:p>
            <a:r>
              <a:rPr lang="en-US" sz="2500" b="1" dirty="0">
                <a:solidFill>
                  <a:srgbClr val="0070C0"/>
                </a:solidFill>
              </a:rPr>
              <a:t>More measurements can be found in our paper!</a:t>
            </a:r>
          </a:p>
        </p:txBody>
      </p:sp>
      <p:sp>
        <p:nvSpPr>
          <p:cNvPr id="8" name="Google Shape;360;p52">
            <a:extLst>
              <a:ext uri="{FF2B5EF4-FFF2-40B4-BE49-F238E27FC236}">
                <a16:creationId xmlns:a16="http://schemas.microsoft.com/office/drawing/2014/main" id="{2058D965-AC11-2D45-953E-1E9069D46D20}"/>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16</a:t>
            </a:fld>
            <a:endParaRPr sz="1300" dirty="0"/>
          </a:p>
        </p:txBody>
      </p:sp>
    </p:spTree>
    <p:extLst>
      <p:ext uri="{BB962C8B-B14F-4D97-AF65-F5344CB8AC3E}">
        <p14:creationId xmlns:p14="http://schemas.microsoft.com/office/powerpoint/2010/main" val="15692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9"/>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Mining PTM-Application License Compatibility</a:t>
            </a:r>
            <a:endParaRPr sz="3000" dirty="0"/>
          </a:p>
        </p:txBody>
      </p:sp>
      <p:pic>
        <p:nvPicPr>
          <p:cNvPr id="508" name="Google Shape;508;p69"/>
          <p:cNvPicPr preferRelativeResize="0"/>
          <p:nvPr/>
        </p:nvPicPr>
        <p:blipFill>
          <a:blip r:embed="rId3">
            <a:alphaModFix/>
          </a:blip>
          <a:stretch>
            <a:fillRect/>
          </a:stretch>
        </p:blipFill>
        <p:spPr>
          <a:xfrm>
            <a:off x="1975350" y="656487"/>
            <a:ext cx="6752199" cy="3673326"/>
          </a:xfrm>
          <a:prstGeom prst="rect">
            <a:avLst/>
          </a:prstGeom>
          <a:noFill/>
          <a:ln>
            <a:noFill/>
          </a:ln>
        </p:spPr>
      </p:pic>
      <p:cxnSp>
        <p:nvCxnSpPr>
          <p:cNvPr id="510" name="Google Shape;510;p69"/>
          <p:cNvCxnSpPr/>
          <p:nvPr/>
        </p:nvCxnSpPr>
        <p:spPr>
          <a:xfrm rot="10800000">
            <a:off x="1615550" y="1187700"/>
            <a:ext cx="1047900" cy="497700"/>
          </a:xfrm>
          <a:prstGeom prst="straightConnector1">
            <a:avLst/>
          </a:prstGeom>
          <a:noFill/>
          <a:ln w="63500" cap="flat" cmpd="sng">
            <a:solidFill>
              <a:schemeClr val="tx1"/>
            </a:solidFill>
            <a:prstDash val="solid"/>
            <a:round/>
            <a:headEnd type="triangle" w="med" len="med"/>
            <a:tailEnd type="none" w="med" len="med"/>
          </a:ln>
        </p:spPr>
      </p:cxnSp>
      <p:cxnSp>
        <p:nvCxnSpPr>
          <p:cNvPr id="511" name="Google Shape;511;p69"/>
          <p:cNvCxnSpPr>
            <a:cxnSpLocks/>
          </p:cNvCxnSpPr>
          <p:nvPr/>
        </p:nvCxnSpPr>
        <p:spPr>
          <a:xfrm flipH="1" flipV="1">
            <a:off x="1772674" y="1777275"/>
            <a:ext cx="999501" cy="357450"/>
          </a:xfrm>
          <a:prstGeom prst="straightConnector1">
            <a:avLst/>
          </a:prstGeom>
          <a:noFill/>
          <a:ln w="63500" cap="flat" cmpd="sng">
            <a:solidFill>
              <a:schemeClr val="bg1"/>
            </a:solidFill>
            <a:prstDash val="solid"/>
            <a:round/>
            <a:headEnd type="triangle" w="med" len="med"/>
            <a:tailEnd type="none" w="med" len="med"/>
          </a:ln>
        </p:spPr>
      </p:cxnSp>
      <p:cxnSp>
        <p:nvCxnSpPr>
          <p:cNvPr id="512" name="Google Shape;512;p69"/>
          <p:cNvCxnSpPr/>
          <p:nvPr/>
        </p:nvCxnSpPr>
        <p:spPr>
          <a:xfrm rot="10800000">
            <a:off x="1772675" y="2742050"/>
            <a:ext cx="1422600" cy="706500"/>
          </a:xfrm>
          <a:prstGeom prst="straightConnector1">
            <a:avLst/>
          </a:prstGeom>
          <a:noFill/>
          <a:ln w="63500" cap="flat" cmpd="sng">
            <a:solidFill>
              <a:schemeClr val="tx1"/>
            </a:solidFill>
            <a:prstDash val="solid"/>
            <a:round/>
            <a:headEnd type="triangle" w="med" len="med"/>
            <a:tailEnd type="none" w="med" len="med"/>
          </a:ln>
        </p:spPr>
      </p:cxnSp>
      <p:sp>
        <p:nvSpPr>
          <p:cNvPr id="513" name="Google Shape;513;p69"/>
          <p:cNvSpPr txBox="1"/>
          <p:nvPr/>
        </p:nvSpPr>
        <p:spPr>
          <a:xfrm>
            <a:off x="101300" y="904390"/>
            <a:ext cx="1482300" cy="3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bg2">
                    <a:lumMod val="50000"/>
                  </a:schemeClr>
                </a:solidFill>
                <a:latin typeface="Calibri"/>
                <a:ea typeface="Calibri"/>
                <a:cs typeface="Calibri"/>
                <a:sym typeface="Calibri"/>
              </a:rPr>
              <a:t>Excluded</a:t>
            </a:r>
            <a:endParaRPr sz="2500" b="1" dirty="0">
              <a:solidFill>
                <a:schemeClr val="bg2">
                  <a:lumMod val="50000"/>
                </a:schemeClr>
              </a:solidFill>
              <a:latin typeface="Calibri"/>
              <a:ea typeface="Calibri"/>
              <a:cs typeface="Calibri"/>
              <a:sym typeface="Calibri"/>
            </a:endParaRPr>
          </a:p>
        </p:txBody>
      </p:sp>
      <p:sp>
        <p:nvSpPr>
          <p:cNvPr id="514" name="Google Shape;514;p69"/>
          <p:cNvSpPr txBox="1"/>
          <p:nvPr/>
        </p:nvSpPr>
        <p:spPr>
          <a:xfrm>
            <a:off x="101300" y="1353714"/>
            <a:ext cx="1847900" cy="3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rgbClr val="0070C0"/>
                </a:solidFill>
                <a:latin typeface="Calibri"/>
                <a:ea typeface="Calibri"/>
                <a:cs typeface="Calibri"/>
                <a:sym typeface="Calibri"/>
              </a:rPr>
              <a:t>Compatible</a:t>
            </a:r>
            <a:endParaRPr sz="2500" b="1" dirty="0">
              <a:solidFill>
                <a:srgbClr val="0070C0"/>
              </a:solidFill>
              <a:latin typeface="Calibri"/>
              <a:ea typeface="Calibri"/>
              <a:cs typeface="Calibri"/>
              <a:sym typeface="Calibri"/>
            </a:endParaRPr>
          </a:p>
        </p:txBody>
      </p:sp>
      <p:sp>
        <p:nvSpPr>
          <p:cNvPr id="515" name="Google Shape;515;p69"/>
          <p:cNvSpPr txBox="1"/>
          <p:nvPr/>
        </p:nvSpPr>
        <p:spPr>
          <a:xfrm>
            <a:off x="111728" y="2260956"/>
            <a:ext cx="1923050" cy="3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rgbClr val="FE3138"/>
                </a:solidFill>
                <a:latin typeface="Calibri"/>
                <a:ea typeface="Calibri"/>
                <a:cs typeface="Calibri"/>
                <a:sym typeface="Calibri"/>
              </a:rPr>
              <a:t>Incompatible</a:t>
            </a:r>
            <a:endParaRPr sz="2500" b="1" dirty="0">
              <a:solidFill>
                <a:srgbClr val="FE3138"/>
              </a:solidFill>
              <a:latin typeface="Calibri"/>
              <a:ea typeface="Calibri"/>
              <a:cs typeface="Calibri"/>
              <a:sym typeface="Calibri"/>
            </a:endParaRPr>
          </a:p>
        </p:txBody>
      </p:sp>
      <p:sp>
        <p:nvSpPr>
          <p:cNvPr id="516" name="Google Shape;516;p69"/>
          <p:cNvSpPr txBox="1"/>
          <p:nvPr/>
        </p:nvSpPr>
        <p:spPr>
          <a:xfrm>
            <a:off x="-178630" y="4220288"/>
            <a:ext cx="4902108" cy="478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262626"/>
              </a:buClr>
              <a:buSzPts val="2000"/>
              <a:buFont typeface="Calibri"/>
              <a:buChar char="●"/>
            </a:pPr>
            <a:r>
              <a:rPr lang="en" sz="2800" b="1" dirty="0">
                <a:solidFill>
                  <a:srgbClr val="262626"/>
                </a:solidFill>
                <a:latin typeface="Calibri"/>
                <a:ea typeface="Calibri"/>
                <a:cs typeface="Calibri"/>
                <a:sym typeface="Calibri"/>
              </a:rPr>
              <a:t>Identical</a:t>
            </a:r>
            <a:r>
              <a:rPr lang="en" sz="2800" dirty="0">
                <a:solidFill>
                  <a:srgbClr val="262626"/>
                </a:solidFill>
                <a:latin typeface="Calibri"/>
                <a:ea typeface="Calibri"/>
                <a:cs typeface="Calibri"/>
                <a:sym typeface="Calibri"/>
              </a:rPr>
              <a:t>: 25.61%</a:t>
            </a:r>
            <a:endParaRPr sz="2800"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Char char="●"/>
            </a:pPr>
            <a:r>
              <a:rPr lang="en" sz="2800" b="1" dirty="0">
                <a:solidFill>
                  <a:srgbClr val="262626"/>
                </a:solidFill>
                <a:latin typeface="Calibri"/>
                <a:ea typeface="Calibri"/>
                <a:cs typeface="Calibri"/>
                <a:sym typeface="Calibri"/>
              </a:rPr>
              <a:t>Incompatible</a:t>
            </a:r>
            <a:r>
              <a:rPr lang="en" sz="2800" dirty="0">
                <a:solidFill>
                  <a:srgbClr val="262626"/>
                </a:solidFill>
                <a:latin typeface="Calibri"/>
                <a:ea typeface="Calibri"/>
                <a:cs typeface="Calibri"/>
                <a:sym typeface="Calibri"/>
              </a:rPr>
              <a:t>: 0.24%</a:t>
            </a:r>
            <a:endParaRPr sz="2800" dirty="0">
              <a:solidFill>
                <a:srgbClr val="262626"/>
              </a:solidFill>
              <a:latin typeface="Calibri"/>
              <a:ea typeface="Calibri"/>
              <a:cs typeface="Calibri"/>
              <a:sym typeface="Calibri"/>
            </a:endParaRPr>
          </a:p>
        </p:txBody>
      </p:sp>
      <p:sp>
        <p:nvSpPr>
          <p:cNvPr id="13" name="Google Shape;360;p52">
            <a:extLst>
              <a:ext uri="{FF2B5EF4-FFF2-40B4-BE49-F238E27FC236}">
                <a16:creationId xmlns:a16="http://schemas.microsoft.com/office/drawing/2014/main" id="{612822BD-C2F2-D248-84B4-C60D53254C58}"/>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17</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p:bldP spid="514" grpId="0"/>
      <p:bldP spid="5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0"/>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000"/>
              <a:buFont typeface="Calibri"/>
              <a:buNone/>
            </a:pPr>
            <a:r>
              <a:rPr lang="en" sz="5000"/>
              <a:t>Future Directions</a:t>
            </a:r>
            <a:endParaRPr sz="5000"/>
          </a:p>
        </p:txBody>
      </p:sp>
      <p:sp>
        <p:nvSpPr>
          <p:cNvPr id="522" name="Google Shape;522;p70"/>
          <p:cNvSpPr>
            <a:spLocks noGrp="1"/>
          </p:cNvSpPr>
          <p:nvPr>
            <p:ph type="sldNum" idx="12"/>
          </p:nvPr>
        </p:nvSpPr>
        <p:spPr>
          <a:xfrm>
            <a:off x="8361860" y="4766930"/>
            <a:ext cx="365700" cy="274200"/>
          </a:xfrm>
          <a:prstGeom prst="ellipse">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1"/>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Future Direction on PTM - Overview</a:t>
            </a:r>
            <a:endParaRPr sz="3000" dirty="0"/>
          </a:p>
        </p:txBody>
      </p:sp>
      <p:pic>
        <p:nvPicPr>
          <p:cNvPr id="529" name="Google Shape;529;p71"/>
          <p:cNvPicPr preferRelativeResize="0"/>
          <p:nvPr/>
        </p:nvPicPr>
        <p:blipFill rotWithShape="1">
          <a:blip r:embed="rId3">
            <a:alphaModFix/>
          </a:blip>
          <a:srcRect/>
          <a:stretch/>
        </p:blipFill>
        <p:spPr>
          <a:xfrm>
            <a:off x="1027549" y="1193808"/>
            <a:ext cx="4761801" cy="3903200"/>
          </a:xfrm>
          <a:prstGeom prst="rect">
            <a:avLst/>
          </a:prstGeom>
          <a:noFill/>
          <a:ln>
            <a:noFill/>
          </a:ln>
        </p:spPr>
      </p:pic>
      <p:sp>
        <p:nvSpPr>
          <p:cNvPr id="530" name="Google Shape;530;p71"/>
          <p:cNvSpPr txBox="1"/>
          <p:nvPr/>
        </p:nvSpPr>
        <p:spPr>
          <a:xfrm>
            <a:off x="6031825" y="3912675"/>
            <a:ext cx="1946100" cy="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62626"/>
                </a:solidFill>
                <a:latin typeface="Calibri"/>
                <a:ea typeface="Calibri"/>
                <a:cs typeface="Calibri"/>
                <a:sym typeface="Calibri"/>
              </a:rPr>
              <a:t>Integration</a:t>
            </a:r>
            <a:endParaRPr sz="2500" dirty="0">
              <a:solidFill>
                <a:srgbClr val="262626"/>
              </a:solidFill>
              <a:latin typeface="Calibri"/>
              <a:ea typeface="Calibri"/>
              <a:cs typeface="Calibri"/>
              <a:sym typeface="Calibri"/>
            </a:endParaRPr>
          </a:p>
          <a:p>
            <a:pPr marL="0" lvl="0" indent="0" algn="l" rtl="0">
              <a:spcBef>
                <a:spcPts val="0"/>
              </a:spcBef>
              <a:spcAft>
                <a:spcPts val="0"/>
              </a:spcAft>
              <a:buNone/>
            </a:pPr>
            <a:endParaRPr sz="2500" dirty="0">
              <a:solidFill>
                <a:srgbClr val="262626"/>
              </a:solidFill>
              <a:latin typeface="Calibri"/>
              <a:ea typeface="Calibri"/>
              <a:cs typeface="Calibri"/>
              <a:sym typeface="Calibri"/>
            </a:endParaRPr>
          </a:p>
        </p:txBody>
      </p:sp>
      <p:sp>
        <p:nvSpPr>
          <p:cNvPr id="531" name="Google Shape;531;p71"/>
          <p:cNvSpPr txBox="1"/>
          <p:nvPr/>
        </p:nvSpPr>
        <p:spPr>
          <a:xfrm>
            <a:off x="277150" y="597100"/>
            <a:ext cx="73209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dirty="0">
                <a:solidFill>
                  <a:srgbClr val="262626"/>
                </a:solidFill>
                <a:latin typeface="Calibri"/>
                <a:ea typeface="Calibri"/>
                <a:cs typeface="Calibri"/>
                <a:sym typeface="Calibri"/>
              </a:rPr>
              <a:t>We proposed </a:t>
            </a:r>
            <a:r>
              <a:rPr lang="en" sz="2500" b="1" u="sng" dirty="0">
                <a:solidFill>
                  <a:srgbClr val="262626"/>
                </a:solidFill>
                <a:latin typeface="Calibri"/>
                <a:ea typeface="Calibri"/>
                <a:cs typeface="Calibri"/>
                <a:sym typeface="Calibri"/>
              </a:rPr>
              <a:t>15</a:t>
            </a:r>
            <a:r>
              <a:rPr lang="en" sz="2500" dirty="0">
                <a:solidFill>
                  <a:srgbClr val="262626"/>
                </a:solidFill>
                <a:latin typeface="Calibri"/>
                <a:ea typeface="Calibri"/>
                <a:cs typeface="Calibri"/>
                <a:sym typeface="Calibri"/>
              </a:rPr>
              <a:t> future directions in the paper:</a:t>
            </a:r>
            <a:endParaRPr dirty="0"/>
          </a:p>
        </p:txBody>
      </p:sp>
      <p:sp>
        <p:nvSpPr>
          <p:cNvPr id="532" name="Google Shape;532;p71"/>
          <p:cNvSpPr txBox="1"/>
          <p:nvPr/>
        </p:nvSpPr>
        <p:spPr>
          <a:xfrm>
            <a:off x="6112850" y="1610713"/>
            <a:ext cx="839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262626"/>
                </a:solidFill>
                <a:latin typeface="Calibri"/>
                <a:ea typeface="Calibri"/>
                <a:cs typeface="Calibri"/>
                <a:sym typeface="Calibri"/>
              </a:rPr>
              <a:t>PTM</a:t>
            </a:r>
            <a:endParaRPr/>
          </a:p>
        </p:txBody>
      </p:sp>
      <p:sp>
        <p:nvSpPr>
          <p:cNvPr id="533" name="Google Shape;533;p71"/>
          <p:cNvSpPr txBox="1"/>
          <p:nvPr/>
        </p:nvSpPr>
        <p:spPr>
          <a:xfrm>
            <a:off x="6076675" y="2728338"/>
            <a:ext cx="1099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262626"/>
                </a:solidFill>
                <a:latin typeface="Calibri"/>
                <a:ea typeface="Calibri"/>
                <a:cs typeface="Calibri"/>
                <a:sym typeface="Calibri"/>
              </a:rPr>
              <a:t>GitHub</a:t>
            </a:r>
            <a:endParaRPr/>
          </a:p>
        </p:txBody>
      </p:sp>
      <p:sp>
        <p:nvSpPr>
          <p:cNvPr id="534" name="Google Shape;534;p71"/>
          <p:cNvSpPr/>
          <p:nvPr/>
        </p:nvSpPr>
        <p:spPr>
          <a:xfrm>
            <a:off x="5816275" y="1367275"/>
            <a:ext cx="176100" cy="10563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5" name="Google Shape;535;p71"/>
          <p:cNvSpPr/>
          <p:nvPr/>
        </p:nvSpPr>
        <p:spPr>
          <a:xfrm>
            <a:off x="5830675" y="2571750"/>
            <a:ext cx="147300" cy="8826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6" name="Google Shape;536;p71"/>
          <p:cNvSpPr/>
          <p:nvPr/>
        </p:nvSpPr>
        <p:spPr>
          <a:xfrm>
            <a:off x="5830675" y="3490975"/>
            <a:ext cx="147300" cy="14934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 name="Google Shape;360;p52">
            <a:extLst>
              <a:ext uri="{FF2B5EF4-FFF2-40B4-BE49-F238E27FC236}">
                <a16:creationId xmlns:a16="http://schemas.microsoft.com/office/drawing/2014/main" id="{598167FD-83B6-0A4B-93BE-DFF8B858A291}"/>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19</a:t>
            </a:fld>
            <a:endParaRPr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1"/>
          <p:cNvSpPr txBox="1">
            <a:spLocks noGrp="1"/>
          </p:cNvSpPr>
          <p:nvPr>
            <p:ph type="title"/>
          </p:nvPr>
        </p:nvSpPr>
        <p:spPr>
          <a:xfrm>
            <a:off x="2672972" y="112804"/>
            <a:ext cx="3798000" cy="6822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300"/>
              <a:buFont typeface="Calibri"/>
              <a:buNone/>
            </a:pPr>
            <a:r>
              <a:rPr lang="en" sz="3300" b="1"/>
              <a:t>Contributions</a:t>
            </a:r>
            <a:endParaRPr/>
          </a:p>
        </p:txBody>
      </p:sp>
      <p:sp>
        <p:nvSpPr>
          <p:cNvPr id="352" name="Google Shape;352;p51"/>
          <p:cNvSpPr txBox="1"/>
          <p:nvPr/>
        </p:nvSpPr>
        <p:spPr>
          <a:xfrm>
            <a:off x="346175" y="795000"/>
            <a:ext cx="8451600" cy="3777404"/>
          </a:xfrm>
          <a:prstGeom prst="rect">
            <a:avLst/>
          </a:prstGeom>
          <a:noFill/>
          <a:ln>
            <a:noFill/>
          </a:ln>
        </p:spPr>
        <p:txBody>
          <a:bodyPr spcFirstLastPara="1" wrap="square" lIns="91425" tIns="45700" rIns="91425" bIns="45700" anchor="t" anchorCtr="0">
            <a:spAutoFit/>
          </a:bodyPr>
          <a:lstStyle/>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A SQL database including 281K </a:t>
            </a:r>
            <a:r>
              <a:rPr lang="en" sz="2600" b="1" dirty="0">
                <a:solidFill>
                  <a:schemeClr val="dk1"/>
                </a:solidFill>
                <a:latin typeface="Calibri"/>
                <a:ea typeface="Calibri"/>
                <a:cs typeface="Calibri"/>
                <a:sym typeface="Calibri"/>
              </a:rPr>
              <a:t>PTM</a:t>
            </a:r>
            <a:r>
              <a:rPr lang="en" sz="2600" dirty="0">
                <a:solidFill>
                  <a:schemeClr val="dk1"/>
                </a:solidFill>
                <a:latin typeface="Calibri"/>
                <a:ea typeface="Calibri"/>
                <a:cs typeface="Calibri"/>
                <a:sym typeface="Calibri"/>
              </a:rPr>
              <a:t> packages and 28K </a:t>
            </a:r>
            <a:r>
              <a:rPr lang="en" sz="2600" b="1" dirty="0">
                <a:solidFill>
                  <a:schemeClr val="dk1"/>
                </a:solidFill>
                <a:latin typeface="Calibri"/>
                <a:ea typeface="Calibri"/>
                <a:cs typeface="Calibri"/>
                <a:sym typeface="Calibri"/>
              </a:rPr>
              <a:t>downstream GitHub</a:t>
            </a:r>
            <a:r>
              <a:rPr lang="en" sz="2600" dirty="0">
                <a:solidFill>
                  <a:schemeClr val="dk1"/>
                </a:solidFill>
                <a:latin typeface="Calibri"/>
                <a:ea typeface="Calibri"/>
                <a:cs typeface="Calibri"/>
                <a:sym typeface="Calibri"/>
              </a:rPr>
              <a:t> applications.</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Extract </a:t>
            </a:r>
            <a:r>
              <a:rPr lang="en" sz="2600" b="1" dirty="0">
                <a:solidFill>
                  <a:schemeClr val="dk1"/>
                </a:solidFill>
                <a:latin typeface="Calibri"/>
                <a:ea typeface="Calibri"/>
                <a:cs typeface="Calibri"/>
                <a:sym typeface="Calibri"/>
              </a:rPr>
              <a:t>unstructured</a:t>
            </a:r>
            <a:r>
              <a:rPr lang="en" sz="2600" dirty="0">
                <a:solidFill>
                  <a:schemeClr val="dk1"/>
                </a:solidFill>
                <a:latin typeface="Calibri"/>
                <a:ea typeface="Calibri"/>
                <a:cs typeface="Calibri"/>
                <a:sym typeface="Calibri"/>
              </a:rPr>
              <a:t> metadata by a </a:t>
            </a:r>
            <a:r>
              <a:rPr lang="en" sz="2600" b="1" dirty="0">
                <a:solidFill>
                  <a:schemeClr val="dk1"/>
                </a:solidFill>
                <a:latin typeface="Calibri"/>
                <a:ea typeface="Calibri"/>
                <a:cs typeface="Calibri"/>
                <a:sym typeface="Calibri"/>
              </a:rPr>
              <a:t>LLM-based</a:t>
            </a:r>
            <a:r>
              <a:rPr lang="en" sz="2600" dirty="0">
                <a:solidFill>
                  <a:schemeClr val="dk1"/>
                </a:solidFill>
                <a:latin typeface="Calibri"/>
                <a:ea typeface="Calibri"/>
                <a:cs typeface="Calibri"/>
                <a:sym typeface="Calibri"/>
              </a:rPr>
              <a:t> tool</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Provide the </a:t>
            </a:r>
            <a:r>
              <a:rPr lang="en" sz="2600" b="1" dirty="0">
                <a:solidFill>
                  <a:schemeClr val="dk1"/>
                </a:solidFill>
                <a:latin typeface="Calibri"/>
                <a:ea typeface="Calibri"/>
                <a:cs typeface="Calibri"/>
                <a:sym typeface="Calibri"/>
              </a:rPr>
              <a:t>initial measurement </a:t>
            </a:r>
            <a:r>
              <a:rPr lang="en" sz="2600" dirty="0">
                <a:solidFill>
                  <a:schemeClr val="dk1"/>
                </a:solidFill>
                <a:latin typeface="Calibri"/>
                <a:ea typeface="Calibri"/>
                <a:cs typeface="Calibri"/>
                <a:sym typeface="Calibri"/>
              </a:rPr>
              <a:t>of PTM supply chain</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Assess PTM </a:t>
            </a:r>
            <a:r>
              <a:rPr lang="en" sz="2600" b="1" dirty="0">
                <a:solidFill>
                  <a:schemeClr val="dk1"/>
                </a:solidFill>
                <a:latin typeface="Calibri"/>
                <a:ea typeface="Calibri"/>
                <a:cs typeface="Calibri"/>
                <a:sym typeface="Calibri"/>
              </a:rPr>
              <a:t>license compatibility</a:t>
            </a:r>
            <a:r>
              <a:rPr lang="en" sz="2600" dirty="0">
                <a:solidFill>
                  <a:schemeClr val="dk1"/>
                </a:solidFill>
                <a:latin typeface="Calibri"/>
                <a:ea typeface="Calibri"/>
                <a:cs typeface="Calibri"/>
                <a:sym typeface="Calibri"/>
              </a:rPr>
              <a:t> with downstream GitHub applications</a:t>
            </a:r>
            <a:endParaRPr sz="2600"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endParaRPr sz="1600" dirty="0"/>
          </a:p>
        </p:txBody>
      </p:sp>
      <p:sp>
        <p:nvSpPr>
          <p:cNvPr id="353" name="Google Shape;353;p51"/>
          <p:cNvSpPr txBox="1"/>
          <p:nvPr/>
        </p:nvSpPr>
        <p:spPr>
          <a:xfrm>
            <a:off x="1640292" y="718905"/>
            <a:ext cx="5505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54" name="Google Shape;354;p51"/>
          <p:cNvSpPr txBox="1">
            <a:spLocks noGrp="1"/>
          </p:cNvSpPr>
          <p:nvPr>
            <p:ph type="sldNum" idx="12"/>
          </p:nvPr>
        </p:nvSpPr>
        <p:spPr>
          <a:xfrm>
            <a:off x="8131434" y="482917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2"/>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Future Direction on PTM - Examples</a:t>
            </a:r>
            <a:endParaRPr sz="3000" dirty="0"/>
          </a:p>
        </p:txBody>
      </p:sp>
      <p:sp>
        <p:nvSpPr>
          <p:cNvPr id="543" name="Google Shape;543;p72"/>
          <p:cNvSpPr txBox="1"/>
          <p:nvPr/>
        </p:nvSpPr>
        <p:spPr>
          <a:xfrm>
            <a:off x="6031825" y="3912675"/>
            <a:ext cx="1946100" cy="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262626"/>
                </a:solidFill>
                <a:latin typeface="Calibri"/>
                <a:ea typeface="Calibri"/>
                <a:cs typeface="Calibri"/>
                <a:sym typeface="Calibri"/>
              </a:rPr>
              <a:t>Integration</a:t>
            </a:r>
            <a:endParaRPr sz="2500">
              <a:solidFill>
                <a:srgbClr val="262626"/>
              </a:solidFill>
              <a:latin typeface="Calibri"/>
              <a:ea typeface="Calibri"/>
              <a:cs typeface="Calibri"/>
              <a:sym typeface="Calibri"/>
            </a:endParaRPr>
          </a:p>
          <a:p>
            <a:pPr marL="0" lvl="0" indent="0" algn="l" rtl="0">
              <a:spcBef>
                <a:spcPts val="0"/>
              </a:spcBef>
              <a:spcAft>
                <a:spcPts val="0"/>
              </a:spcAft>
              <a:buNone/>
            </a:pPr>
            <a:endParaRPr sz="2500">
              <a:solidFill>
                <a:srgbClr val="262626"/>
              </a:solidFill>
              <a:latin typeface="Calibri"/>
              <a:ea typeface="Calibri"/>
              <a:cs typeface="Calibri"/>
              <a:sym typeface="Calibri"/>
            </a:endParaRPr>
          </a:p>
        </p:txBody>
      </p:sp>
      <p:sp>
        <p:nvSpPr>
          <p:cNvPr id="545" name="Google Shape;545;p72"/>
          <p:cNvSpPr txBox="1"/>
          <p:nvPr/>
        </p:nvSpPr>
        <p:spPr>
          <a:xfrm>
            <a:off x="6112850" y="1610713"/>
            <a:ext cx="839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262626"/>
                </a:solidFill>
                <a:latin typeface="Calibri"/>
                <a:ea typeface="Calibri"/>
                <a:cs typeface="Calibri"/>
                <a:sym typeface="Calibri"/>
              </a:rPr>
              <a:t>PTM</a:t>
            </a:r>
            <a:endParaRPr/>
          </a:p>
        </p:txBody>
      </p:sp>
      <p:sp>
        <p:nvSpPr>
          <p:cNvPr id="546" name="Google Shape;546;p72"/>
          <p:cNvSpPr txBox="1"/>
          <p:nvPr/>
        </p:nvSpPr>
        <p:spPr>
          <a:xfrm>
            <a:off x="6076675" y="2728338"/>
            <a:ext cx="1099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262626"/>
                </a:solidFill>
                <a:latin typeface="Calibri"/>
                <a:ea typeface="Calibri"/>
                <a:cs typeface="Calibri"/>
                <a:sym typeface="Calibri"/>
              </a:rPr>
              <a:t>GitHub</a:t>
            </a:r>
            <a:endParaRPr/>
          </a:p>
        </p:txBody>
      </p:sp>
      <p:sp>
        <p:nvSpPr>
          <p:cNvPr id="550" name="Google Shape;550;p72"/>
          <p:cNvSpPr txBox="1"/>
          <p:nvPr/>
        </p:nvSpPr>
        <p:spPr>
          <a:xfrm>
            <a:off x="607675" y="1430990"/>
            <a:ext cx="4699821" cy="1172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262626"/>
              </a:buClr>
              <a:buSzPts val="2000"/>
              <a:buFont typeface="Calibri"/>
              <a:buChar char="●"/>
            </a:pPr>
            <a:r>
              <a:rPr lang="en" sz="2000" dirty="0">
                <a:solidFill>
                  <a:srgbClr val="262626"/>
                </a:solidFill>
                <a:latin typeface="Calibri"/>
                <a:ea typeface="Calibri"/>
                <a:cs typeface="Calibri"/>
                <a:sym typeface="Calibri"/>
              </a:rPr>
              <a:t>Factors of PTM </a:t>
            </a:r>
            <a:r>
              <a:rPr lang="en" sz="2000" i="1" dirty="0">
                <a:solidFill>
                  <a:srgbClr val="262626"/>
                </a:solidFill>
                <a:latin typeface="Calibri"/>
                <a:ea typeface="Calibri"/>
                <a:cs typeface="Calibri"/>
                <a:sym typeface="Calibri"/>
              </a:rPr>
              <a:t>popularity </a:t>
            </a:r>
            <a:r>
              <a:rPr lang="en" sz="2000" dirty="0">
                <a:solidFill>
                  <a:srgbClr val="262626"/>
                </a:solidFill>
                <a:latin typeface="Calibri"/>
                <a:ea typeface="Calibri"/>
                <a:cs typeface="Calibri"/>
                <a:sym typeface="Calibri"/>
              </a:rPr>
              <a:t>and </a:t>
            </a:r>
            <a:r>
              <a:rPr lang="en" sz="2000" i="1" dirty="0">
                <a:solidFill>
                  <a:srgbClr val="262626"/>
                </a:solidFill>
                <a:latin typeface="Calibri"/>
                <a:ea typeface="Calibri"/>
                <a:cs typeface="Calibri"/>
                <a:sym typeface="Calibri"/>
              </a:rPr>
              <a:t>quality</a:t>
            </a:r>
            <a:endParaRPr sz="2000" i="1"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Char char="●"/>
            </a:pPr>
            <a:r>
              <a:rPr lang="en" sz="2000" dirty="0">
                <a:solidFill>
                  <a:srgbClr val="262626"/>
                </a:solidFill>
                <a:latin typeface="Calibri"/>
                <a:ea typeface="Calibri"/>
                <a:cs typeface="Calibri"/>
                <a:sym typeface="Calibri"/>
              </a:rPr>
              <a:t>PTM </a:t>
            </a:r>
            <a:r>
              <a:rPr lang="en" sz="2000" i="1" dirty="0">
                <a:solidFill>
                  <a:srgbClr val="262626"/>
                </a:solidFill>
                <a:latin typeface="Calibri"/>
                <a:ea typeface="Calibri"/>
                <a:cs typeface="Calibri"/>
                <a:sym typeface="Calibri"/>
              </a:rPr>
              <a:t>naming conventions</a:t>
            </a:r>
            <a:endParaRPr sz="2000" i="1" dirty="0">
              <a:solidFill>
                <a:srgbClr val="262626"/>
              </a:solidFill>
              <a:latin typeface="Calibri"/>
              <a:ea typeface="Calibri"/>
              <a:cs typeface="Calibri"/>
              <a:sym typeface="Calibri"/>
            </a:endParaRPr>
          </a:p>
        </p:txBody>
      </p:sp>
      <p:sp>
        <p:nvSpPr>
          <p:cNvPr id="551" name="Google Shape;551;p72"/>
          <p:cNvSpPr txBox="1"/>
          <p:nvPr/>
        </p:nvSpPr>
        <p:spPr>
          <a:xfrm>
            <a:off x="607675" y="2711688"/>
            <a:ext cx="4492325" cy="1172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262626"/>
              </a:buClr>
              <a:buSzPts val="2000"/>
              <a:buFont typeface="Calibri"/>
              <a:buChar char="●"/>
            </a:pPr>
            <a:r>
              <a:rPr lang="en" sz="2000" i="1" dirty="0">
                <a:solidFill>
                  <a:srgbClr val="262626"/>
                </a:solidFill>
                <a:latin typeface="Calibri"/>
                <a:ea typeface="Calibri"/>
                <a:cs typeface="Calibri"/>
                <a:sym typeface="Calibri"/>
              </a:rPr>
              <a:t>Evolution </a:t>
            </a:r>
            <a:r>
              <a:rPr lang="en" sz="2000" dirty="0">
                <a:solidFill>
                  <a:srgbClr val="262626"/>
                </a:solidFill>
                <a:latin typeface="Calibri"/>
                <a:ea typeface="Calibri"/>
                <a:cs typeface="Calibri"/>
                <a:sym typeface="Calibri"/>
              </a:rPr>
              <a:t>of PTM features</a:t>
            </a:r>
            <a:endParaRPr sz="2000"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Char char="●"/>
            </a:pPr>
            <a:r>
              <a:rPr lang="en" sz="2000" dirty="0">
                <a:solidFill>
                  <a:srgbClr val="262626"/>
                </a:solidFill>
                <a:latin typeface="Calibri"/>
                <a:ea typeface="Calibri"/>
                <a:cs typeface="Calibri"/>
                <a:sym typeface="Calibri"/>
              </a:rPr>
              <a:t>PTM </a:t>
            </a:r>
            <a:r>
              <a:rPr lang="en" sz="2000" i="1" dirty="0">
                <a:solidFill>
                  <a:srgbClr val="262626"/>
                </a:solidFill>
                <a:latin typeface="Calibri"/>
                <a:ea typeface="Calibri"/>
                <a:cs typeface="Calibri"/>
                <a:sym typeface="Calibri"/>
              </a:rPr>
              <a:t>reuse patterns</a:t>
            </a:r>
            <a:endParaRPr sz="2000" i="1" dirty="0">
              <a:solidFill>
                <a:srgbClr val="262626"/>
              </a:solidFill>
              <a:latin typeface="Calibri"/>
              <a:ea typeface="Calibri"/>
              <a:cs typeface="Calibri"/>
              <a:sym typeface="Calibri"/>
            </a:endParaRPr>
          </a:p>
        </p:txBody>
      </p:sp>
      <p:sp>
        <p:nvSpPr>
          <p:cNvPr id="552" name="Google Shape;552;p72"/>
          <p:cNvSpPr txBox="1"/>
          <p:nvPr/>
        </p:nvSpPr>
        <p:spPr>
          <a:xfrm>
            <a:off x="607675" y="3882578"/>
            <a:ext cx="4605296" cy="1172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262626"/>
              </a:buClr>
              <a:buSzPts val="2000"/>
              <a:buFont typeface="Calibri"/>
              <a:buChar char="●"/>
            </a:pPr>
            <a:r>
              <a:rPr lang="en" sz="2000" i="1" dirty="0">
                <a:solidFill>
                  <a:srgbClr val="262626"/>
                </a:solidFill>
                <a:latin typeface="Calibri"/>
                <a:ea typeface="Calibri"/>
                <a:cs typeface="Calibri"/>
                <a:sym typeface="Calibri"/>
              </a:rPr>
              <a:t>Testing </a:t>
            </a:r>
            <a:r>
              <a:rPr lang="en" sz="2000" dirty="0">
                <a:solidFill>
                  <a:srgbClr val="262626"/>
                </a:solidFill>
                <a:latin typeface="Calibri"/>
                <a:ea typeface="Calibri"/>
                <a:cs typeface="Calibri"/>
                <a:sym typeface="Calibri"/>
              </a:rPr>
              <a:t>practices for PTM features</a:t>
            </a:r>
            <a:endParaRPr sz="2000"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Char char="●"/>
            </a:pPr>
            <a:r>
              <a:rPr lang="en" sz="2000" i="1" dirty="0">
                <a:solidFill>
                  <a:srgbClr val="262626"/>
                </a:solidFill>
                <a:latin typeface="Calibri"/>
                <a:ea typeface="Calibri"/>
                <a:cs typeface="Calibri"/>
                <a:sym typeface="Calibri"/>
              </a:rPr>
              <a:t>PTM Recommendation</a:t>
            </a:r>
            <a:endParaRPr sz="2000" dirty="0">
              <a:solidFill>
                <a:srgbClr val="262626"/>
              </a:solidFill>
              <a:latin typeface="Calibri"/>
              <a:ea typeface="Calibri"/>
              <a:cs typeface="Calibri"/>
              <a:sym typeface="Calibri"/>
            </a:endParaRPr>
          </a:p>
        </p:txBody>
      </p:sp>
      <p:sp>
        <p:nvSpPr>
          <p:cNvPr id="14" name="Google Shape;534;p71">
            <a:extLst>
              <a:ext uri="{FF2B5EF4-FFF2-40B4-BE49-F238E27FC236}">
                <a16:creationId xmlns:a16="http://schemas.microsoft.com/office/drawing/2014/main" id="{4C1D2CE2-5D26-8F4A-8645-4414CA2BCAD0}"/>
              </a:ext>
            </a:extLst>
          </p:cNvPr>
          <p:cNvSpPr/>
          <p:nvPr/>
        </p:nvSpPr>
        <p:spPr>
          <a:xfrm>
            <a:off x="5816275" y="1367275"/>
            <a:ext cx="176100" cy="10563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 name="Google Shape;535;p71">
            <a:extLst>
              <a:ext uri="{FF2B5EF4-FFF2-40B4-BE49-F238E27FC236}">
                <a16:creationId xmlns:a16="http://schemas.microsoft.com/office/drawing/2014/main" id="{18AC7A36-E68C-8A49-BF90-DF6CA5E33532}"/>
              </a:ext>
            </a:extLst>
          </p:cNvPr>
          <p:cNvSpPr/>
          <p:nvPr/>
        </p:nvSpPr>
        <p:spPr>
          <a:xfrm>
            <a:off x="5830675" y="2571750"/>
            <a:ext cx="147300" cy="8826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 name="Google Shape;536;p71">
            <a:extLst>
              <a:ext uri="{FF2B5EF4-FFF2-40B4-BE49-F238E27FC236}">
                <a16:creationId xmlns:a16="http://schemas.microsoft.com/office/drawing/2014/main" id="{7AACA0C4-A699-B841-95E4-DB9F69296FDA}"/>
              </a:ext>
            </a:extLst>
          </p:cNvPr>
          <p:cNvSpPr/>
          <p:nvPr/>
        </p:nvSpPr>
        <p:spPr>
          <a:xfrm>
            <a:off x="5830675" y="3490975"/>
            <a:ext cx="147300" cy="14934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 name="Google Shape;360;p52">
            <a:extLst>
              <a:ext uri="{FF2B5EF4-FFF2-40B4-BE49-F238E27FC236}">
                <a16:creationId xmlns:a16="http://schemas.microsoft.com/office/drawing/2014/main" id="{115FA754-00A5-EF45-A6BD-39217644DB48}"/>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20</a:t>
            </a:fld>
            <a:endParaRPr sz="13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75" descr="About · GitHub"/>
          <p:cNvPicPr preferRelativeResize="0"/>
          <p:nvPr/>
        </p:nvPicPr>
        <p:blipFill rotWithShape="1">
          <a:blip r:embed="rId3">
            <a:alphaModFix/>
          </a:blip>
          <a:srcRect l="22397" r="23106"/>
          <a:stretch/>
        </p:blipFill>
        <p:spPr>
          <a:xfrm>
            <a:off x="927038" y="3970299"/>
            <a:ext cx="551103" cy="530915"/>
          </a:xfrm>
          <a:prstGeom prst="rect">
            <a:avLst/>
          </a:prstGeom>
          <a:noFill/>
          <a:ln>
            <a:noFill/>
          </a:ln>
        </p:spPr>
      </p:pic>
      <p:sp>
        <p:nvSpPr>
          <p:cNvPr id="572" name="Google Shape;572;p75"/>
          <p:cNvSpPr txBox="1"/>
          <p:nvPr/>
        </p:nvSpPr>
        <p:spPr>
          <a:xfrm>
            <a:off x="2805142" y="0"/>
            <a:ext cx="3798000" cy="682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300"/>
              <a:buFont typeface="Calibri"/>
              <a:buNone/>
            </a:pPr>
            <a:r>
              <a:rPr lang="en-US" sz="4800" b="1" dirty="0">
                <a:solidFill>
                  <a:srgbClr val="262626"/>
                </a:solidFill>
                <a:latin typeface="Calibri"/>
                <a:ea typeface="Calibri"/>
                <a:cs typeface="Calibri"/>
                <a:sym typeface="Calibri"/>
              </a:rPr>
              <a:t>Summary</a:t>
            </a:r>
            <a:endParaRPr sz="4800" b="1" dirty="0">
              <a:solidFill>
                <a:schemeClr val="dk1"/>
              </a:solidFill>
            </a:endParaRPr>
          </a:p>
          <a:p>
            <a:pPr marL="0" marR="0" lvl="0" indent="0" algn="ctr" rtl="0">
              <a:lnSpc>
                <a:spcPct val="90000"/>
              </a:lnSpc>
              <a:spcBef>
                <a:spcPts val="0"/>
              </a:spcBef>
              <a:spcAft>
                <a:spcPts val="0"/>
              </a:spcAft>
              <a:buClr>
                <a:srgbClr val="262626"/>
              </a:buClr>
              <a:buSzPts val="3300"/>
              <a:buFont typeface="Calibri"/>
              <a:buNone/>
            </a:pPr>
            <a:endParaRPr sz="3300" b="1" dirty="0">
              <a:solidFill>
                <a:srgbClr val="262626"/>
              </a:solidFill>
              <a:latin typeface="Calibri"/>
              <a:ea typeface="Calibri"/>
              <a:cs typeface="Calibri"/>
              <a:sym typeface="Calibri"/>
            </a:endParaRPr>
          </a:p>
        </p:txBody>
      </p:sp>
      <p:sp>
        <p:nvSpPr>
          <p:cNvPr id="573" name="Google Shape;573;p75"/>
          <p:cNvSpPr txBox="1"/>
          <p:nvPr/>
        </p:nvSpPr>
        <p:spPr>
          <a:xfrm>
            <a:off x="0" y="983517"/>
            <a:ext cx="9144000" cy="2423700"/>
          </a:xfrm>
          <a:prstGeom prst="rect">
            <a:avLst/>
          </a:prstGeom>
          <a:noFill/>
          <a:ln>
            <a:noFill/>
          </a:ln>
        </p:spPr>
        <p:txBody>
          <a:bodyPr spcFirstLastPara="1" wrap="square" lIns="91425" tIns="45700" rIns="91425" bIns="45700" anchor="t" anchorCtr="0">
            <a:spAutoFit/>
          </a:bodyPr>
          <a:lstStyle/>
          <a:p>
            <a:pPr marL="457200" marR="0" lvl="1" indent="0" algn="ctr" rtl="0">
              <a:lnSpc>
                <a:spcPct val="150000"/>
              </a:lnSpc>
              <a:spcBef>
                <a:spcPts val="0"/>
              </a:spcBef>
              <a:spcAft>
                <a:spcPts val="1200"/>
              </a:spcAft>
              <a:buNone/>
            </a:pPr>
            <a:r>
              <a:rPr lang="en-US" sz="2700" i="0" u="none" strike="noStrike" cap="none" dirty="0">
                <a:solidFill>
                  <a:srgbClr val="000000"/>
                </a:solidFill>
                <a:latin typeface="Calibri"/>
                <a:ea typeface="Calibri"/>
                <a:cs typeface="Calibri"/>
                <a:sym typeface="Calibri"/>
              </a:rPr>
              <a:t>PTM reuse is an </a:t>
            </a:r>
            <a:r>
              <a:rPr lang="en-US" sz="2700" i="1" u="none" strike="noStrike" cap="none" dirty="0">
                <a:solidFill>
                  <a:srgbClr val="000000"/>
                </a:solidFill>
                <a:latin typeface="Calibri"/>
                <a:ea typeface="Calibri"/>
                <a:cs typeface="Calibri"/>
                <a:sym typeface="Calibri"/>
              </a:rPr>
              <a:t>emerging</a:t>
            </a:r>
            <a:r>
              <a:rPr lang="en-US" sz="2700" i="0" u="none" strike="noStrike" cap="none" dirty="0">
                <a:solidFill>
                  <a:srgbClr val="000000"/>
                </a:solidFill>
                <a:latin typeface="Calibri"/>
                <a:ea typeface="Calibri"/>
                <a:cs typeface="Calibri"/>
                <a:sym typeface="Calibri"/>
              </a:rPr>
              <a:t> and </a:t>
            </a:r>
            <a:r>
              <a:rPr lang="en-US" sz="2700" i="1" u="none" strike="noStrike" cap="none" dirty="0">
                <a:solidFill>
                  <a:srgbClr val="000000"/>
                </a:solidFill>
                <a:latin typeface="Calibri"/>
                <a:ea typeface="Calibri"/>
                <a:cs typeface="Calibri"/>
                <a:sym typeface="Calibri"/>
              </a:rPr>
              <a:t>novel</a:t>
            </a:r>
            <a:r>
              <a:rPr lang="en-US" sz="2700" i="0" u="none" strike="noStrike" cap="none" dirty="0">
                <a:solidFill>
                  <a:srgbClr val="000000"/>
                </a:solidFill>
                <a:latin typeface="Calibri"/>
                <a:ea typeface="Calibri"/>
                <a:cs typeface="Calibri"/>
                <a:sym typeface="Calibri"/>
              </a:rPr>
              <a:t> form of </a:t>
            </a:r>
            <a:r>
              <a:rPr lang="en-US" sz="2700" i="1" strike="noStrike" cap="none" dirty="0">
                <a:solidFill>
                  <a:srgbClr val="000000"/>
                </a:solidFill>
                <a:latin typeface="Calibri"/>
                <a:ea typeface="Calibri"/>
                <a:cs typeface="Calibri"/>
                <a:sym typeface="Calibri"/>
              </a:rPr>
              <a:t>software reuse</a:t>
            </a:r>
          </a:p>
          <a:p>
            <a:pPr marL="457200" marR="0" lvl="1" indent="0" algn="ctr" rtl="0">
              <a:lnSpc>
                <a:spcPct val="150000"/>
              </a:lnSpc>
              <a:spcBef>
                <a:spcPts val="0"/>
              </a:spcBef>
              <a:spcAft>
                <a:spcPts val="1200"/>
              </a:spcAft>
              <a:buNone/>
            </a:pPr>
            <a:r>
              <a:rPr lang="en-US" sz="2700" i="0" u="none" strike="noStrike" cap="none" dirty="0">
                <a:solidFill>
                  <a:srgbClr val="000000"/>
                </a:solidFill>
                <a:latin typeface="Calibri"/>
                <a:ea typeface="Calibri"/>
                <a:cs typeface="Calibri"/>
                <a:sym typeface="Calibri"/>
              </a:rPr>
              <a:t>We have only scratched the surface of </a:t>
            </a:r>
            <a:r>
              <a:rPr lang="en-US" sz="2700" i="1" strike="noStrike" cap="none" dirty="0">
                <a:solidFill>
                  <a:srgbClr val="000000"/>
                </a:solidFill>
                <a:latin typeface="Calibri"/>
                <a:ea typeface="Calibri"/>
                <a:cs typeface="Calibri"/>
                <a:sym typeface="Calibri"/>
              </a:rPr>
              <a:t>PTM reuse</a:t>
            </a:r>
          </a:p>
          <a:p>
            <a:pPr marL="457200" marR="0" lvl="1" indent="0" algn="ctr" rtl="0">
              <a:lnSpc>
                <a:spcPct val="150000"/>
              </a:lnSpc>
              <a:spcBef>
                <a:spcPts val="0"/>
              </a:spcBef>
              <a:spcAft>
                <a:spcPts val="1200"/>
              </a:spcAft>
              <a:buNone/>
            </a:pPr>
            <a:endParaRPr sz="2700" i="0" u="none" strike="noStrike" cap="none" dirty="0">
              <a:solidFill>
                <a:schemeClr val="dk1"/>
              </a:solidFill>
              <a:latin typeface="Calibri"/>
              <a:ea typeface="Calibri"/>
              <a:cs typeface="Calibri"/>
              <a:sym typeface="Calibri"/>
            </a:endParaRPr>
          </a:p>
        </p:txBody>
      </p:sp>
      <p:sp>
        <p:nvSpPr>
          <p:cNvPr id="574" name="Google Shape;574;p75"/>
          <p:cNvSpPr txBox="1"/>
          <p:nvPr/>
        </p:nvSpPr>
        <p:spPr>
          <a:xfrm>
            <a:off x="2462675" y="4409245"/>
            <a:ext cx="2668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500" b="1" dirty="0">
                <a:solidFill>
                  <a:schemeClr val="dk1"/>
                </a:solidFill>
                <a:latin typeface="Calibri"/>
                <a:ea typeface="Calibri"/>
                <a:cs typeface="Calibri"/>
                <a:sym typeface="Calibri"/>
              </a:rPr>
              <a:t>Contact</a:t>
            </a:r>
            <a:r>
              <a:rPr lang="en" sz="1500" dirty="0">
                <a:solidFill>
                  <a:schemeClr val="dk1"/>
                </a:solidFill>
                <a:latin typeface="Calibri"/>
                <a:ea typeface="Calibri"/>
                <a:cs typeface="Calibri"/>
                <a:sym typeface="Calibri"/>
              </a:rPr>
              <a:t>: </a:t>
            </a:r>
            <a:r>
              <a:rPr lang="en" sz="15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jiang784@purdue.edu</a:t>
            </a:r>
            <a:endParaRPr sz="15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500" b="1" dirty="0">
                <a:solidFill>
                  <a:schemeClr val="dk1"/>
                </a:solidFill>
                <a:latin typeface="Calibri"/>
                <a:ea typeface="Calibri"/>
                <a:cs typeface="Calibri"/>
                <a:sym typeface="Calibri"/>
              </a:rPr>
              <a:t>Website</a:t>
            </a:r>
            <a:r>
              <a:rPr lang="en" sz="1500" dirty="0">
                <a:solidFill>
                  <a:schemeClr val="dk1"/>
                </a:solidFill>
                <a:latin typeface="Calibri"/>
                <a:ea typeface="Calibri"/>
                <a:cs typeface="Calibri"/>
                <a:sym typeface="Calibri"/>
              </a:rPr>
              <a:t>: </a:t>
            </a:r>
            <a:r>
              <a:rPr lang="en" sz="1500" dirty="0" err="1">
                <a:solidFill>
                  <a:schemeClr val="dk1"/>
                </a:solidFill>
                <a:latin typeface="Calibri"/>
                <a:ea typeface="Calibri"/>
                <a:cs typeface="Calibri"/>
                <a:sym typeface="Calibri"/>
              </a:rPr>
              <a:t>wenxin-jiang.github.io</a:t>
            </a:r>
            <a:endParaRPr sz="1500" dirty="0">
              <a:solidFill>
                <a:schemeClr val="dk1"/>
              </a:solidFill>
              <a:latin typeface="Calibri"/>
              <a:ea typeface="Calibri"/>
              <a:cs typeface="Calibri"/>
              <a:sym typeface="Calibri"/>
            </a:endParaRPr>
          </a:p>
        </p:txBody>
      </p:sp>
      <p:sp>
        <p:nvSpPr>
          <p:cNvPr id="575" name="Google Shape;575;p75"/>
          <p:cNvSpPr txBox="1"/>
          <p:nvPr/>
        </p:nvSpPr>
        <p:spPr>
          <a:xfrm>
            <a:off x="142350" y="4573588"/>
            <a:ext cx="221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https://github.com/PurdueDualityLab/</a:t>
            </a:r>
            <a:r>
              <a:rPr lang="en" sz="1200">
                <a:solidFill>
                  <a:schemeClr val="dk1"/>
                </a:solidFill>
              </a:rPr>
              <a:t>PeaTMOSS</a:t>
            </a:r>
            <a:r>
              <a:rPr lang="en" sz="1200">
                <a:solidFill>
                  <a:schemeClr val="dk1"/>
                </a:solidFill>
                <a:latin typeface="Arial"/>
                <a:ea typeface="Arial"/>
                <a:cs typeface="Arial"/>
                <a:sym typeface="Arial"/>
              </a:rPr>
              <a:t>-Artifact</a:t>
            </a:r>
            <a:endParaRPr sz="1200">
              <a:solidFill>
                <a:schemeClr val="dk1"/>
              </a:solidFill>
              <a:latin typeface="Calibri"/>
              <a:ea typeface="Calibri"/>
              <a:cs typeface="Calibri"/>
              <a:sym typeface="Calibri"/>
            </a:endParaRPr>
          </a:p>
        </p:txBody>
      </p:sp>
      <p:sp>
        <p:nvSpPr>
          <p:cNvPr id="576" name="Google Shape;576;p75"/>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13" name="TextBox 12">
            <a:extLst>
              <a:ext uri="{FF2B5EF4-FFF2-40B4-BE49-F238E27FC236}">
                <a16:creationId xmlns:a16="http://schemas.microsoft.com/office/drawing/2014/main" id="{BA8509C9-847E-B34E-A963-02ECA57000E9}"/>
              </a:ext>
            </a:extLst>
          </p:cNvPr>
          <p:cNvSpPr txBox="1"/>
          <p:nvPr/>
        </p:nvSpPr>
        <p:spPr>
          <a:xfrm>
            <a:off x="-290419" y="2948133"/>
            <a:ext cx="6724170" cy="710259"/>
          </a:xfrm>
          <a:prstGeom prst="rect">
            <a:avLst/>
          </a:prstGeom>
          <a:noFill/>
        </p:spPr>
        <p:txBody>
          <a:bodyPr wrap="square">
            <a:spAutoFit/>
          </a:bodyPr>
          <a:lstStyle/>
          <a:p>
            <a:pPr marL="457200" lvl="1" indent="0" algn="ctr" rtl="0">
              <a:lnSpc>
                <a:spcPct val="150000"/>
              </a:lnSpc>
              <a:spcBef>
                <a:spcPts val="0"/>
              </a:spcBef>
              <a:spcAft>
                <a:spcPts val="1200"/>
              </a:spcAft>
              <a:buClr>
                <a:schemeClr val="dk1"/>
              </a:buClr>
              <a:buFont typeface="Arial"/>
              <a:buNone/>
            </a:pPr>
            <a:r>
              <a:rPr lang="en-US" sz="3000" b="1" i="1" u="sng" dirty="0">
                <a:solidFill>
                  <a:schemeClr val="dk1"/>
                </a:solidFill>
                <a:latin typeface="Calibri"/>
                <a:ea typeface="Calibri"/>
                <a:cs typeface="Calibri"/>
                <a:sym typeface="Calibri"/>
              </a:rPr>
              <a:t>Let’s research more on PTM packages!           </a:t>
            </a:r>
            <a:endParaRPr lang="en-US" sz="3000" dirty="0"/>
          </a:p>
        </p:txBody>
      </p:sp>
      <p:grpSp>
        <p:nvGrpSpPr>
          <p:cNvPr id="7" name="Group 6">
            <a:extLst>
              <a:ext uri="{FF2B5EF4-FFF2-40B4-BE49-F238E27FC236}">
                <a16:creationId xmlns:a16="http://schemas.microsoft.com/office/drawing/2014/main" id="{35B2FE67-BF37-6F4C-9A20-F3F21FCA72D3}"/>
              </a:ext>
            </a:extLst>
          </p:cNvPr>
          <p:cNvGrpSpPr/>
          <p:nvPr/>
        </p:nvGrpSpPr>
        <p:grpSpPr>
          <a:xfrm>
            <a:off x="6355606" y="2456046"/>
            <a:ext cx="2788394" cy="2293805"/>
            <a:chOff x="6355605" y="2571750"/>
            <a:chExt cx="2788394" cy="2293805"/>
          </a:xfrm>
        </p:grpSpPr>
        <p:pic>
          <p:nvPicPr>
            <p:cNvPr id="3" name="Picture 2" descr="A qr code on a white background&#10;&#10;Description automatically generated">
              <a:extLst>
                <a:ext uri="{FF2B5EF4-FFF2-40B4-BE49-F238E27FC236}">
                  <a16:creationId xmlns:a16="http://schemas.microsoft.com/office/drawing/2014/main" id="{C80D5B79-FB6A-DD45-AFAA-1D36F0BD998A}"/>
                </a:ext>
              </a:extLst>
            </p:cNvPr>
            <p:cNvPicPr>
              <a:picLocks noChangeAspect="1"/>
            </p:cNvPicPr>
            <p:nvPr/>
          </p:nvPicPr>
          <p:blipFill>
            <a:blip r:embed="rId5"/>
            <a:stretch>
              <a:fillRect/>
            </a:stretch>
          </p:blipFill>
          <p:spPr>
            <a:xfrm>
              <a:off x="7134185" y="2571750"/>
              <a:ext cx="1557161" cy="1557161"/>
            </a:xfrm>
            <a:prstGeom prst="rect">
              <a:avLst/>
            </a:prstGeom>
          </p:spPr>
        </p:pic>
        <p:sp>
          <p:nvSpPr>
            <p:cNvPr id="11" name="TextBox 10">
              <a:extLst>
                <a:ext uri="{FF2B5EF4-FFF2-40B4-BE49-F238E27FC236}">
                  <a16:creationId xmlns:a16="http://schemas.microsoft.com/office/drawing/2014/main" id="{0C484082-7550-7248-B860-A2850742189D}"/>
                </a:ext>
              </a:extLst>
            </p:cNvPr>
            <p:cNvSpPr txBox="1"/>
            <p:nvPr/>
          </p:nvSpPr>
          <p:spPr>
            <a:xfrm>
              <a:off x="6472050" y="3853728"/>
              <a:ext cx="2671949" cy="464871"/>
            </a:xfrm>
            <a:prstGeom prst="rect">
              <a:avLst/>
            </a:prstGeom>
            <a:noFill/>
          </p:spPr>
          <p:txBody>
            <a:bodyPr wrap="square">
              <a:spAutoFit/>
            </a:bodyPr>
            <a:lstStyle/>
            <a:p>
              <a:pPr marL="457200" marR="0" lvl="1" indent="0" algn="ctr" rtl="0">
                <a:lnSpc>
                  <a:spcPct val="150000"/>
                </a:lnSpc>
                <a:spcBef>
                  <a:spcPts val="0"/>
                </a:spcBef>
                <a:spcAft>
                  <a:spcPts val="1200"/>
                </a:spcAft>
                <a:buNone/>
              </a:pPr>
              <a:r>
                <a:rPr lang="en-US" sz="1800" b="0" i="1" u="none" strike="noStrike" cap="none" dirty="0" err="1">
                  <a:solidFill>
                    <a:schemeClr val="dk1"/>
                  </a:solidFill>
                  <a:latin typeface="Calibri"/>
                  <a:ea typeface="Calibri"/>
                  <a:cs typeface="Calibri"/>
                  <a:sym typeface="Calibri"/>
                </a:rPr>
                <a:t>arxiv.org</a:t>
              </a:r>
              <a:r>
                <a:rPr lang="en-US" sz="1800" b="0" i="1" u="none" strike="noStrike" cap="none" dirty="0">
                  <a:solidFill>
                    <a:schemeClr val="dk1"/>
                  </a:solidFill>
                  <a:latin typeface="Calibri"/>
                  <a:ea typeface="Calibri"/>
                  <a:cs typeface="Calibri"/>
                  <a:sym typeface="Calibri"/>
                </a:rPr>
                <a:t>/2402.00699</a:t>
              </a:r>
            </a:p>
          </p:txBody>
        </p:sp>
        <p:pic>
          <p:nvPicPr>
            <p:cNvPr id="4098" name="Picture 2" descr="Logos - arXiv info">
              <a:extLst>
                <a:ext uri="{FF2B5EF4-FFF2-40B4-BE49-F238E27FC236}">
                  <a16:creationId xmlns:a16="http://schemas.microsoft.com/office/drawing/2014/main" id="{33EEC138-0DB6-0545-AB78-8F702A1EAEC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5605" y="3507577"/>
              <a:ext cx="977745" cy="135797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3"/>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000"/>
              <a:buFont typeface="Calibri"/>
              <a:buNone/>
            </a:pPr>
            <a:r>
              <a:rPr lang="en" sz="5000" dirty="0"/>
              <a:t>Bonus Slides</a:t>
            </a:r>
            <a:endParaRPr sz="5000" dirty="0"/>
          </a:p>
        </p:txBody>
      </p:sp>
      <p:sp>
        <p:nvSpPr>
          <p:cNvPr id="558" name="Google Shape;558;p73"/>
          <p:cNvSpPr txBox="1">
            <a:spLocks noGrp="1"/>
          </p:cNvSpPr>
          <p:nvPr>
            <p:ph type="sldNum" idx="12"/>
          </p:nvPr>
        </p:nvSpPr>
        <p:spPr>
          <a:xfrm>
            <a:off x="8180934" y="482917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2591839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7"/>
          <p:cNvSpPr txBox="1">
            <a:spLocks noGrp="1"/>
          </p:cNvSpPr>
          <p:nvPr>
            <p:ph type="title"/>
          </p:nvPr>
        </p:nvSpPr>
        <p:spPr>
          <a:xfrm>
            <a:off x="2672972" y="112804"/>
            <a:ext cx="3798000" cy="6822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300"/>
              <a:buFont typeface="Calibri"/>
              <a:buNone/>
            </a:pPr>
            <a:r>
              <a:rPr lang="en" sz="3300" b="1"/>
              <a:t>Motivations</a:t>
            </a:r>
            <a:endParaRPr/>
          </a:p>
        </p:txBody>
      </p:sp>
      <p:sp>
        <p:nvSpPr>
          <p:cNvPr id="414" name="Google Shape;414;p57"/>
          <p:cNvSpPr txBox="1"/>
          <p:nvPr/>
        </p:nvSpPr>
        <p:spPr>
          <a:xfrm>
            <a:off x="346175" y="1472000"/>
            <a:ext cx="8451600" cy="2129700"/>
          </a:xfrm>
          <a:prstGeom prst="rect">
            <a:avLst/>
          </a:prstGeom>
          <a:noFill/>
          <a:ln>
            <a:noFill/>
          </a:ln>
        </p:spPr>
        <p:txBody>
          <a:bodyPr spcFirstLastPara="1" wrap="square" lIns="91425" tIns="45700" rIns="91425" bIns="45700" anchor="t" anchorCtr="0">
            <a:spAutoFit/>
          </a:bodyPr>
          <a:lstStyle/>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Lack of </a:t>
            </a:r>
            <a:r>
              <a:rPr lang="en" sz="2600" dirty="0" err="1">
                <a:solidFill>
                  <a:schemeClr val="dk1"/>
                </a:solidFill>
                <a:latin typeface="Calibri"/>
                <a:ea typeface="Calibri"/>
                <a:cs typeface="Calibri"/>
                <a:sym typeface="Calibri"/>
              </a:rPr>
              <a:t>queryable</a:t>
            </a:r>
            <a:r>
              <a:rPr lang="en" sz="2600" dirty="0">
                <a:solidFill>
                  <a:schemeClr val="dk1"/>
                </a:solidFill>
                <a:latin typeface="Calibri"/>
                <a:ea typeface="Calibri"/>
                <a:cs typeface="Calibri"/>
                <a:sym typeface="Calibri"/>
              </a:rPr>
              <a:t>/standardized PTM metadata.</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The downstream part (GitHub) of PTM supply chain was missing in the existing datasets.</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1000"/>
              </a:spcAft>
              <a:buClr>
                <a:schemeClr val="dk1"/>
              </a:buClr>
              <a:buSzPts val="2600"/>
              <a:buFont typeface="Calibri"/>
              <a:buAutoNum type="arabicPeriod"/>
            </a:pPr>
            <a:r>
              <a:rPr lang="en" sz="2600" dirty="0">
                <a:solidFill>
                  <a:schemeClr val="dk1"/>
                </a:solidFill>
                <a:latin typeface="Calibri"/>
                <a:ea typeface="Calibri"/>
                <a:cs typeface="Calibri"/>
                <a:sym typeface="Calibri"/>
              </a:rPr>
              <a:t>Lack of statistical analysis on PTM supply chain. </a:t>
            </a:r>
            <a:endParaRPr sz="2600" dirty="0">
              <a:solidFill>
                <a:schemeClr val="dk1"/>
              </a:solidFill>
              <a:latin typeface="Calibri"/>
              <a:ea typeface="Calibri"/>
              <a:cs typeface="Calibri"/>
              <a:sym typeface="Calibri"/>
            </a:endParaRPr>
          </a:p>
        </p:txBody>
      </p:sp>
      <p:sp>
        <p:nvSpPr>
          <p:cNvPr id="415" name="Google Shape;415;p57"/>
          <p:cNvSpPr txBox="1">
            <a:spLocks noGrp="1"/>
          </p:cNvSpPr>
          <p:nvPr>
            <p:ph type="sldNum" idx="12"/>
          </p:nvPr>
        </p:nvSpPr>
        <p:spPr>
          <a:xfrm>
            <a:off x="8131434" y="482917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455560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4"/>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Example Usage of PTM Package</a:t>
            </a:r>
            <a:endParaRPr sz="3000" dirty="0"/>
          </a:p>
        </p:txBody>
      </p:sp>
      <p:pic>
        <p:nvPicPr>
          <p:cNvPr id="6" name="Google Shape;389;p55">
            <a:extLst>
              <a:ext uri="{FF2B5EF4-FFF2-40B4-BE49-F238E27FC236}">
                <a16:creationId xmlns:a16="http://schemas.microsoft.com/office/drawing/2014/main" id="{B983CA98-9A68-9D48-AC1F-4692885F46BB}"/>
              </a:ext>
            </a:extLst>
          </p:cNvPr>
          <p:cNvPicPr preferRelativeResize="0"/>
          <p:nvPr/>
        </p:nvPicPr>
        <p:blipFill>
          <a:blip r:embed="rId3">
            <a:alphaModFix/>
          </a:blip>
          <a:stretch>
            <a:fillRect/>
          </a:stretch>
        </p:blipFill>
        <p:spPr>
          <a:xfrm>
            <a:off x="1084521" y="692393"/>
            <a:ext cx="7543472" cy="1349372"/>
          </a:xfrm>
          <a:prstGeom prst="rect">
            <a:avLst/>
          </a:prstGeom>
          <a:noFill/>
          <a:ln>
            <a:noFill/>
          </a:ln>
        </p:spPr>
      </p:pic>
      <p:pic>
        <p:nvPicPr>
          <p:cNvPr id="8" name="Google Shape;395;p55">
            <a:extLst>
              <a:ext uri="{FF2B5EF4-FFF2-40B4-BE49-F238E27FC236}">
                <a16:creationId xmlns:a16="http://schemas.microsoft.com/office/drawing/2014/main" id="{20E66A35-0E1F-E743-BBD8-972B26BCC1F4}"/>
              </a:ext>
            </a:extLst>
          </p:cNvPr>
          <p:cNvPicPr preferRelativeResize="0"/>
          <p:nvPr/>
        </p:nvPicPr>
        <p:blipFill>
          <a:blip r:embed="rId4">
            <a:alphaModFix/>
          </a:blip>
          <a:stretch>
            <a:fillRect/>
          </a:stretch>
        </p:blipFill>
        <p:spPr>
          <a:xfrm>
            <a:off x="277148" y="922797"/>
            <a:ext cx="807373" cy="807373"/>
          </a:xfrm>
          <a:prstGeom prst="rect">
            <a:avLst/>
          </a:prstGeom>
          <a:noFill/>
          <a:ln>
            <a:noFill/>
          </a:ln>
        </p:spPr>
      </p:pic>
      <p:pic>
        <p:nvPicPr>
          <p:cNvPr id="9" name="Google Shape;396;p55">
            <a:extLst>
              <a:ext uri="{FF2B5EF4-FFF2-40B4-BE49-F238E27FC236}">
                <a16:creationId xmlns:a16="http://schemas.microsoft.com/office/drawing/2014/main" id="{FA955E51-E259-4D45-A03B-E4187342AE96}"/>
              </a:ext>
            </a:extLst>
          </p:cNvPr>
          <p:cNvPicPr preferRelativeResize="0"/>
          <p:nvPr/>
        </p:nvPicPr>
        <p:blipFill>
          <a:blip r:embed="rId5">
            <a:alphaModFix/>
          </a:blip>
          <a:stretch>
            <a:fillRect/>
          </a:stretch>
        </p:blipFill>
        <p:spPr>
          <a:xfrm>
            <a:off x="405763" y="2185236"/>
            <a:ext cx="1025700" cy="1025700"/>
          </a:xfrm>
          <a:prstGeom prst="rect">
            <a:avLst/>
          </a:prstGeom>
          <a:noFill/>
          <a:ln>
            <a:noFill/>
          </a:ln>
        </p:spPr>
      </p:pic>
      <p:pic>
        <p:nvPicPr>
          <p:cNvPr id="10" name="Google Shape;394;p55">
            <a:extLst>
              <a:ext uri="{FF2B5EF4-FFF2-40B4-BE49-F238E27FC236}">
                <a16:creationId xmlns:a16="http://schemas.microsoft.com/office/drawing/2014/main" id="{660835AA-BF2A-A644-BA8F-E533223FE1FE}"/>
              </a:ext>
            </a:extLst>
          </p:cNvPr>
          <p:cNvPicPr preferRelativeResize="0"/>
          <p:nvPr/>
        </p:nvPicPr>
        <p:blipFill>
          <a:blip r:embed="rId6">
            <a:alphaModFix/>
          </a:blip>
          <a:stretch>
            <a:fillRect/>
          </a:stretch>
        </p:blipFill>
        <p:spPr>
          <a:xfrm>
            <a:off x="1431463" y="2023400"/>
            <a:ext cx="6281073" cy="1349372"/>
          </a:xfrm>
          <a:prstGeom prst="rect">
            <a:avLst/>
          </a:prstGeom>
          <a:noFill/>
          <a:ln>
            <a:noFill/>
          </a:ln>
        </p:spPr>
      </p:pic>
      <p:sp>
        <p:nvSpPr>
          <p:cNvPr id="12" name="Google Shape;360;p52">
            <a:extLst>
              <a:ext uri="{FF2B5EF4-FFF2-40B4-BE49-F238E27FC236}">
                <a16:creationId xmlns:a16="http://schemas.microsoft.com/office/drawing/2014/main" id="{845932B3-F6B0-DE4C-ABB8-445385429022}"/>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24</a:t>
            </a:fld>
            <a:endParaRPr sz="1300" dirty="0"/>
          </a:p>
        </p:txBody>
      </p:sp>
      <p:sp>
        <p:nvSpPr>
          <p:cNvPr id="2" name="TextBox 1">
            <a:extLst>
              <a:ext uri="{FF2B5EF4-FFF2-40B4-BE49-F238E27FC236}">
                <a16:creationId xmlns:a16="http://schemas.microsoft.com/office/drawing/2014/main" id="{E79E55DE-4A46-CB44-B33B-446A6D4FF828}"/>
              </a:ext>
            </a:extLst>
          </p:cNvPr>
          <p:cNvSpPr txBox="1"/>
          <p:nvPr/>
        </p:nvSpPr>
        <p:spPr>
          <a:xfrm>
            <a:off x="277148" y="3405095"/>
            <a:ext cx="6590805" cy="1631216"/>
          </a:xfrm>
          <a:prstGeom prst="rect">
            <a:avLst/>
          </a:prstGeom>
          <a:noFill/>
        </p:spPr>
        <p:txBody>
          <a:bodyPr wrap="square" rtlCol="0">
            <a:spAutoFit/>
          </a:bodyPr>
          <a:lstStyle/>
          <a:p>
            <a:r>
              <a:rPr lang="en-US" sz="2000" b="1" dirty="0"/>
              <a:t>Reuse Cases:</a:t>
            </a:r>
          </a:p>
          <a:p>
            <a:pPr marL="285750" indent="-285750">
              <a:buFont typeface="Arial" panose="020B0604020202020204" pitchFamily="34" charset="0"/>
              <a:buChar char="•"/>
            </a:pPr>
            <a:r>
              <a:rPr lang="en-US" sz="2000" dirty="0"/>
              <a:t>Direct deployment</a:t>
            </a:r>
          </a:p>
          <a:p>
            <a:pPr marL="285750" indent="-285750">
              <a:buFont typeface="Arial" panose="020B0604020202020204" pitchFamily="34" charset="0"/>
              <a:buChar char="•"/>
            </a:pPr>
            <a:r>
              <a:rPr lang="en-US" sz="2000" dirty="0"/>
              <a:t>Model fine-tuning</a:t>
            </a:r>
          </a:p>
          <a:p>
            <a:pPr marL="285750" indent="-285750">
              <a:buFont typeface="Arial" panose="020B0604020202020204" pitchFamily="34" charset="0"/>
              <a:buChar char="•"/>
            </a:pPr>
            <a:r>
              <a:rPr lang="en-US" sz="2000" dirty="0"/>
              <a:t>Dataset generation</a:t>
            </a:r>
          </a:p>
          <a:p>
            <a:pPr marL="285750" indent="-285750">
              <a:buFont typeface="Arial" panose="020B0604020202020204" pitchFamily="34" charset="0"/>
              <a:buChar char="•"/>
            </a:pPr>
            <a:r>
              <a:rPr lang="en-US" sz="2000" dirty="0"/>
              <a:t>…</a:t>
            </a:r>
          </a:p>
        </p:txBody>
      </p:sp>
    </p:spTree>
    <p:extLst>
      <p:ext uri="{BB962C8B-B14F-4D97-AF65-F5344CB8AC3E}">
        <p14:creationId xmlns:p14="http://schemas.microsoft.com/office/powerpoint/2010/main" val="7131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6"/>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2800"/>
              <a:t>Automated standardization of data from model cards</a:t>
            </a:r>
            <a:endParaRPr sz="2800"/>
          </a:p>
        </p:txBody>
      </p:sp>
      <p:pic>
        <p:nvPicPr>
          <p:cNvPr id="484" name="Google Shape;484;p66"/>
          <p:cNvPicPr preferRelativeResize="0"/>
          <p:nvPr/>
        </p:nvPicPr>
        <p:blipFill rotWithShape="1">
          <a:blip r:embed="rId3">
            <a:alphaModFix/>
          </a:blip>
          <a:srcRect/>
          <a:stretch/>
        </p:blipFill>
        <p:spPr>
          <a:xfrm>
            <a:off x="0" y="675047"/>
            <a:ext cx="9143998" cy="2615632"/>
          </a:xfrm>
          <a:prstGeom prst="rect">
            <a:avLst/>
          </a:prstGeom>
          <a:noFill/>
          <a:ln>
            <a:noFill/>
          </a:ln>
        </p:spPr>
      </p:pic>
      <p:sp>
        <p:nvSpPr>
          <p:cNvPr id="485" name="Google Shape;485;p66"/>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25</a:t>
            </a:fld>
            <a:endParaRPr/>
          </a:p>
        </p:txBody>
      </p:sp>
      <p:pic>
        <p:nvPicPr>
          <p:cNvPr id="486" name="Google Shape;486;p66"/>
          <p:cNvPicPr preferRelativeResize="0"/>
          <p:nvPr/>
        </p:nvPicPr>
        <p:blipFill>
          <a:blip r:embed="rId4">
            <a:alphaModFix/>
          </a:blip>
          <a:stretch>
            <a:fillRect/>
          </a:stretch>
        </p:blipFill>
        <p:spPr>
          <a:xfrm>
            <a:off x="3792850" y="623347"/>
            <a:ext cx="4807462" cy="4271378"/>
          </a:xfrm>
          <a:prstGeom prst="rect">
            <a:avLst/>
          </a:prstGeom>
          <a:noFill/>
          <a:ln>
            <a:noFill/>
          </a:ln>
        </p:spPr>
      </p:pic>
    </p:spTree>
    <p:extLst>
      <p:ext uri="{BB962C8B-B14F-4D97-AF65-F5344CB8AC3E}">
        <p14:creationId xmlns:p14="http://schemas.microsoft.com/office/powerpoint/2010/main" val="425204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5"/>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a:t>Attributes Captured</a:t>
            </a:r>
            <a:endParaRPr sz="3000"/>
          </a:p>
        </p:txBody>
      </p:sp>
      <p:pic>
        <p:nvPicPr>
          <p:cNvPr id="477" name="Google Shape;477;p65"/>
          <p:cNvPicPr preferRelativeResize="0"/>
          <p:nvPr/>
        </p:nvPicPr>
        <p:blipFill rotWithShape="1">
          <a:blip r:embed="rId3">
            <a:alphaModFix/>
          </a:blip>
          <a:srcRect/>
          <a:stretch/>
        </p:blipFill>
        <p:spPr>
          <a:xfrm>
            <a:off x="1506324" y="676180"/>
            <a:ext cx="6814724" cy="4304050"/>
          </a:xfrm>
          <a:prstGeom prst="rect">
            <a:avLst/>
          </a:prstGeom>
          <a:noFill/>
          <a:ln>
            <a:noFill/>
          </a:ln>
        </p:spPr>
      </p:pic>
      <p:sp>
        <p:nvSpPr>
          <p:cNvPr id="478" name="Google Shape;478;p65"/>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26</a:t>
            </a:fld>
            <a:endParaRPr/>
          </a:p>
        </p:txBody>
      </p:sp>
      <p:cxnSp>
        <p:nvCxnSpPr>
          <p:cNvPr id="5" name="Google Shape;423;p58">
            <a:extLst>
              <a:ext uri="{FF2B5EF4-FFF2-40B4-BE49-F238E27FC236}">
                <a16:creationId xmlns:a16="http://schemas.microsoft.com/office/drawing/2014/main" id="{B2D1E1A3-33BE-6949-A9A8-E873238AE385}"/>
              </a:ext>
            </a:extLst>
          </p:cNvPr>
          <p:cNvCxnSpPr>
            <a:cxnSpLocks/>
          </p:cNvCxnSpPr>
          <p:nvPr/>
        </p:nvCxnSpPr>
        <p:spPr>
          <a:xfrm>
            <a:off x="159026" y="4391620"/>
            <a:ext cx="1347298" cy="0"/>
          </a:xfrm>
          <a:prstGeom prst="straightConnector1">
            <a:avLst/>
          </a:prstGeom>
          <a:noFill/>
          <a:ln w="127000" cap="flat" cmpd="sng">
            <a:solidFill>
              <a:srgbClr val="C00000"/>
            </a:solidFill>
            <a:prstDash val="solid"/>
            <a:round/>
            <a:headEnd type="none" w="med" len="med"/>
            <a:tailEnd type="triangle" w="med" len="med"/>
          </a:ln>
        </p:spPr>
      </p:cxnSp>
    </p:spTree>
    <p:extLst>
      <p:ext uri="{BB962C8B-B14F-4D97-AF65-F5344CB8AC3E}">
        <p14:creationId xmlns:p14="http://schemas.microsoft.com/office/powerpoint/2010/main" val="210823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7"/>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a:t>Statistics of PTM Supply Chain by Domains</a:t>
            </a:r>
            <a:endParaRPr sz="3000"/>
          </a:p>
        </p:txBody>
      </p:sp>
      <p:pic>
        <p:nvPicPr>
          <p:cNvPr id="492" name="Google Shape;492;p67"/>
          <p:cNvPicPr preferRelativeResize="0"/>
          <p:nvPr/>
        </p:nvPicPr>
        <p:blipFill>
          <a:blip r:embed="rId3">
            <a:alphaModFix/>
          </a:blip>
          <a:stretch>
            <a:fillRect/>
          </a:stretch>
        </p:blipFill>
        <p:spPr>
          <a:xfrm>
            <a:off x="277150" y="718997"/>
            <a:ext cx="4458788" cy="4271378"/>
          </a:xfrm>
          <a:prstGeom prst="rect">
            <a:avLst/>
          </a:prstGeom>
          <a:noFill/>
          <a:ln>
            <a:noFill/>
          </a:ln>
        </p:spPr>
      </p:pic>
      <p:sp>
        <p:nvSpPr>
          <p:cNvPr id="493" name="Google Shape;493;p67"/>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27</a:t>
            </a:fld>
            <a:endParaRPr/>
          </a:p>
        </p:txBody>
      </p:sp>
      <p:sp>
        <p:nvSpPr>
          <p:cNvPr id="494" name="Google Shape;494;p67"/>
          <p:cNvSpPr txBox="1"/>
          <p:nvPr/>
        </p:nvSpPr>
        <p:spPr>
          <a:xfrm>
            <a:off x="4674825" y="899450"/>
            <a:ext cx="4165500" cy="2550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500" u="sng">
                <a:solidFill>
                  <a:srgbClr val="262626"/>
                </a:solidFill>
                <a:latin typeface="Calibri"/>
                <a:ea typeface="Calibri"/>
                <a:cs typeface="Calibri"/>
                <a:sym typeface="Calibri"/>
              </a:rPr>
              <a:t>Dominant PTM domains:</a:t>
            </a:r>
            <a:endParaRPr sz="2500" u="sng">
              <a:solidFill>
                <a:srgbClr val="262626"/>
              </a:solidFill>
              <a:latin typeface="Calibri"/>
              <a:ea typeface="Calibri"/>
              <a:cs typeface="Calibri"/>
              <a:sym typeface="Calibri"/>
            </a:endParaRPr>
          </a:p>
          <a:p>
            <a:pPr marL="457200" lvl="0" indent="-387350" algn="l" rtl="0">
              <a:lnSpc>
                <a:spcPct val="150000"/>
              </a:lnSpc>
              <a:spcBef>
                <a:spcPts val="0"/>
              </a:spcBef>
              <a:spcAft>
                <a:spcPts val="0"/>
              </a:spcAft>
              <a:buClr>
                <a:srgbClr val="262626"/>
              </a:buClr>
              <a:buSzPts val="2500"/>
              <a:buFont typeface="Calibri"/>
              <a:buChar char="●"/>
            </a:pPr>
            <a:r>
              <a:rPr lang="en" sz="2500" b="1">
                <a:solidFill>
                  <a:srgbClr val="262626"/>
                </a:solidFill>
                <a:latin typeface="Calibri"/>
                <a:ea typeface="Calibri"/>
                <a:cs typeface="Calibri"/>
                <a:sym typeface="Calibri"/>
              </a:rPr>
              <a:t>Hugging Face</a:t>
            </a:r>
            <a:r>
              <a:rPr lang="en" sz="2500">
                <a:solidFill>
                  <a:srgbClr val="262626"/>
                </a:solidFill>
                <a:latin typeface="Calibri"/>
                <a:ea typeface="Calibri"/>
                <a:cs typeface="Calibri"/>
                <a:sym typeface="Calibri"/>
              </a:rPr>
              <a:t>:</a:t>
            </a:r>
            <a:endParaRPr sz="2500">
              <a:solidFill>
                <a:srgbClr val="262626"/>
              </a:solidFill>
              <a:latin typeface="Calibri"/>
              <a:ea typeface="Calibri"/>
              <a:cs typeface="Calibri"/>
              <a:sym typeface="Calibri"/>
            </a:endParaRPr>
          </a:p>
          <a:p>
            <a:pPr marL="914400" lvl="1" indent="-387350" algn="l" rtl="0">
              <a:lnSpc>
                <a:spcPct val="150000"/>
              </a:lnSpc>
              <a:spcBef>
                <a:spcPts val="0"/>
              </a:spcBef>
              <a:spcAft>
                <a:spcPts val="0"/>
              </a:spcAft>
              <a:buClr>
                <a:srgbClr val="262626"/>
              </a:buClr>
              <a:buSzPts val="2500"/>
              <a:buFont typeface="Calibri"/>
              <a:buChar char="○"/>
            </a:pPr>
            <a:r>
              <a:rPr lang="en" sz="2500">
                <a:solidFill>
                  <a:srgbClr val="262626"/>
                </a:solidFill>
                <a:latin typeface="Calibri"/>
                <a:ea typeface="Calibri"/>
                <a:cs typeface="Calibri"/>
                <a:sym typeface="Calibri"/>
              </a:rPr>
              <a:t>NLP: 60.3%</a:t>
            </a:r>
            <a:endParaRPr sz="2500">
              <a:solidFill>
                <a:srgbClr val="262626"/>
              </a:solidFill>
              <a:latin typeface="Calibri"/>
              <a:ea typeface="Calibri"/>
              <a:cs typeface="Calibri"/>
              <a:sym typeface="Calibri"/>
            </a:endParaRPr>
          </a:p>
          <a:p>
            <a:pPr marL="457200" lvl="0" indent="-387350" algn="l" rtl="0">
              <a:lnSpc>
                <a:spcPct val="150000"/>
              </a:lnSpc>
              <a:spcBef>
                <a:spcPts val="0"/>
              </a:spcBef>
              <a:spcAft>
                <a:spcPts val="0"/>
              </a:spcAft>
              <a:buClr>
                <a:srgbClr val="262626"/>
              </a:buClr>
              <a:buSzPts val="2500"/>
              <a:buFont typeface="Calibri"/>
              <a:buChar char="●"/>
            </a:pPr>
            <a:r>
              <a:rPr lang="en" sz="2500" b="1">
                <a:solidFill>
                  <a:srgbClr val="262626"/>
                </a:solidFill>
                <a:latin typeface="Calibri"/>
                <a:ea typeface="Calibri"/>
                <a:cs typeface="Calibri"/>
                <a:sym typeface="Calibri"/>
              </a:rPr>
              <a:t>Pytorch Hub</a:t>
            </a:r>
            <a:r>
              <a:rPr lang="en" sz="2500">
                <a:solidFill>
                  <a:srgbClr val="262626"/>
                </a:solidFill>
                <a:latin typeface="Calibri"/>
                <a:ea typeface="Calibri"/>
                <a:cs typeface="Calibri"/>
                <a:sym typeface="Calibri"/>
              </a:rPr>
              <a:t>: </a:t>
            </a:r>
            <a:endParaRPr sz="2500">
              <a:solidFill>
                <a:srgbClr val="262626"/>
              </a:solidFill>
              <a:latin typeface="Calibri"/>
              <a:ea typeface="Calibri"/>
              <a:cs typeface="Calibri"/>
              <a:sym typeface="Calibri"/>
            </a:endParaRPr>
          </a:p>
          <a:p>
            <a:pPr marL="914400" lvl="1" indent="-387350" algn="l" rtl="0">
              <a:lnSpc>
                <a:spcPct val="150000"/>
              </a:lnSpc>
              <a:spcBef>
                <a:spcPts val="0"/>
              </a:spcBef>
              <a:spcAft>
                <a:spcPts val="0"/>
              </a:spcAft>
              <a:buClr>
                <a:srgbClr val="262626"/>
              </a:buClr>
              <a:buSzPts val="2500"/>
              <a:buFont typeface="Calibri"/>
              <a:buChar char="○"/>
            </a:pPr>
            <a:r>
              <a:rPr lang="en" sz="2500">
                <a:solidFill>
                  <a:srgbClr val="262626"/>
                </a:solidFill>
                <a:latin typeface="Calibri"/>
                <a:ea typeface="Calibri"/>
                <a:cs typeface="Calibri"/>
                <a:sym typeface="Calibri"/>
              </a:rPr>
              <a:t>CV: 56.1%</a:t>
            </a:r>
            <a:endParaRPr sz="2500">
              <a:solidFill>
                <a:srgbClr val="262626"/>
              </a:solidFill>
              <a:latin typeface="Calibri"/>
              <a:ea typeface="Calibri"/>
              <a:cs typeface="Calibri"/>
              <a:sym typeface="Calibri"/>
            </a:endParaRPr>
          </a:p>
          <a:p>
            <a:pPr marL="914400" lvl="1" indent="-387350" algn="l" rtl="0">
              <a:lnSpc>
                <a:spcPct val="150000"/>
              </a:lnSpc>
              <a:spcBef>
                <a:spcPts val="0"/>
              </a:spcBef>
              <a:spcAft>
                <a:spcPts val="0"/>
              </a:spcAft>
              <a:buClr>
                <a:srgbClr val="262626"/>
              </a:buClr>
              <a:buSzPts val="2500"/>
              <a:buFont typeface="Calibri"/>
              <a:buChar char="○"/>
            </a:pPr>
            <a:r>
              <a:rPr lang="en" sz="2500">
                <a:solidFill>
                  <a:srgbClr val="262626"/>
                </a:solidFill>
                <a:latin typeface="Calibri"/>
                <a:ea typeface="Calibri"/>
                <a:cs typeface="Calibri"/>
                <a:sym typeface="Calibri"/>
              </a:rPr>
              <a:t>Audio: 27.6%</a:t>
            </a:r>
            <a:endParaRPr sz="250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302749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8"/>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Clr>
                <a:schemeClr val="dk1"/>
              </a:buClr>
              <a:buSzPts val="1100"/>
              <a:buFont typeface="Arial"/>
              <a:buNone/>
            </a:pPr>
            <a:r>
              <a:rPr lang="en" sz="3000"/>
              <a:t>Statistics of PTM Supply Chain through Time</a:t>
            </a:r>
            <a:endParaRPr sz="3000"/>
          </a:p>
        </p:txBody>
      </p:sp>
      <p:pic>
        <p:nvPicPr>
          <p:cNvPr id="501" name="Google Shape;501;p68"/>
          <p:cNvPicPr preferRelativeResize="0"/>
          <p:nvPr/>
        </p:nvPicPr>
        <p:blipFill>
          <a:blip r:embed="rId3">
            <a:alphaModFix/>
          </a:blip>
          <a:stretch>
            <a:fillRect/>
          </a:stretch>
        </p:blipFill>
        <p:spPr>
          <a:xfrm>
            <a:off x="118753" y="726652"/>
            <a:ext cx="4694975" cy="3874950"/>
          </a:xfrm>
          <a:prstGeom prst="rect">
            <a:avLst/>
          </a:prstGeom>
          <a:noFill/>
          <a:ln>
            <a:noFill/>
          </a:ln>
        </p:spPr>
      </p:pic>
      <p:sp>
        <p:nvSpPr>
          <p:cNvPr id="502" name="Google Shape;502;p68"/>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28</a:t>
            </a:fld>
            <a:endParaRPr/>
          </a:p>
        </p:txBody>
      </p:sp>
    </p:spTree>
    <p:extLst>
      <p:ext uri="{BB962C8B-B14F-4D97-AF65-F5344CB8AC3E}">
        <p14:creationId xmlns:p14="http://schemas.microsoft.com/office/powerpoint/2010/main" val="189500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8"/>
          <p:cNvSpPr txBox="1">
            <a:spLocks noGrp="1"/>
          </p:cNvSpPr>
          <p:nvPr>
            <p:ph type="body" idx="4294967295"/>
          </p:nvPr>
        </p:nvSpPr>
        <p:spPr>
          <a:xfrm>
            <a:off x="293100" y="3749445"/>
            <a:ext cx="8557800" cy="1321200"/>
          </a:xfrm>
          <a:prstGeom prst="rect">
            <a:avLst/>
          </a:prstGeom>
        </p:spPr>
        <p:txBody>
          <a:bodyPr spcFirstLastPara="1" wrap="square" lIns="91425" tIns="45700" rIns="91425" bIns="45700" anchor="t" anchorCtr="0">
            <a:noAutofit/>
          </a:bodyPr>
          <a:lstStyle/>
          <a:p>
            <a:pPr marL="457200" lvl="1" indent="0" algn="ctr" rtl="0">
              <a:lnSpc>
                <a:spcPct val="150000"/>
              </a:lnSpc>
              <a:spcBef>
                <a:spcPts val="0"/>
              </a:spcBef>
              <a:spcAft>
                <a:spcPts val="0"/>
              </a:spcAft>
              <a:buClr>
                <a:schemeClr val="dk1"/>
              </a:buClr>
              <a:buFont typeface="Arial"/>
              <a:buNone/>
            </a:pPr>
            <a:r>
              <a:rPr lang="en" sz="2800" b="1" dirty="0">
                <a:solidFill>
                  <a:schemeClr val="dk1"/>
                </a:solidFill>
              </a:rPr>
              <a:t>A good idea using LLM to build dataset that we are offering to ground further scientific studies on?</a:t>
            </a:r>
            <a:endParaRPr sz="2800" dirty="0">
              <a:solidFill>
                <a:schemeClr val="dk1"/>
              </a:solidFill>
              <a:latin typeface="Arial"/>
              <a:ea typeface="Arial"/>
              <a:cs typeface="Arial"/>
              <a:sym typeface="Arial"/>
            </a:endParaRPr>
          </a:p>
          <a:p>
            <a:pPr marL="0" lvl="0" indent="0" algn="l" rtl="0">
              <a:spcBef>
                <a:spcPts val="750"/>
              </a:spcBef>
              <a:spcAft>
                <a:spcPts val="0"/>
              </a:spcAft>
              <a:buNone/>
            </a:pPr>
            <a:endParaRPr sz="2800" dirty="0"/>
          </a:p>
        </p:txBody>
      </p:sp>
      <p:sp>
        <p:nvSpPr>
          <p:cNvPr id="422" name="Google Shape;422;p58"/>
          <p:cNvSpPr txBox="1">
            <a:spLocks noGrp="1"/>
          </p:cNvSpPr>
          <p:nvPr>
            <p:ph type="body" idx="4294967295"/>
          </p:nvPr>
        </p:nvSpPr>
        <p:spPr>
          <a:xfrm>
            <a:off x="514775" y="674080"/>
            <a:ext cx="8557800" cy="626700"/>
          </a:xfrm>
          <a:prstGeom prst="rect">
            <a:avLst/>
          </a:prstGeom>
        </p:spPr>
        <p:txBody>
          <a:bodyPr spcFirstLastPara="1" wrap="square" lIns="91425" tIns="45700" rIns="91425" bIns="45700" anchor="t" anchorCtr="0">
            <a:normAutofit fontScale="92500" lnSpcReduction="10000"/>
          </a:bodyPr>
          <a:lstStyle/>
          <a:p>
            <a:pPr marL="0" lvl="0" indent="0" algn="ctr" rtl="0">
              <a:spcBef>
                <a:spcPts val="750"/>
              </a:spcBef>
              <a:spcAft>
                <a:spcPts val="0"/>
              </a:spcAft>
              <a:buNone/>
            </a:pPr>
            <a:r>
              <a:rPr lang="en" sz="3200" dirty="0">
                <a:solidFill>
                  <a:schemeClr val="dk1"/>
                </a:solidFill>
              </a:rPr>
              <a:t>Missing </a:t>
            </a:r>
            <a:r>
              <a:rPr lang="en" sz="3200" i="1" u="sng" dirty="0" err="1">
                <a:solidFill>
                  <a:schemeClr val="dk1"/>
                </a:solidFill>
              </a:rPr>
              <a:t>queryable</a:t>
            </a:r>
            <a:r>
              <a:rPr lang="en" sz="3200" dirty="0">
                <a:solidFill>
                  <a:schemeClr val="dk1"/>
                </a:solidFill>
              </a:rPr>
              <a:t> attribute/metadata</a:t>
            </a:r>
            <a:endParaRPr sz="1600" dirty="0"/>
          </a:p>
        </p:txBody>
      </p:sp>
      <p:cxnSp>
        <p:nvCxnSpPr>
          <p:cNvPr id="423" name="Google Shape;423;p58"/>
          <p:cNvCxnSpPr>
            <a:cxnSpLocks/>
          </p:cNvCxnSpPr>
          <p:nvPr/>
        </p:nvCxnSpPr>
        <p:spPr>
          <a:xfrm>
            <a:off x="4689775" y="1986854"/>
            <a:ext cx="0" cy="1789394"/>
          </a:xfrm>
          <a:prstGeom prst="straightConnector1">
            <a:avLst/>
          </a:prstGeom>
          <a:noFill/>
          <a:ln w="127000" cap="flat" cmpd="sng">
            <a:solidFill>
              <a:srgbClr val="4A86E8"/>
            </a:solidFill>
            <a:prstDash val="solid"/>
            <a:round/>
            <a:headEnd type="none" w="med" len="med"/>
            <a:tailEnd type="triangle" w="med" len="med"/>
          </a:ln>
        </p:spPr>
      </p:cxnSp>
      <p:sp>
        <p:nvSpPr>
          <p:cNvPr id="424" name="Google Shape;424;p58"/>
          <p:cNvSpPr txBox="1">
            <a:spLocks noGrp="1"/>
          </p:cNvSpPr>
          <p:nvPr>
            <p:ph type="body" idx="4294967295"/>
          </p:nvPr>
        </p:nvSpPr>
        <p:spPr>
          <a:xfrm>
            <a:off x="586200" y="1226436"/>
            <a:ext cx="8557800" cy="6267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r>
              <a:rPr lang="en" sz="2800" dirty="0">
                <a:solidFill>
                  <a:schemeClr val="dk1"/>
                </a:solidFill>
              </a:rPr>
              <a:t>But we have </a:t>
            </a:r>
            <a:r>
              <a:rPr lang="en" sz="2800" i="1" u="sng" dirty="0">
                <a:solidFill>
                  <a:schemeClr val="dk1"/>
                </a:solidFill>
              </a:rPr>
              <a:t>non-standardized</a:t>
            </a:r>
            <a:r>
              <a:rPr lang="en" sz="2800" dirty="0">
                <a:solidFill>
                  <a:schemeClr val="dk1"/>
                </a:solidFill>
              </a:rPr>
              <a:t> data from model cards…</a:t>
            </a:r>
            <a:endParaRPr sz="1600" dirty="0"/>
          </a:p>
        </p:txBody>
      </p:sp>
      <p:sp>
        <p:nvSpPr>
          <p:cNvPr id="7" name="Google Shape;564;p74">
            <a:extLst>
              <a:ext uri="{FF2B5EF4-FFF2-40B4-BE49-F238E27FC236}">
                <a16:creationId xmlns:a16="http://schemas.microsoft.com/office/drawing/2014/main" id="{3800A2A4-AD12-CD40-ACD7-90E27AD33416}"/>
              </a:ext>
            </a:extLst>
          </p:cNvPr>
          <p:cNvSpPr txBox="1"/>
          <p:nvPr/>
        </p:nvSpPr>
        <p:spPr>
          <a:xfrm>
            <a:off x="2473350" y="0"/>
            <a:ext cx="4197300" cy="9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solidFill>
                  <a:srgbClr val="262626"/>
                </a:solidFill>
                <a:latin typeface="Calibri"/>
                <a:ea typeface="Calibri"/>
                <a:cs typeface="Calibri"/>
                <a:sym typeface="Calibri"/>
              </a:rPr>
              <a:t>Thinking…</a:t>
            </a:r>
            <a:endParaRPr sz="4000" b="1" dirty="0">
              <a:solidFill>
                <a:srgbClr val="262626"/>
              </a:solidFill>
              <a:latin typeface="Calibri"/>
              <a:ea typeface="Calibri"/>
              <a:cs typeface="Calibri"/>
              <a:sym typeface="Calibri"/>
            </a:endParaRPr>
          </a:p>
        </p:txBody>
      </p:sp>
      <p:pic>
        <p:nvPicPr>
          <p:cNvPr id="3074" name="Picture 2" descr="Critical Thinking">
            <a:extLst>
              <a:ext uri="{FF2B5EF4-FFF2-40B4-BE49-F238E27FC236}">
                <a16:creationId xmlns:a16="http://schemas.microsoft.com/office/drawing/2014/main" id="{13A6862C-ED31-524A-8980-EBD9FFDDA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349" y="1986854"/>
            <a:ext cx="1029865" cy="1864011"/>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360;p52">
            <a:extLst>
              <a:ext uri="{FF2B5EF4-FFF2-40B4-BE49-F238E27FC236}">
                <a16:creationId xmlns:a16="http://schemas.microsoft.com/office/drawing/2014/main" id="{3EAA5A94-2FF6-9247-8D89-B4C13785E09A}"/>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29</a:t>
            </a:fld>
            <a:endParaRPr sz="1300" dirty="0"/>
          </a:p>
        </p:txBody>
      </p:sp>
    </p:spTree>
    <p:extLst>
      <p:ext uri="{BB962C8B-B14F-4D97-AF65-F5344CB8AC3E}">
        <p14:creationId xmlns:p14="http://schemas.microsoft.com/office/powerpoint/2010/main" val="41300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000"/>
              <a:buFont typeface="Calibri"/>
              <a:buNone/>
            </a:pPr>
            <a:r>
              <a:rPr lang="en" sz="5000"/>
              <a:t>Background and Motivation</a:t>
            </a:r>
            <a:endParaRPr sz="5000"/>
          </a:p>
        </p:txBody>
      </p:sp>
      <p:sp>
        <p:nvSpPr>
          <p:cNvPr id="360" name="Google Shape;360;p52"/>
          <p:cNvSpPr txBox="1">
            <a:spLocks noGrp="1"/>
          </p:cNvSpPr>
          <p:nvPr>
            <p:ph type="sldNum" idx="12"/>
          </p:nvPr>
        </p:nvSpPr>
        <p:spPr>
          <a:xfrm>
            <a:off x="8180934" y="482917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4"/>
          <p:cNvSpPr txBox="1"/>
          <p:nvPr/>
        </p:nvSpPr>
        <p:spPr>
          <a:xfrm>
            <a:off x="161250" y="786901"/>
            <a:ext cx="8821500" cy="3940500"/>
          </a:xfrm>
          <a:prstGeom prst="rect">
            <a:avLst/>
          </a:prstGeom>
          <a:noFill/>
          <a:ln>
            <a:noFill/>
          </a:ln>
        </p:spPr>
        <p:txBody>
          <a:bodyPr spcFirstLastPara="1" wrap="square" lIns="91425" tIns="45700" rIns="91425" bIns="45700" anchor="t" anchorCtr="0">
            <a:spAutoFit/>
          </a:bodyPr>
          <a:lstStyle/>
          <a:p>
            <a:pPr marL="457200" marR="0" lvl="1" indent="0" algn="ctr" rtl="0">
              <a:lnSpc>
                <a:spcPct val="150000"/>
              </a:lnSpc>
              <a:spcBef>
                <a:spcPts val="0"/>
              </a:spcBef>
              <a:spcAft>
                <a:spcPts val="0"/>
              </a:spcAft>
              <a:buNone/>
            </a:pPr>
            <a:r>
              <a:rPr lang="en" sz="2500" b="1" i="0" u="none" strike="noStrike" cap="none" dirty="0">
                <a:solidFill>
                  <a:srgbClr val="000000"/>
                </a:solidFill>
                <a:latin typeface="Calibri"/>
                <a:ea typeface="Calibri"/>
                <a:cs typeface="Calibri"/>
                <a:sym typeface="Calibri"/>
              </a:rPr>
              <a:t>PTM reuse is an emerging (emerged?) form of software reuse, with novel characteristics</a:t>
            </a:r>
            <a:endParaRPr sz="2500" dirty="0"/>
          </a:p>
          <a:p>
            <a:pPr marL="457200" marR="0" lvl="1" indent="0" algn="ctr" rtl="0">
              <a:lnSpc>
                <a:spcPct val="150000"/>
              </a:lnSpc>
              <a:spcBef>
                <a:spcPts val="0"/>
              </a:spcBef>
              <a:spcAft>
                <a:spcPts val="0"/>
              </a:spcAft>
              <a:buNone/>
            </a:pPr>
            <a:endParaRPr sz="2500" b="1" i="0" u="none" strike="noStrike" cap="none" dirty="0">
              <a:solidFill>
                <a:srgbClr val="000000"/>
              </a:solidFill>
              <a:latin typeface="Calibri"/>
              <a:ea typeface="Calibri"/>
              <a:cs typeface="Calibri"/>
              <a:sym typeface="Calibri"/>
            </a:endParaRPr>
          </a:p>
          <a:p>
            <a:pPr marL="457200" marR="0" lvl="1" indent="0" algn="ctr" rtl="0">
              <a:lnSpc>
                <a:spcPct val="150000"/>
              </a:lnSpc>
              <a:spcBef>
                <a:spcPts val="0"/>
              </a:spcBef>
              <a:spcAft>
                <a:spcPts val="0"/>
              </a:spcAft>
              <a:buNone/>
            </a:pPr>
            <a:r>
              <a:rPr lang="en" sz="2500" b="1" i="0" u="none" strike="noStrike" cap="none" dirty="0">
                <a:solidFill>
                  <a:srgbClr val="000000"/>
                </a:solidFill>
                <a:latin typeface="Calibri"/>
                <a:ea typeface="Calibri"/>
                <a:cs typeface="Calibri"/>
                <a:sym typeface="Calibri"/>
              </a:rPr>
              <a:t>We have only scratched the surface of PTM reuse</a:t>
            </a:r>
            <a:endParaRPr sz="2500" dirty="0"/>
          </a:p>
          <a:p>
            <a:pPr marL="457200" marR="0" lvl="1" indent="0" algn="ctr" rtl="0">
              <a:lnSpc>
                <a:spcPct val="150000"/>
              </a:lnSpc>
              <a:spcBef>
                <a:spcPts val="0"/>
              </a:spcBef>
              <a:spcAft>
                <a:spcPts val="0"/>
              </a:spcAft>
              <a:buNone/>
            </a:pPr>
            <a:endParaRPr sz="2500" b="1" i="0" u="none" strike="noStrike" cap="none" dirty="0">
              <a:solidFill>
                <a:srgbClr val="000000"/>
              </a:solidFill>
              <a:latin typeface="Calibri"/>
              <a:ea typeface="Calibri"/>
              <a:cs typeface="Calibri"/>
              <a:sym typeface="Calibri"/>
            </a:endParaRPr>
          </a:p>
          <a:p>
            <a:pPr marL="457200" marR="0" lvl="1" indent="0" algn="ctr" rtl="0">
              <a:lnSpc>
                <a:spcPct val="150000"/>
              </a:lnSpc>
              <a:spcBef>
                <a:spcPts val="0"/>
              </a:spcBef>
              <a:spcAft>
                <a:spcPts val="0"/>
              </a:spcAft>
              <a:buNone/>
            </a:pPr>
            <a:r>
              <a:rPr lang="en" sz="2500" b="1" i="0" u="none" strike="noStrike" cap="none" dirty="0">
                <a:solidFill>
                  <a:srgbClr val="000000"/>
                </a:solidFill>
                <a:latin typeface="Calibri"/>
                <a:ea typeface="Calibri"/>
                <a:cs typeface="Calibri"/>
                <a:sym typeface="Calibri"/>
              </a:rPr>
              <a:t>We must ensure its utility (for efficient software engineering), and its security (for everyone)</a:t>
            </a:r>
            <a:endParaRPr sz="2500" dirty="0"/>
          </a:p>
        </p:txBody>
      </p:sp>
      <p:sp>
        <p:nvSpPr>
          <p:cNvPr id="564" name="Google Shape;564;p74"/>
          <p:cNvSpPr txBox="1"/>
          <p:nvPr/>
        </p:nvSpPr>
        <p:spPr>
          <a:xfrm>
            <a:off x="2473350" y="-139200"/>
            <a:ext cx="4197300" cy="9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262626"/>
                </a:solidFill>
                <a:latin typeface="Calibri"/>
                <a:ea typeface="Calibri"/>
                <a:cs typeface="Calibri"/>
                <a:sym typeface="Calibri"/>
              </a:rPr>
              <a:t>In closing…</a:t>
            </a:r>
            <a:endParaRPr sz="4000" b="1">
              <a:solidFill>
                <a:srgbClr val="262626"/>
              </a:solidFill>
              <a:latin typeface="Calibri"/>
              <a:ea typeface="Calibri"/>
              <a:cs typeface="Calibri"/>
              <a:sym typeface="Calibri"/>
            </a:endParaRPr>
          </a:p>
        </p:txBody>
      </p:sp>
      <p:sp>
        <p:nvSpPr>
          <p:cNvPr id="565" name="Google Shape;565;p74"/>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30</a:t>
            </a:fld>
            <a:endParaRPr/>
          </a:p>
        </p:txBody>
      </p:sp>
    </p:spTree>
    <p:extLst>
      <p:ext uri="{BB962C8B-B14F-4D97-AF65-F5344CB8AC3E}">
        <p14:creationId xmlns:p14="http://schemas.microsoft.com/office/powerpoint/2010/main" val="60318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3"/>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a:t>Pre-Trained Model (PTM) Package</a:t>
            </a:r>
            <a:endParaRPr sz="3000"/>
          </a:p>
        </p:txBody>
      </p:sp>
      <p:pic>
        <p:nvPicPr>
          <p:cNvPr id="367" name="Google Shape;367;p53"/>
          <p:cNvPicPr preferRelativeResize="0"/>
          <p:nvPr/>
        </p:nvPicPr>
        <p:blipFill>
          <a:blip r:embed="rId3">
            <a:alphaModFix/>
          </a:blip>
          <a:stretch>
            <a:fillRect/>
          </a:stretch>
        </p:blipFill>
        <p:spPr>
          <a:xfrm>
            <a:off x="735983" y="2266428"/>
            <a:ext cx="1068820" cy="1068818"/>
          </a:xfrm>
          <a:prstGeom prst="rect">
            <a:avLst/>
          </a:prstGeom>
          <a:noFill/>
          <a:ln>
            <a:noFill/>
          </a:ln>
        </p:spPr>
      </p:pic>
      <p:pic>
        <p:nvPicPr>
          <p:cNvPr id="369" name="Google Shape;369;p53"/>
          <p:cNvPicPr preferRelativeResize="0"/>
          <p:nvPr/>
        </p:nvPicPr>
        <p:blipFill>
          <a:blip r:embed="rId4">
            <a:clrChange>
              <a:clrFrom>
                <a:srgbClr val="FFFFFF"/>
              </a:clrFrom>
              <a:clrTo>
                <a:srgbClr val="FFFFFF">
                  <a:alpha val="0"/>
                </a:srgbClr>
              </a:clrTo>
            </a:clrChange>
            <a:alphaModFix/>
          </a:blip>
          <a:stretch>
            <a:fillRect/>
          </a:stretch>
        </p:blipFill>
        <p:spPr>
          <a:xfrm>
            <a:off x="227043" y="3372592"/>
            <a:ext cx="2159870" cy="1209526"/>
          </a:xfrm>
          <a:prstGeom prst="rect">
            <a:avLst/>
          </a:prstGeom>
          <a:noFill/>
          <a:ln>
            <a:noFill/>
          </a:ln>
        </p:spPr>
      </p:pic>
      <p:pic>
        <p:nvPicPr>
          <p:cNvPr id="370" name="Google Shape;370;p53"/>
          <p:cNvPicPr preferRelativeResize="0"/>
          <p:nvPr/>
        </p:nvPicPr>
        <p:blipFill>
          <a:blip r:embed="rId5">
            <a:alphaModFix/>
          </a:blip>
          <a:stretch>
            <a:fillRect/>
          </a:stretch>
        </p:blipFill>
        <p:spPr>
          <a:xfrm>
            <a:off x="7497295" y="2862986"/>
            <a:ext cx="1090438" cy="908691"/>
          </a:xfrm>
          <a:prstGeom prst="rect">
            <a:avLst/>
          </a:prstGeom>
          <a:noFill/>
          <a:ln>
            <a:noFill/>
          </a:ln>
        </p:spPr>
      </p:pic>
      <p:pic>
        <p:nvPicPr>
          <p:cNvPr id="371" name="Google Shape;371;p53"/>
          <p:cNvPicPr preferRelativeResize="0"/>
          <p:nvPr/>
        </p:nvPicPr>
        <p:blipFill>
          <a:blip r:embed="rId6">
            <a:alphaModFix/>
          </a:blip>
          <a:stretch>
            <a:fillRect/>
          </a:stretch>
        </p:blipFill>
        <p:spPr>
          <a:xfrm>
            <a:off x="7605273" y="3808018"/>
            <a:ext cx="788436" cy="774100"/>
          </a:xfrm>
          <a:prstGeom prst="rect">
            <a:avLst/>
          </a:prstGeom>
          <a:noFill/>
          <a:ln>
            <a:noFill/>
          </a:ln>
        </p:spPr>
      </p:pic>
      <p:pic>
        <p:nvPicPr>
          <p:cNvPr id="372" name="Google Shape;372;p53"/>
          <p:cNvPicPr preferRelativeResize="0"/>
          <p:nvPr/>
        </p:nvPicPr>
        <p:blipFill>
          <a:blip r:embed="rId7">
            <a:alphaModFix/>
          </a:blip>
          <a:stretch>
            <a:fillRect/>
          </a:stretch>
        </p:blipFill>
        <p:spPr>
          <a:xfrm>
            <a:off x="2313743" y="2266428"/>
            <a:ext cx="4504399" cy="2327116"/>
          </a:xfrm>
          <a:prstGeom prst="rect">
            <a:avLst/>
          </a:prstGeom>
          <a:noFill/>
          <a:ln>
            <a:noFill/>
          </a:ln>
        </p:spPr>
      </p:pic>
      <p:sp>
        <p:nvSpPr>
          <p:cNvPr id="373" name="Google Shape;373;p53"/>
          <p:cNvSpPr txBox="1"/>
          <p:nvPr/>
        </p:nvSpPr>
        <p:spPr>
          <a:xfrm>
            <a:off x="0" y="4712400"/>
            <a:ext cx="8489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[1] Jiang, Wenxin, et al. "An empirical study of pre-trained model reuse in the hugging face deep learning model registry." 2023 IEEE/ACM 45th International Conference on Software Engineering (ICSE). IEEE, 2023.</a:t>
            </a:r>
            <a:endParaRPr sz="800"/>
          </a:p>
        </p:txBody>
      </p:sp>
      <p:pic>
        <p:nvPicPr>
          <p:cNvPr id="12" name="Picture 11">
            <a:extLst>
              <a:ext uri="{FF2B5EF4-FFF2-40B4-BE49-F238E27FC236}">
                <a16:creationId xmlns:a16="http://schemas.microsoft.com/office/drawing/2014/main" id="{B645654A-582A-9A40-887F-A60E15C3ECCB}"/>
              </a:ext>
            </a:extLst>
          </p:cNvPr>
          <p:cNvPicPr>
            <a:picLocks noChangeAspect="1"/>
          </p:cNvPicPr>
          <p:nvPr/>
        </p:nvPicPr>
        <p:blipFill rotWithShape="1">
          <a:blip r:embed="rId8"/>
          <a:srcRect l="15149"/>
          <a:stretch/>
        </p:blipFill>
        <p:spPr>
          <a:xfrm>
            <a:off x="2565070" y="700658"/>
            <a:ext cx="4871462" cy="1547097"/>
          </a:xfrm>
          <a:prstGeom prst="rect">
            <a:avLst/>
          </a:prstGeom>
        </p:spPr>
      </p:pic>
      <p:sp>
        <p:nvSpPr>
          <p:cNvPr id="2" name="TextBox 1">
            <a:extLst>
              <a:ext uri="{FF2B5EF4-FFF2-40B4-BE49-F238E27FC236}">
                <a16:creationId xmlns:a16="http://schemas.microsoft.com/office/drawing/2014/main" id="{F830AA93-148A-BE47-953F-925940E7A56F}"/>
              </a:ext>
            </a:extLst>
          </p:cNvPr>
          <p:cNvSpPr txBox="1"/>
          <p:nvPr/>
        </p:nvSpPr>
        <p:spPr>
          <a:xfrm>
            <a:off x="1306978" y="1178348"/>
            <a:ext cx="1650930" cy="477054"/>
          </a:xfrm>
          <a:prstGeom prst="rect">
            <a:avLst/>
          </a:prstGeom>
          <a:noFill/>
        </p:spPr>
        <p:txBody>
          <a:bodyPr wrap="square" rtlCol="0">
            <a:spAutoFit/>
          </a:bodyPr>
          <a:lstStyle/>
          <a:p>
            <a:r>
              <a:rPr lang="en-US" sz="2500" dirty="0"/>
              <a:t>PTM = </a:t>
            </a:r>
          </a:p>
        </p:txBody>
      </p:sp>
      <p:pic>
        <p:nvPicPr>
          <p:cNvPr id="2050" name="Picture 2" descr="hub/docs/template.md at master · pytorch/hub · GitHub">
            <a:extLst>
              <a:ext uri="{FF2B5EF4-FFF2-40B4-BE49-F238E27FC236}">
                <a16:creationId xmlns:a16="http://schemas.microsoft.com/office/drawing/2014/main" id="{3B80DE28-3405-D34F-B601-61975D74BC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9410" y="2265615"/>
            <a:ext cx="620162" cy="620162"/>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60;p52">
            <a:extLst>
              <a:ext uri="{FF2B5EF4-FFF2-40B4-BE49-F238E27FC236}">
                <a16:creationId xmlns:a16="http://schemas.microsoft.com/office/drawing/2014/main" id="{AD80A0EB-977D-A74E-B68C-1D72923702B9}"/>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4</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4"/>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a:t>Pre-Trained Model (PTM) Package</a:t>
            </a:r>
            <a:endParaRPr sz="3000"/>
          </a:p>
        </p:txBody>
      </p:sp>
      <p:pic>
        <p:nvPicPr>
          <p:cNvPr id="380" name="Google Shape;380;p54"/>
          <p:cNvPicPr preferRelativeResize="0"/>
          <p:nvPr/>
        </p:nvPicPr>
        <p:blipFill>
          <a:blip r:embed="rId3">
            <a:alphaModFix/>
          </a:blip>
          <a:stretch>
            <a:fillRect/>
          </a:stretch>
        </p:blipFill>
        <p:spPr>
          <a:xfrm>
            <a:off x="70805" y="627301"/>
            <a:ext cx="8456586" cy="4352929"/>
          </a:xfrm>
          <a:prstGeom prst="rect">
            <a:avLst/>
          </a:prstGeom>
          <a:noFill/>
          <a:ln>
            <a:noFill/>
          </a:ln>
        </p:spPr>
      </p:pic>
      <p:pic>
        <p:nvPicPr>
          <p:cNvPr id="381" name="Google Shape;381;p54"/>
          <p:cNvPicPr preferRelativeResize="0"/>
          <p:nvPr/>
        </p:nvPicPr>
        <p:blipFill>
          <a:blip r:embed="rId4">
            <a:alphaModFix/>
          </a:blip>
          <a:stretch>
            <a:fillRect/>
          </a:stretch>
        </p:blipFill>
        <p:spPr>
          <a:xfrm>
            <a:off x="8052150" y="614900"/>
            <a:ext cx="592200" cy="592200"/>
          </a:xfrm>
          <a:prstGeom prst="rect">
            <a:avLst/>
          </a:prstGeom>
          <a:noFill/>
          <a:ln>
            <a:noFill/>
          </a:ln>
        </p:spPr>
      </p:pic>
      <p:sp>
        <p:nvSpPr>
          <p:cNvPr id="2" name="Rectangle 1">
            <a:extLst>
              <a:ext uri="{FF2B5EF4-FFF2-40B4-BE49-F238E27FC236}">
                <a16:creationId xmlns:a16="http://schemas.microsoft.com/office/drawing/2014/main" id="{02D9D96A-8776-9442-8275-026CC10D651A}"/>
              </a:ext>
            </a:extLst>
          </p:cNvPr>
          <p:cNvSpPr/>
          <p:nvPr/>
        </p:nvSpPr>
        <p:spPr>
          <a:xfrm>
            <a:off x="70805" y="744279"/>
            <a:ext cx="6819093" cy="31897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363E71-575E-3D49-9948-8CDD764550A4}"/>
              </a:ext>
            </a:extLst>
          </p:cNvPr>
          <p:cNvSpPr/>
          <p:nvPr/>
        </p:nvSpPr>
        <p:spPr>
          <a:xfrm>
            <a:off x="5114260" y="1481469"/>
            <a:ext cx="3395410" cy="49618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5BFCDC-C25E-924C-BE23-C9DEB871ECA6}"/>
              </a:ext>
            </a:extLst>
          </p:cNvPr>
          <p:cNvSpPr/>
          <p:nvPr/>
        </p:nvSpPr>
        <p:spPr>
          <a:xfrm>
            <a:off x="71124" y="1453116"/>
            <a:ext cx="4064941" cy="33900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2D7ED7-3B3A-B34D-8E54-C74EACBCDDEB}"/>
              </a:ext>
            </a:extLst>
          </p:cNvPr>
          <p:cNvSpPr/>
          <p:nvPr/>
        </p:nvSpPr>
        <p:spPr>
          <a:xfrm>
            <a:off x="5114260" y="1977656"/>
            <a:ext cx="3395410" cy="2742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1EFE06-4A31-1041-93CD-F8BCC882F8BF}"/>
              </a:ext>
            </a:extLst>
          </p:cNvPr>
          <p:cNvSpPr/>
          <p:nvPr/>
        </p:nvSpPr>
        <p:spPr>
          <a:xfrm>
            <a:off x="5079060" y="2395869"/>
            <a:ext cx="3448332" cy="21730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360;p52">
            <a:extLst>
              <a:ext uri="{FF2B5EF4-FFF2-40B4-BE49-F238E27FC236}">
                <a16:creationId xmlns:a16="http://schemas.microsoft.com/office/drawing/2014/main" id="{E18B57A6-93FD-104D-A5AA-A8C34851E864}"/>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5</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P spid="9" grpId="1" animBg="1"/>
      <p:bldP spid="9" grpId="2"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4"/>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Example Usage of PTM Package</a:t>
            </a:r>
            <a:endParaRPr sz="3000" dirty="0"/>
          </a:p>
        </p:txBody>
      </p:sp>
      <p:sp>
        <p:nvSpPr>
          <p:cNvPr id="12" name="Google Shape;360;p52">
            <a:extLst>
              <a:ext uri="{FF2B5EF4-FFF2-40B4-BE49-F238E27FC236}">
                <a16:creationId xmlns:a16="http://schemas.microsoft.com/office/drawing/2014/main" id="{845932B3-F6B0-DE4C-ABB8-445385429022}"/>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6</a:t>
            </a:fld>
            <a:endParaRPr sz="1300" dirty="0"/>
          </a:p>
        </p:txBody>
      </p:sp>
      <p:pic>
        <p:nvPicPr>
          <p:cNvPr id="4" name="Picture 3">
            <a:extLst>
              <a:ext uri="{FF2B5EF4-FFF2-40B4-BE49-F238E27FC236}">
                <a16:creationId xmlns:a16="http://schemas.microsoft.com/office/drawing/2014/main" id="{39B5DEB9-1400-B343-A4CD-9EEEE1815C8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12114" y="23750"/>
            <a:ext cx="1554738" cy="588279"/>
          </a:xfrm>
          <a:prstGeom prst="rect">
            <a:avLst/>
          </a:prstGeom>
        </p:spPr>
      </p:pic>
      <p:sp>
        <p:nvSpPr>
          <p:cNvPr id="27" name="TextBox 26">
            <a:extLst>
              <a:ext uri="{FF2B5EF4-FFF2-40B4-BE49-F238E27FC236}">
                <a16:creationId xmlns:a16="http://schemas.microsoft.com/office/drawing/2014/main" id="{B0E7A048-E9F8-0E42-88C7-5ED4ED9EE64B}"/>
              </a:ext>
            </a:extLst>
          </p:cNvPr>
          <p:cNvSpPr txBox="1"/>
          <p:nvPr/>
        </p:nvSpPr>
        <p:spPr>
          <a:xfrm>
            <a:off x="6695837" y="1054318"/>
            <a:ext cx="6590805" cy="400110"/>
          </a:xfrm>
          <a:prstGeom prst="rect">
            <a:avLst/>
          </a:prstGeom>
          <a:noFill/>
        </p:spPr>
        <p:txBody>
          <a:bodyPr wrap="square" rtlCol="0">
            <a:spAutoFit/>
          </a:bodyPr>
          <a:lstStyle/>
          <a:p>
            <a:r>
              <a:rPr lang="en-US" sz="2000" b="1" i="1" dirty="0"/>
              <a:t>Leo</a:t>
            </a:r>
            <a:r>
              <a:rPr lang="en-US" sz="2000" dirty="0"/>
              <a:t> (AI Assistant)</a:t>
            </a:r>
          </a:p>
        </p:txBody>
      </p:sp>
      <p:pic>
        <p:nvPicPr>
          <p:cNvPr id="2" name="Picture 1">
            <a:extLst>
              <a:ext uri="{FF2B5EF4-FFF2-40B4-BE49-F238E27FC236}">
                <a16:creationId xmlns:a16="http://schemas.microsoft.com/office/drawing/2014/main" id="{C6F5DC92-85A0-AC40-8D9A-173D13A96A17}"/>
              </a:ext>
            </a:extLst>
          </p:cNvPr>
          <p:cNvPicPr>
            <a:picLocks noChangeAspect="1"/>
          </p:cNvPicPr>
          <p:nvPr/>
        </p:nvPicPr>
        <p:blipFill>
          <a:blip r:embed="rId4"/>
          <a:stretch>
            <a:fillRect/>
          </a:stretch>
        </p:blipFill>
        <p:spPr>
          <a:xfrm>
            <a:off x="277148" y="869950"/>
            <a:ext cx="5060842" cy="2734487"/>
          </a:xfrm>
          <a:prstGeom prst="rect">
            <a:avLst/>
          </a:prstGeom>
        </p:spPr>
      </p:pic>
      <p:pic>
        <p:nvPicPr>
          <p:cNvPr id="6" name="Picture 5">
            <a:extLst>
              <a:ext uri="{FF2B5EF4-FFF2-40B4-BE49-F238E27FC236}">
                <a16:creationId xmlns:a16="http://schemas.microsoft.com/office/drawing/2014/main" id="{CE63CABA-EE2F-5E49-9B76-34FAE3827F48}"/>
              </a:ext>
            </a:extLst>
          </p:cNvPr>
          <p:cNvPicPr>
            <a:picLocks noChangeAspect="1"/>
          </p:cNvPicPr>
          <p:nvPr/>
        </p:nvPicPr>
        <p:blipFill>
          <a:blip r:embed="rId5"/>
          <a:stretch>
            <a:fillRect/>
          </a:stretch>
        </p:blipFill>
        <p:spPr>
          <a:xfrm>
            <a:off x="1655724" y="857332"/>
            <a:ext cx="4766903" cy="4186684"/>
          </a:xfrm>
          <a:prstGeom prst="rect">
            <a:avLst/>
          </a:prstGeom>
        </p:spPr>
      </p:pic>
      <p:cxnSp>
        <p:nvCxnSpPr>
          <p:cNvPr id="25" name="Google Shape;423;p58">
            <a:extLst>
              <a:ext uri="{FF2B5EF4-FFF2-40B4-BE49-F238E27FC236}">
                <a16:creationId xmlns:a16="http://schemas.microsoft.com/office/drawing/2014/main" id="{A818C346-86F6-3243-8638-E0448840CE77}"/>
              </a:ext>
            </a:extLst>
          </p:cNvPr>
          <p:cNvCxnSpPr>
            <a:cxnSpLocks/>
          </p:cNvCxnSpPr>
          <p:nvPr/>
        </p:nvCxnSpPr>
        <p:spPr>
          <a:xfrm flipV="1">
            <a:off x="6049926" y="1638795"/>
            <a:ext cx="1299817" cy="302629"/>
          </a:xfrm>
          <a:prstGeom prst="straightConnector1">
            <a:avLst/>
          </a:prstGeom>
          <a:noFill/>
          <a:ln w="127000" cap="flat" cmpd="sng">
            <a:solidFill>
              <a:srgbClr val="C00000"/>
            </a:solidFill>
            <a:prstDash val="solid"/>
            <a:round/>
            <a:headEnd type="triangle" w="med" len="med"/>
            <a:tailEnd type="none" w="med" len="med"/>
          </a:ln>
        </p:spPr>
      </p:cxnSp>
    </p:spTree>
    <p:extLst>
      <p:ext uri="{BB962C8B-B14F-4D97-AF65-F5344CB8AC3E}">
        <p14:creationId xmlns:p14="http://schemas.microsoft.com/office/powerpoint/2010/main" val="5365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4"/>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Example Usage of PTM Package</a:t>
            </a:r>
            <a:endParaRPr sz="3000" dirty="0"/>
          </a:p>
        </p:txBody>
      </p:sp>
      <p:sp>
        <p:nvSpPr>
          <p:cNvPr id="12" name="Google Shape;360;p52">
            <a:extLst>
              <a:ext uri="{FF2B5EF4-FFF2-40B4-BE49-F238E27FC236}">
                <a16:creationId xmlns:a16="http://schemas.microsoft.com/office/drawing/2014/main" id="{845932B3-F6B0-DE4C-ABB8-445385429022}"/>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7</a:t>
            </a:fld>
            <a:endParaRPr sz="1300" dirty="0"/>
          </a:p>
        </p:txBody>
      </p:sp>
      <p:pic>
        <p:nvPicPr>
          <p:cNvPr id="11" name="Picture 10">
            <a:extLst>
              <a:ext uri="{FF2B5EF4-FFF2-40B4-BE49-F238E27FC236}">
                <a16:creationId xmlns:a16="http://schemas.microsoft.com/office/drawing/2014/main" id="{FD307BF8-1556-1B41-8148-A23A97D66BC5}"/>
              </a:ext>
            </a:extLst>
          </p:cNvPr>
          <p:cNvPicPr>
            <a:picLocks noChangeAspect="1"/>
          </p:cNvPicPr>
          <p:nvPr/>
        </p:nvPicPr>
        <p:blipFill>
          <a:blip r:embed="rId3"/>
          <a:stretch>
            <a:fillRect/>
          </a:stretch>
        </p:blipFill>
        <p:spPr>
          <a:xfrm>
            <a:off x="68031" y="1782500"/>
            <a:ext cx="5373414" cy="3064716"/>
          </a:xfrm>
          <a:prstGeom prst="rect">
            <a:avLst/>
          </a:prstGeom>
        </p:spPr>
      </p:pic>
      <p:pic>
        <p:nvPicPr>
          <p:cNvPr id="4" name="Picture 3">
            <a:extLst>
              <a:ext uri="{FF2B5EF4-FFF2-40B4-BE49-F238E27FC236}">
                <a16:creationId xmlns:a16="http://schemas.microsoft.com/office/drawing/2014/main" id="{39B5DEB9-1400-B343-A4CD-9EEEE1815C8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031" y="675107"/>
            <a:ext cx="2467049" cy="933478"/>
          </a:xfrm>
          <a:prstGeom prst="rect">
            <a:avLst/>
          </a:prstGeom>
        </p:spPr>
      </p:pic>
      <p:pic>
        <p:nvPicPr>
          <p:cNvPr id="13" name="Google Shape;395;p55">
            <a:extLst>
              <a:ext uri="{FF2B5EF4-FFF2-40B4-BE49-F238E27FC236}">
                <a16:creationId xmlns:a16="http://schemas.microsoft.com/office/drawing/2014/main" id="{654EE361-451E-854C-9E33-7BE28DEC4285}"/>
              </a:ext>
            </a:extLst>
          </p:cNvPr>
          <p:cNvPicPr preferRelativeResize="0"/>
          <p:nvPr/>
        </p:nvPicPr>
        <p:blipFill>
          <a:blip r:embed="rId5">
            <a:alphaModFix/>
          </a:blip>
          <a:stretch>
            <a:fillRect/>
          </a:stretch>
        </p:blipFill>
        <p:spPr>
          <a:xfrm>
            <a:off x="7412166" y="675107"/>
            <a:ext cx="754693" cy="754693"/>
          </a:xfrm>
          <a:prstGeom prst="rect">
            <a:avLst/>
          </a:prstGeom>
          <a:noFill/>
          <a:ln>
            <a:noFill/>
          </a:ln>
        </p:spPr>
      </p:pic>
      <p:pic>
        <p:nvPicPr>
          <p:cNvPr id="15" name="Picture 14">
            <a:extLst>
              <a:ext uri="{FF2B5EF4-FFF2-40B4-BE49-F238E27FC236}">
                <a16:creationId xmlns:a16="http://schemas.microsoft.com/office/drawing/2014/main" id="{1B2A2A5D-B1DA-CC4C-B703-0F87E4AE1B4F}"/>
              </a:ext>
            </a:extLst>
          </p:cNvPr>
          <p:cNvPicPr>
            <a:picLocks noChangeAspect="1"/>
          </p:cNvPicPr>
          <p:nvPr/>
        </p:nvPicPr>
        <p:blipFill>
          <a:blip r:embed="rId6"/>
          <a:stretch>
            <a:fillRect/>
          </a:stretch>
        </p:blipFill>
        <p:spPr>
          <a:xfrm>
            <a:off x="5325435" y="1777004"/>
            <a:ext cx="3739556" cy="362208"/>
          </a:xfrm>
          <a:prstGeom prst="rect">
            <a:avLst/>
          </a:prstGeom>
        </p:spPr>
      </p:pic>
      <p:sp>
        <p:nvSpPr>
          <p:cNvPr id="17" name="Rectangle 16">
            <a:extLst>
              <a:ext uri="{FF2B5EF4-FFF2-40B4-BE49-F238E27FC236}">
                <a16:creationId xmlns:a16="http://schemas.microsoft.com/office/drawing/2014/main" id="{9C399A25-5FDC-644D-84B4-38D5B5345A72}"/>
              </a:ext>
            </a:extLst>
          </p:cNvPr>
          <p:cNvSpPr/>
          <p:nvPr/>
        </p:nvSpPr>
        <p:spPr>
          <a:xfrm>
            <a:off x="593073" y="2644724"/>
            <a:ext cx="4501441" cy="18475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B86299-B7D6-8045-BD57-FB14336C37B9}"/>
              </a:ext>
            </a:extLst>
          </p:cNvPr>
          <p:cNvSpPr/>
          <p:nvPr/>
        </p:nvSpPr>
        <p:spPr>
          <a:xfrm>
            <a:off x="493476" y="3705746"/>
            <a:ext cx="3746015" cy="18475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Google Shape;423;p58">
            <a:extLst>
              <a:ext uri="{FF2B5EF4-FFF2-40B4-BE49-F238E27FC236}">
                <a16:creationId xmlns:a16="http://schemas.microsoft.com/office/drawing/2014/main" id="{B2EAFA5D-1EF0-C24E-B831-09C48631E423}"/>
              </a:ext>
            </a:extLst>
          </p:cNvPr>
          <p:cNvCxnSpPr>
            <a:cxnSpLocks/>
          </p:cNvCxnSpPr>
          <p:nvPr/>
        </p:nvCxnSpPr>
        <p:spPr>
          <a:xfrm flipV="1">
            <a:off x="5094514" y="2207088"/>
            <a:ext cx="655191" cy="399839"/>
          </a:xfrm>
          <a:prstGeom prst="straightConnector1">
            <a:avLst/>
          </a:prstGeom>
          <a:noFill/>
          <a:ln w="127000" cap="flat" cmpd="sng">
            <a:solidFill>
              <a:srgbClr val="C00000"/>
            </a:solidFill>
            <a:prstDash val="solid"/>
            <a:round/>
            <a:headEnd type="triangle" w="med" len="med"/>
            <a:tailEnd type="none" w="med" len="med"/>
          </a:ln>
        </p:spPr>
      </p:cxnSp>
      <p:cxnSp>
        <p:nvCxnSpPr>
          <p:cNvPr id="21" name="Google Shape;423;p58">
            <a:extLst>
              <a:ext uri="{FF2B5EF4-FFF2-40B4-BE49-F238E27FC236}">
                <a16:creationId xmlns:a16="http://schemas.microsoft.com/office/drawing/2014/main" id="{470E4C30-2726-774F-9C12-028A41FB358E}"/>
              </a:ext>
            </a:extLst>
          </p:cNvPr>
          <p:cNvCxnSpPr>
            <a:cxnSpLocks/>
          </p:cNvCxnSpPr>
          <p:nvPr/>
        </p:nvCxnSpPr>
        <p:spPr>
          <a:xfrm flipV="1">
            <a:off x="4299098" y="3656018"/>
            <a:ext cx="1142347" cy="142107"/>
          </a:xfrm>
          <a:prstGeom prst="straightConnector1">
            <a:avLst/>
          </a:prstGeom>
          <a:noFill/>
          <a:ln w="127000" cap="flat" cmpd="sng">
            <a:solidFill>
              <a:srgbClr val="C00000"/>
            </a:solidFill>
            <a:prstDash val="solid"/>
            <a:round/>
            <a:headEnd type="triangle" w="med" len="med"/>
            <a:tailEnd type="none" w="med" len="med"/>
          </a:ln>
        </p:spPr>
      </p:cxnSp>
      <p:pic>
        <p:nvPicPr>
          <p:cNvPr id="3" name="Picture 2">
            <a:extLst>
              <a:ext uri="{FF2B5EF4-FFF2-40B4-BE49-F238E27FC236}">
                <a16:creationId xmlns:a16="http://schemas.microsoft.com/office/drawing/2014/main" id="{D03F2DD9-1D43-0444-9651-A95E8F8859CB}"/>
              </a:ext>
            </a:extLst>
          </p:cNvPr>
          <p:cNvPicPr>
            <a:picLocks noChangeAspect="1"/>
          </p:cNvPicPr>
          <p:nvPr/>
        </p:nvPicPr>
        <p:blipFill>
          <a:blip r:embed="rId7"/>
          <a:stretch>
            <a:fillRect/>
          </a:stretch>
        </p:blipFill>
        <p:spPr>
          <a:xfrm>
            <a:off x="5501052" y="3404545"/>
            <a:ext cx="3214507" cy="322525"/>
          </a:xfrm>
          <a:prstGeom prst="rect">
            <a:avLst/>
          </a:prstGeom>
        </p:spPr>
      </p:pic>
    </p:spTree>
    <p:extLst>
      <p:ext uri="{BB962C8B-B14F-4D97-AF65-F5344CB8AC3E}">
        <p14:creationId xmlns:p14="http://schemas.microsoft.com/office/powerpoint/2010/main" val="42656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5"/>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a:t>PTM Supply Chain</a:t>
            </a:r>
            <a:endParaRPr sz="3000"/>
          </a:p>
        </p:txBody>
      </p:sp>
      <p:pic>
        <p:nvPicPr>
          <p:cNvPr id="387" name="Google Shape;387;p55"/>
          <p:cNvPicPr preferRelativeResize="0"/>
          <p:nvPr/>
        </p:nvPicPr>
        <p:blipFill>
          <a:blip r:embed="rId3">
            <a:alphaModFix/>
          </a:blip>
          <a:stretch>
            <a:fillRect/>
          </a:stretch>
        </p:blipFill>
        <p:spPr>
          <a:xfrm>
            <a:off x="1503444" y="629727"/>
            <a:ext cx="6137111" cy="2833328"/>
          </a:xfrm>
          <a:prstGeom prst="rect">
            <a:avLst/>
          </a:prstGeom>
          <a:noFill/>
          <a:ln>
            <a:noFill/>
          </a:ln>
        </p:spPr>
      </p:pic>
      <p:sp>
        <p:nvSpPr>
          <p:cNvPr id="16" name="Google Shape;391;p55">
            <a:extLst>
              <a:ext uri="{FF2B5EF4-FFF2-40B4-BE49-F238E27FC236}">
                <a16:creationId xmlns:a16="http://schemas.microsoft.com/office/drawing/2014/main" id="{77E30DB8-A967-EE42-A525-8E9B383A3533}"/>
              </a:ext>
            </a:extLst>
          </p:cNvPr>
          <p:cNvSpPr txBox="1"/>
          <p:nvPr/>
        </p:nvSpPr>
        <p:spPr>
          <a:xfrm>
            <a:off x="277148" y="3097109"/>
            <a:ext cx="5053140" cy="6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262626"/>
                </a:solidFill>
                <a:latin typeface="Calibri"/>
                <a:ea typeface="Calibri"/>
                <a:cs typeface="Calibri"/>
                <a:sym typeface="Calibri"/>
              </a:rPr>
              <a:t>Popularity keeps increasing!</a:t>
            </a:r>
            <a:endParaRPr sz="2800" dirty="0">
              <a:solidFill>
                <a:srgbClr val="262626"/>
              </a:solidFill>
              <a:latin typeface="Calibri"/>
              <a:ea typeface="Calibri"/>
              <a:cs typeface="Calibri"/>
              <a:sym typeface="Calibri"/>
            </a:endParaRPr>
          </a:p>
        </p:txBody>
      </p:sp>
      <p:sp>
        <p:nvSpPr>
          <p:cNvPr id="17" name="Google Shape;391;p55">
            <a:extLst>
              <a:ext uri="{FF2B5EF4-FFF2-40B4-BE49-F238E27FC236}">
                <a16:creationId xmlns:a16="http://schemas.microsoft.com/office/drawing/2014/main" id="{912F3DCC-FF93-2649-8C5E-15B1C87896E6}"/>
              </a:ext>
            </a:extLst>
          </p:cNvPr>
          <p:cNvSpPr txBox="1"/>
          <p:nvPr/>
        </p:nvSpPr>
        <p:spPr>
          <a:xfrm>
            <a:off x="3700016" y="3729810"/>
            <a:ext cx="1857523" cy="6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solidFill>
                  <a:srgbClr val="262626"/>
                </a:solidFill>
                <a:latin typeface="Calibri"/>
                <a:ea typeface="Calibri"/>
                <a:cs typeface="Calibri"/>
                <a:sym typeface="Calibri"/>
              </a:rPr>
              <a:t>Aug. </a:t>
            </a:r>
            <a:r>
              <a:rPr lang="en" sz="2500" b="1" dirty="0">
                <a:solidFill>
                  <a:srgbClr val="0070C0"/>
                </a:solidFill>
                <a:latin typeface="Calibri"/>
                <a:ea typeface="Calibri"/>
                <a:cs typeface="Calibri"/>
                <a:sym typeface="Calibri"/>
              </a:rPr>
              <a:t>2022</a:t>
            </a:r>
          </a:p>
          <a:p>
            <a:pPr marL="0" lvl="0" indent="0" algn="ctr" rtl="0">
              <a:spcBef>
                <a:spcPts val="0"/>
              </a:spcBef>
              <a:spcAft>
                <a:spcPts val="0"/>
              </a:spcAft>
              <a:buNone/>
            </a:pPr>
            <a:r>
              <a:rPr lang="en" sz="2500" dirty="0">
                <a:solidFill>
                  <a:srgbClr val="262626"/>
                </a:solidFill>
                <a:latin typeface="Calibri"/>
                <a:ea typeface="Calibri"/>
                <a:cs typeface="Calibri"/>
                <a:sym typeface="Calibri"/>
              </a:rPr>
              <a:t>124 K</a:t>
            </a:r>
          </a:p>
          <a:p>
            <a:pPr marL="0" lvl="0" indent="0" algn="ctr" rtl="0">
              <a:spcBef>
                <a:spcPts val="0"/>
              </a:spcBef>
              <a:spcAft>
                <a:spcPts val="0"/>
              </a:spcAft>
              <a:buNone/>
            </a:pPr>
            <a:r>
              <a:rPr lang="en" sz="2500" dirty="0">
                <a:solidFill>
                  <a:srgbClr val="262626"/>
                </a:solidFill>
                <a:latin typeface="Calibri"/>
                <a:ea typeface="Calibri"/>
                <a:cs typeface="Calibri"/>
                <a:sym typeface="Calibri"/>
              </a:rPr>
              <a:t>269 Million</a:t>
            </a:r>
            <a:endParaRPr sz="2500" dirty="0">
              <a:solidFill>
                <a:srgbClr val="262626"/>
              </a:solidFill>
              <a:latin typeface="Calibri"/>
              <a:ea typeface="Calibri"/>
              <a:cs typeface="Calibri"/>
              <a:sym typeface="Calibri"/>
            </a:endParaRPr>
          </a:p>
        </p:txBody>
      </p:sp>
      <p:sp>
        <p:nvSpPr>
          <p:cNvPr id="18" name="Google Shape;391;p55">
            <a:extLst>
              <a:ext uri="{FF2B5EF4-FFF2-40B4-BE49-F238E27FC236}">
                <a16:creationId xmlns:a16="http://schemas.microsoft.com/office/drawing/2014/main" id="{24BE6396-D1A5-A54C-9279-CD37052AE6F6}"/>
              </a:ext>
            </a:extLst>
          </p:cNvPr>
          <p:cNvSpPr txBox="1"/>
          <p:nvPr/>
        </p:nvSpPr>
        <p:spPr>
          <a:xfrm>
            <a:off x="6396748" y="3729809"/>
            <a:ext cx="1857523" cy="6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solidFill>
                  <a:srgbClr val="262626"/>
                </a:solidFill>
                <a:latin typeface="Calibri"/>
                <a:ea typeface="Calibri"/>
                <a:cs typeface="Calibri"/>
                <a:sym typeface="Calibri"/>
              </a:rPr>
              <a:t>Aug. </a:t>
            </a:r>
            <a:r>
              <a:rPr lang="en" sz="2500" b="1" dirty="0">
                <a:solidFill>
                  <a:srgbClr val="0070C0"/>
                </a:solidFill>
                <a:latin typeface="Calibri"/>
                <a:ea typeface="Calibri"/>
                <a:cs typeface="Calibri"/>
                <a:sym typeface="Calibri"/>
              </a:rPr>
              <a:t>2023</a:t>
            </a:r>
          </a:p>
          <a:p>
            <a:pPr marL="0" lvl="0" indent="0" algn="ctr" rtl="0">
              <a:spcBef>
                <a:spcPts val="0"/>
              </a:spcBef>
              <a:spcAft>
                <a:spcPts val="0"/>
              </a:spcAft>
              <a:buNone/>
            </a:pPr>
            <a:r>
              <a:rPr lang="en" sz="2500" dirty="0">
                <a:solidFill>
                  <a:srgbClr val="262626"/>
                </a:solidFill>
                <a:latin typeface="Calibri"/>
                <a:ea typeface="Calibri"/>
                <a:cs typeface="Calibri"/>
                <a:sym typeface="Calibri"/>
              </a:rPr>
              <a:t>282 K</a:t>
            </a:r>
          </a:p>
          <a:p>
            <a:pPr marL="0" lvl="0" indent="0" algn="ctr" rtl="0">
              <a:spcBef>
                <a:spcPts val="0"/>
              </a:spcBef>
              <a:spcAft>
                <a:spcPts val="0"/>
              </a:spcAft>
              <a:buNone/>
            </a:pPr>
            <a:r>
              <a:rPr lang="en" sz="2500" dirty="0">
                <a:solidFill>
                  <a:srgbClr val="262626"/>
                </a:solidFill>
                <a:latin typeface="Calibri"/>
                <a:ea typeface="Calibri"/>
                <a:cs typeface="Calibri"/>
                <a:sym typeface="Calibri"/>
              </a:rPr>
              <a:t>587 Million</a:t>
            </a:r>
            <a:endParaRPr sz="2500" dirty="0">
              <a:solidFill>
                <a:srgbClr val="262626"/>
              </a:solidFill>
              <a:latin typeface="Calibri"/>
              <a:ea typeface="Calibri"/>
              <a:cs typeface="Calibri"/>
              <a:sym typeface="Calibri"/>
            </a:endParaRPr>
          </a:p>
        </p:txBody>
      </p:sp>
      <p:sp>
        <p:nvSpPr>
          <p:cNvPr id="19" name="Google Shape;391;p55">
            <a:extLst>
              <a:ext uri="{FF2B5EF4-FFF2-40B4-BE49-F238E27FC236}">
                <a16:creationId xmlns:a16="http://schemas.microsoft.com/office/drawing/2014/main" id="{1B38810F-8C6C-6346-88A2-A9937DFF262F}"/>
              </a:ext>
            </a:extLst>
          </p:cNvPr>
          <p:cNvSpPr txBox="1"/>
          <p:nvPr/>
        </p:nvSpPr>
        <p:spPr>
          <a:xfrm>
            <a:off x="-134968" y="3730147"/>
            <a:ext cx="4037610" cy="6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b="1" dirty="0">
                <a:solidFill>
                  <a:srgbClr val="262626"/>
                </a:solidFill>
                <a:latin typeface="Calibri"/>
                <a:ea typeface="Calibri"/>
                <a:cs typeface="Calibri"/>
                <a:sym typeface="Calibri"/>
              </a:rPr>
              <a:t>Time</a:t>
            </a:r>
          </a:p>
          <a:p>
            <a:pPr marL="0" lvl="0" indent="0" algn="ctr" rtl="0">
              <a:spcBef>
                <a:spcPts val="0"/>
              </a:spcBef>
              <a:spcAft>
                <a:spcPts val="0"/>
              </a:spcAft>
              <a:buNone/>
            </a:pPr>
            <a:r>
              <a:rPr lang="en" sz="2500" b="1" dirty="0">
                <a:solidFill>
                  <a:srgbClr val="262626"/>
                </a:solidFill>
                <a:latin typeface="Calibri"/>
                <a:ea typeface="Calibri"/>
                <a:cs typeface="Calibri"/>
                <a:sym typeface="Calibri"/>
              </a:rPr>
              <a:t># Packages</a:t>
            </a:r>
          </a:p>
          <a:p>
            <a:pPr marL="0" lvl="0" indent="0" algn="ctr" rtl="0">
              <a:spcBef>
                <a:spcPts val="0"/>
              </a:spcBef>
              <a:spcAft>
                <a:spcPts val="0"/>
              </a:spcAft>
              <a:buNone/>
            </a:pPr>
            <a:r>
              <a:rPr lang="en" sz="2500" b="1" dirty="0">
                <a:solidFill>
                  <a:srgbClr val="262626"/>
                </a:solidFill>
                <a:latin typeface="Calibri"/>
                <a:ea typeface="Calibri"/>
                <a:cs typeface="Calibri"/>
                <a:sym typeface="Calibri"/>
              </a:rPr>
              <a:t># Downloads (top 10%)</a:t>
            </a:r>
            <a:endParaRPr sz="2500" b="1" dirty="0">
              <a:solidFill>
                <a:srgbClr val="262626"/>
              </a:solidFill>
              <a:latin typeface="Calibri"/>
              <a:ea typeface="Calibri"/>
              <a:cs typeface="Calibri"/>
              <a:sym typeface="Calibri"/>
            </a:endParaRPr>
          </a:p>
        </p:txBody>
      </p:sp>
      <p:cxnSp>
        <p:nvCxnSpPr>
          <p:cNvPr id="20" name="Google Shape;423;p58">
            <a:extLst>
              <a:ext uri="{FF2B5EF4-FFF2-40B4-BE49-F238E27FC236}">
                <a16:creationId xmlns:a16="http://schemas.microsoft.com/office/drawing/2014/main" id="{640E6C47-1D16-FD4D-AB67-1A447C4CEFCD}"/>
              </a:ext>
            </a:extLst>
          </p:cNvPr>
          <p:cNvCxnSpPr>
            <a:cxnSpLocks/>
          </p:cNvCxnSpPr>
          <p:nvPr/>
        </p:nvCxnSpPr>
        <p:spPr>
          <a:xfrm>
            <a:off x="5557539" y="4362509"/>
            <a:ext cx="978473" cy="0"/>
          </a:xfrm>
          <a:prstGeom prst="straightConnector1">
            <a:avLst/>
          </a:prstGeom>
          <a:noFill/>
          <a:ln w="127000" cap="flat" cmpd="sng">
            <a:solidFill>
              <a:srgbClr val="4A86E8"/>
            </a:solidFill>
            <a:prstDash val="solid"/>
            <a:round/>
            <a:headEnd type="none" w="med" len="med"/>
            <a:tailEnd type="triangle" w="med" len="med"/>
          </a:ln>
        </p:spPr>
      </p:cxnSp>
      <p:sp>
        <p:nvSpPr>
          <p:cNvPr id="23" name="Google Shape;360;p52">
            <a:extLst>
              <a:ext uri="{FF2B5EF4-FFF2-40B4-BE49-F238E27FC236}">
                <a16:creationId xmlns:a16="http://schemas.microsoft.com/office/drawing/2014/main" id="{C175C507-4678-B34B-B6F2-DB79C24F89FA}"/>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8</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6"/>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Existing Datasets</a:t>
            </a:r>
            <a:endParaRPr sz="3000" dirty="0"/>
          </a:p>
        </p:txBody>
      </p:sp>
      <p:pic>
        <p:nvPicPr>
          <p:cNvPr id="403" name="Google Shape;403;p56"/>
          <p:cNvPicPr preferRelativeResize="0"/>
          <p:nvPr/>
        </p:nvPicPr>
        <p:blipFill>
          <a:blip r:embed="rId3">
            <a:alphaModFix/>
          </a:blip>
          <a:stretch>
            <a:fillRect/>
          </a:stretch>
        </p:blipFill>
        <p:spPr>
          <a:xfrm>
            <a:off x="240154" y="1271300"/>
            <a:ext cx="3817818" cy="1714529"/>
          </a:xfrm>
          <a:prstGeom prst="rect">
            <a:avLst/>
          </a:prstGeom>
          <a:noFill/>
          <a:ln>
            <a:noFill/>
          </a:ln>
        </p:spPr>
      </p:pic>
      <p:sp>
        <p:nvSpPr>
          <p:cNvPr id="405" name="Google Shape;405;p56"/>
          <p:cNvSpPr txBox="1"/>
          <p:nvPr/>
        </p:nvSpPr>
        <p:spPr>
          <a:xfrm>
            <a:off x="-19441" y="506560"/>
            <a:ext cx="4077413" cy="95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err="1"/>
              <a:t>PTMTorrent</a:t>
            </a:r>
            <a:endParaRPr lang="en" sz="2500" dirty="0"/>
          </a:p>
          <a:p>
            <a:pPr marL="0" lvl="0" indent="0" algn="ctr" rtl="0">
              <a:spcBef>
                <a:spcPts val="0"/>
              </a:spcBef>
              <a:spcAft>
                <a:spcPts val="0"/>
              </a:spcAft>
              <a:buNone/>
            </a:pPr>
            <a:r>
              <a:rPr lang="en" sz="2000" dirty="0"/>
              <a:t>[Jiang et al. MSR’23]</a:t>
            </a:r>
            <a:endParaRPr sz="2000" dirty="0"/>
          </a:p>
        </p:txBody>
      </p:sp>
      <p:sp>
        <p:nvSpPr>
          <p:cNvPr id="406" name="Google Shape;406;p56"/>
          <p:cNvSpPr txBox="1"/>
          <p:nvPr/>
        </p:nvSpPr>
        <p:spPr>
          <a:xfrm>
            <a:off x="4849477" y="508703"/>
            <a:ext cx="3768160" cy="8771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dirty="0" err="1"/>
              <a:t>HFCommunity</a:t>
            </a:r>
            <a:endParaRPr lang="en" sz="2500" dirty="0"/>
          </a:p>
          <a:p>
            <a:pPr marL="0" lvl="0" indent="0" algn="ctr" rtl="0">
              <a:spcBef>
                <a:spcPts val="0"/>
              </a:spcBef>
              <a:spcAft>
                <a:spcPts val="0"/>
              </a:spcAft>
              <a:buNone/>
            </a:pPr>
            <a:r>
              <a:rPr lang="en" sz="2000" dirty="0"/>
              <a:t>[</a:t>
            </a:r>
            <a:r>
              <a:rPr lang="en" sz="2000" dirty="0" err="1"/>
              <a:t>Ait</a:t>
            </a:r>
            <a:r>
              <a:rPr lang="en" sz="2000" dirty="0"/>
              <a:t> et al. SANER’23]</a:t>
            </a:r>
            <a:endParaRPr sz="2000" dirty="0"/>
          </a:p>
        </p:txBody>
      </p:sp>
      <p:pic>
        <p:nvPicPr>
          <p:cNvPr id="2" name="Picture 1">
            <a:extLst>
              <a:ext uri="{FF2B5EF4-FFF2-40B4-BE49-F238E27FC236}">
                <a16:creationId xmlns:a16="http://schemas.microsoft.com/office/drawing/2014/main" id="{8CDB0C91-2E39-4548-8E90-F631EE1812D5}"/>
              </a:ext>
            </a:extLst>
          </p:cNvPr>
          <p:cNvPicPr>
            <a:picLocks noChangeAspect="1"/>
          </p:cNvPicPr>
          <p:nvPr/>
        </p:nvPicPr>
        <p:blipFill>
          <a:blip r:embed="rId4"/>
          <a:stretch>
            <a:fillRect/>
          </a:stretch>
        </p:blipFill>
        <p:spPr>
          <a:xfrm>
            <a:off x="4909742" y="1343501"/>
            <a:ext cx="3817818" cy="1642328"/>
          </a:xfrm>
          <a:prstGeom prst="rect">
            <a:avLst/>
          </a:prstGeom>
        </p:spPr>
      </p:pic>
      <p:sp>
        <p:nvSpPr>
          <p:cNvPr id="3" name="TextBox 2">
            <a:extLst>
              <a:ext uri="{FF2B5EF4-FFF2-40B4-BE49-F238E27FC236}">
                <a16:creationId xmlns:a16="http://schemas.microsoft.com/office/drawing/2014/main" id="{D0DB13A2-7E0F-AD44-83B0-19B53DD881A8}"/>
              </a:ext>
            </a:extLst>
          </p:cNvPr>
          <p:cNvSpPr txBox="1"/>
          <p:nvPr/>
        </p:nvSpPr>
        <p:spPr>
          <a:xfrm>
            <a:off x="416440" y="3140206"/>
            <a:ext cx="8311120" cy="2246769"/>
          </a:xfrm>
          <a:prstGeom prst="rect">
            <a:avLst/>
          </a:prstGeom>
          <a:noFill/>
        </p:spPr>
        <p:txBody>
          <a:bodyPr wrap="square" rtlCol="0">
            <a:spAutoFit/>
          </a:bodyPr>
          <a:lstStyle/>
          <a:p>
            <a:pPr>
              <a:spcAft>
                <a:spcPts val="600"/>
              </a:spcAft>
            </a:pPr>
            <a:r>
              <a:rPr lang="en-US" sz="2000" b="1" dirty="0"/>
              <a:t>Gaps:</a:t>
            </a:r>
          </a:p>
          <a:p>
            <a:pPr marL="285750" indent="-285750">
              <a:spcAft>
                <a:spcPts val="600"/>
              </a:spcAft>
              <a:buFont typeface="Arial" panose="020B0604020202020204" pitchFamily="34" charset="0"/>
              <a:buChar char="•"/>
            </a:pPr>
            <a:r>
              <a:rPr lang="en-US" sz="2000" dirty="0">
                <a:sym typeface="Calibri"/>
              </a:rPr>
              <a:t>Lack of </a:t>
            </a:r>
            <a:r>
              <a:rPr lang="en-US" sz="2000" i="1" dirty="0" err="1">
                <a:sym typeface="Calibri"/>
              </a:rPr>
              <a:t>queryable</a:t>
            </a:r>
            <a:r>
              <a:rPr lang="en-US" sz="2000" i="1" dirty="0">
                <a:sym typeface="Calibri"/>
              </a:rPr>
              <a:t>/standardized </a:t>
            </a:r>
            <a:r>
              <a:rPr lang="en-US" sz="2000" dirty="0">
                <a:sym typeface="Calibri"/>
              </a:rPr>
              <a:t>PTM metadata across multiple hubs.</a:t>
            </a:r>
          </a:p>
          <a:p>
            <a:pPr marL="285750" indent="-285750">
              <a:spcAft>
                <a:spcPts val="600"/>
              </a:spcAft>
              <a:buFont typeface="Arial" panose="020B0604020202020204" pitchFamily="34" charset="0"/>
              <a:buChar char="•"/>
            </a:pPr>
            <a:r>
              <a:rPr lang="en-US" sz="2000" dirty="0">
                <a:sym typeface="Calibri"/>
              </a:rPr>
              <a:t>The </a:t>
            </a:r>
            <a:r>
              <a:rPr lang="en-US" sz="2000" i="1" dirty="0">
                <a:sym typeface="Calibri"/>
              </a:rPr>
              <a:t>downstream applications </a:t>
            </a:r>
            <a:r>
              <a:rPr lang="en-US" sz="2000" dirty="0">
                <a:sym typeface="Calibri"/>
              </a:rPr>
              <a:t>(GitHub) of PTM supply chain was missing in the existing datasets.</a:t>
            </a:r>
          </a:p>
          <a:p>
            <a:pPr marL="285750" indent="-285750">
              <a:spcAft>
                <a:spcPts val="600"/>
              </a:spcAft>
              <a:buFont typeface="Arial" panose="020B0604020202020204" pitchFamily="34" charset="0"/>
              <a:buChar char="•"/>
            </a:pPr>
            <a:r>
              <a:rPr lang="en-US" sz="2000" dirty="0">
                <a:sym typeface="Calibri"/>
              </a:rPr>
              <a:t>Lack of </a:t>
            </a:r>
            <a:r>
              <a:rPr lang="en-US" sz="2000" i="1" dirty="0">
                <a:sym typeface="Calibri"/>
              </a:rPr>
              <a:t>measurements </a:t>
            </a:r>
            <a:r>
              <a:rPr lang="en-US" sz="2000" dirty="0">
                <a:sym typeface="Calibri"/>
              </a:rPr>
              <a:t>on PTM supply chain. </a:t>
            </a:r>
          </a:p>
          <a:p>
            <a:pPr marL="285750" indent="-285750">
              <a:spcAft>
                <a:spcPts val="600"/>
              </a:spcAft>
              <a:buFont typeface="Arial" panose="020B0604020202020204" pitchFamily="34" charset="0"/>
              <a:buChar char="•"/>
            </a:pPr>
            <a:endParaRPr lang="en-US" sz="2000" dirty="0"/>
          </a:p>
        </p:txBody>
      </p:sp>
      <p:sp>
        <p:nvSpPr>
          <p:cNvPr id="11" name="Google Shape;360;p52">
            <a:extLst>
              <a:ext uri="{FF2B5EF4-FFF2-40B4-BE49-F238E27FC236}">
                <a16:creationId xmlns:a16="http://schemas.microsoft.com/office/drawing/2014/main" id="{FE3A4645-3429-4B46-AEEE-2F6B1903096A}"/>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9</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6"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1754</Words>
  <Application>Microsoft Macintosh PowerPoint</Application>
  <PresentationFormat>On-screen Show (16:9)</PresentationFormat>
  <Paragraphs>274</Paragraphs>
  <Slides>30</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Noto Sans Symbols</vt:lpstr>
      <vt:lpstr>Slack-Lato</vt:lpstr>
      <vt:lpstr>Times</vt:lpstr>
      <vt:lpstr>Arial</vt:lpstr>
      <vt:lpstr>Arial</vt:lpstr>
      <vt:lpstr>Calibri</vt:lpstr>
      <vt:lpstr>Poppins</vt:lpstr>
      <vt:lpstr>Simple Light</vt:lpstr>
      <vt:lpstr>Purdue1</vt:lpstr>
      <vt:lpstr>Purdue1</vt:lpstr>
      <vt:lpstr>PeaTMOSS: A Dataset and Initial Analysis of Pre-Trained Models in Open-Source Software</vt:lpstr>
      <vt:lpstr>Contributions</vt:lpstr>
      <vt:lpstr>Background and Motivation</vt:lpstr>
      <vt:lpstr>Pre-Trained Model (PTM) Package</vt:lpstr>
      <vt:lpstr>Pre-Trained Model (PTM) Package</vt:lpstr>
      <vt:lpstr>Example Usage of PTM Package</vt:lpstr>
      <vt:lpstr>Example Usage of PTM Package</vt:lpstr>
      <vt:lpstr>PTM Supply Chain</vt:lpstr>
      <vt:lpstr>Existing Datasets</vt:lpstr>
      <vt:lpstr>PeaTMOSS Dataset</vt:lpstr>
      <vt:lpstr>Pre-Trained Models in Open-Source Software</vt:lpstr>
      <vt:lpstr>DB Schema - Overview</vt:lpstr>
      <vt:lpstr>DB Schema – Basic PTM Metadata</vt:lpstr>
      <vt:lpstr>DB Schema - GitHub Project Metadata</vt:lpstr>
      <vt:lpstr>DB Schema - Enhanced PTM Metadata</vt:lpstr>
      <vt:lpstr>Example Measurement of PTM Supply Chain</vt:lpstr>
      <vt:lpstr>Mining PTM-Application License Compatibility</vt:lpstr>
      <vt:lpstr>Future Directions</vt:lpstr>
      <vt:lpstr>Future Direction on PTM - Overview</vt:lpstr>
      <vt:lpstr>Future Direction on PTM - Examples</vt:lpstr>
      <vt:lpstr>PowerPoint Presentation</vt:lpstr>
      <vt:lpstr>Bonus Slides</vt:lpstr>
      <vt:lpstr>Motivations</vt:lpstr>
      <vt:lpstr>Example Usage of PTM Package</vt:lpstr>
      <vt:lpstr>Automated standardization of data from model cards</vt:lpstr>
      <vt:lpstr>Attributes Captured</vt:lpstr>
      <vt:lpstr>Statistics of PTM Supply Chain by Domains</vt:lpstr>
      <vt:lpstr>Statistics of PTM Supply Chain through Time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PeaTMOSS: A Dataset and Initial Analysis of Pre-Trained Models in Open-Source Software</dc:title>
  <cp:lastModifiedBy>Jiang, Wenxin</cp:lastModifiedBy>
  <cp:revision>61</cp:revision>
  <dcterms:modified xsi:type="dcterms:W3CDTF">2024-04-15T14:04:18Z</dcterms:modified>
</cp:coreProperties>
</file>