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0D_D9042E0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D8_FADCCF3D.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FD_3D50A4FE.xml" ContentType="application/vnd.ms-powerpoint.comments+xml"/>
  <Override PartName="/ppt/notesSlides/notesSlide23.xml" ContentType="application/vnd.openxmlformats-officedocument.presentationml.notesSlide+xml"/>
  <Override PartName="/ppt/comments/modernComment_114_5A1CF87B.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20E_5E54D8DF.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22B_5BD74DCD.xml" ContentType="application/vnd.ms-powerpoint.comments+xml"/>
  <Override PartName="/ppt/notesSlides/notesSlide32.xml" ContentType="application/vnd.openxmlformats-officedocument.presentationml.notesSlide+xml"/>
  <Override PartName="/ppt/comments/modernComment_212_715FCE87.xml" ContentType="application/vnd.ms-powerpoint.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135_7417E71.xml" ContentType="application/vnd.ms-powerpoint.comments+xml"/>
  <Override PartName="/ppt/notesSlides/notesSlide46.xml" ContentType="application/vnd.openxmlformats-officedocument.presentationml.notesSlide+xml"/>
  <Override PartName="/ppt/comments/modernComment_22F_7ED049DE.xml" ContentType="application/vnd.ms-powerpoint.comments+xml"/>
  <Override PartName="/ppt/notesSlides/notesSlide47.xml" ContentType="application/vnd.openxmlformats-officedocument.presentationml.notesSlide+xml"/>
  <Override PartName="/ppt/comments/modernComment_230_EA5FD1CE.xml" ContentType="application/vnd.ms-powerpoint.comments+xml"/>
  <Override PartName="/ppt/notesSlides/notesSlide48.xml" ContentType="application/vnd.openxmlformats-officedocument.presentationml.notesSlide+xml"/>
  <Override PartName="/ppt/comments/modernComment_213_752FE647.xml" ContentType="application/vnd.ms-powerpoint.comments+xml"/>
  <Override PartName="/ppt/notesSlides/notesSlide49.xml" ContentType="application/vnd.openxmlformats-officedocument.presentationml.notesSlide+xml"/>
  <Override PartName="/ppt/comments/modernComment_221_E8882F4C.xml" ContentType="application/vnd.ms-powerpoint.comment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D9_46471143.xml" ContentType="application/vnd.ms-powerpoint.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omments/modernComment_229_CBDD6513.xml" ContentType="application/vnd.ms-powerpoint.comments+xml"/>
  <Override PartName="/ppt/notesSlides/notesSlide62.xml" ContentType="application/vnd.openxmlformats-officedocument.presentationml.notesSlide+xml"/>
  <Override PartName="/ppt/comments/modernComment_21C_84C75A3C.xml" ContentType="application/vnd.ms-powerpoint.comment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211_18ADB51A.xml" ContentType="application/vnd.ms-powerpoint.comment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omments/modernComment_1D7_DAAF55FF.xml" ContentType="application/vnd.ms-powerpoint.comment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comments/modernComment_214_92B6812F.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7" r:id="rId1"/>
  </p:sldMasterIdLst>
  <p:notesMasterIdLst>
    <p:notesMasterId r:id="rId123"/>
  </p:notesMasterIdLst>
  <p:sldIdLst>
    <p:sldId id="457" r:id="rId2"/>
    <p:sldId id="458" r:id="rId3"/>
    <p:sldId id="459" r:id="rId4"/>
    <p:sldId id="465" r:id="rId5"/>
    <p:sldId id="462" r:id="rId6"/>
    <p:sldId id="463" r:id="rId7"/>
    <p:sldId id="464" r:id="rId8"/>
    <p:sldId id="466" r:id="rId9"/>
    <p:sldId id="261" r:id="rId10"/>
    <p:sldId id="262" r:id="rId11"/>
    <p:sldId id="263" r:id="rId12"/>
    <p:sldId id="264" r:id="rId13"/>
    <p:sldId id="265" r:id="rId14"/>
    <p:sldId id="266" r:id="rId15"/>
    <p:sldId id="267" r:id="rId16"/>
    <p:sldId id="268" r:id="rId17"/>
    <p:sldId id="269" r:id="rId18"/>
    <p:sldId id="270" r:id="rId19"/>
    <p:sldId id="271" r:id="rId20"/>
    <p:sldId id="273" r:id="rId21"/>
    <p:sldId id="274" r:id="rId22"/>
    <p:sldId id="467" r:id="rId23"/>
    <p:sldId id="558" r:id="rId24"/>
    <p:sldId id="472" r:id="rId25"/>
    <p:sldId id="488" r:id="rId26"/>
    <p:sldId id="503" r:id="rId27"/>
    <p:sldId id="505" r:id="rId28"/>
    <p:sldId id="509" r:id="rId29"/>
    <p:sldId id="276" r:id="rId30"/>
    <p:sldId id="278" r:id="rId31"/>
    <p:sldId id="289" r:id="rId32"/>
    <p:sldId id="293" r:id="rId33"/>
    <p:sldId id="526" r:id="rId34"/>
    <p:sldId id="316" r:id="rId35"/>
    <p:sldId id="318" r:id="rId36"/>
    <p:sldId id="321" r:id="rId37"/>
    <p:sldId id="555" r:id="rId38"/>
    <p:sldId id="469" r:id="rId39"/>
    <p:sldId id="530" r:id="rId40"/>
    <p:sldId id="474" r:id="rId41"/>
    <p:sldId id="542" r:id="rId42"/>
    <p:sldId id="543" r:id="rId43"/>
    <p:sldId id="544" r:id="rId44"/>
    <p:sldId id="302" r:id="rId45"/>
    <p:sldId id="303" r:id="rId46"/>
    <p:sldId id="304" r:id="rId47"/>
    <p:sldId id="306" r:id="rId48"/>
    <p:sldId id="541" r:id="rId49"/>
    <p:sldId id="305" r:id="rId50"/>
    <p:sldId id="307" r:id="rId51"/>
    <p:sldId id="308" r:id="rId52"/>
    <p:sldId id="309" r:id="rId53"/>
    <p:sldId id="559" r:id="rId54"/>
    <p:sldId id="560" r:id="rId55"/>
    <p:sldId id="531" r:id="rId56"/>
    <p:sldId id="545" r:id="rId57"/>
    <p:sldId id="547" r:id="rId58"/>
    <p:sldId id="548" r:id="rId59"/>
    <p:sldId id="549" r:id="rId60"/>
    <p:sldId id="546" r:id="rId61"/>
    <p:sldId id="473" r:id="rId62"/>
    <p:sldId id="479" r:id="rId63"/>
    <p:sldId id="554" r:id="rId64"/>
    <p:sldId id="525" r:id="rId65"/>
    <p:sldId id="475" r:id="rId66"/>
    <p:sldId id="476" r:id="rId67"/>
    <p:sldId id="537" r:id="rId68"/>
    <p:sldId id="553" r:id="rId69"/>
    <p:sldId id="540" r:id="rId70"/>
    <p:sldId id="272" r:id="rId71"/>
    <p:sldId id="529" r:id="rId72"/>
    <p:sldId id="518" r:id="rId73"/>
    <p:sldId id="470" r:id="rId74"/>
    <p:sldId id="515" r:id="rId75"/>
    <p:sldId id="516" r:id="rId76"/>
    <p:sldId id="483" r:id="rId77"/>
    <p:sldId id="486" r:id="rId78"/>
    <p:sldId id="471" r:id="rId79"/>
    <p:sldId id="519" r:id="rId80"/>
    <p:sldId id="489" r:id="rId81"/>
    <p:sldId id="490" r:id="rId82"/>
    <p:sldId id="491" r:id="rId83"/>
    <p:sldId id="492" r:id="rId84"/>
    <p:sldId id="493" r:id="rId85"/>
    <p:sldId id="494" r:id="rId86"/>
    <p:sldId id="495" r:id="rId87"/>
    <p:sldId id="496" r:id="rId88"/>
    <p:sldId id="497" r:id="rId89"/>
    <p:sldId id="498" r:id="rId90"/>
    <p:sldId id="499" r:id="rId91"/>
    <p:sldId id="500" r:id="rId92"/>
    <p:sldId id="501" r:id="rId93"/>
    <p:sldId id="502" r:id="rId94"/>
    <p:sldId id="506" r:id="rId95"/>
    <p:sldId id="520" r:id="rId96"/>
    <p:sldId id="279" r:id="rId97"/>
    <p:sldId id="280" r:id="rId98"/>
    <p:sldId id="281" r:id="rId99"/>
    <p:sldId id="282" r:id="rId100"/>
    <p:sldId id="283" r:id="rId101"/>
    <p:sldId id="284" r:id="rId102"/>
    <p:sldId id="285" r:id="rId103"/>
    <p:sldId id="286" r:id="rId104"/>
    <p:sldId id="287" r:id="rId105"/>
    <p:sldId id="288" r:id="rId106"/>
    <p:sldId id="290" r:id="rId107"/>
    <p:sldId id="291" r:id="rId108"/>
    <p:sldId id="292" r:id="rId109"/>
    <p:sldId id="521" r:id="rId110"/>
    <p:sldId id="550" r:id="rId111"/>
    <p:sldId id="551" r:id="rId112"/>
    <p:sldId id="552" r:id="rId113"/>
    <p:sldId id="322" r:id="rId114"/>
    <p:sldId id="323" r:id="rId115"/>
    <p:sldId id="324" r:id="rId116"/>
    <p:sldId id="522" r:id="rId117"/>
    <p:sldId id="523" r:id="rId118"/>
    <p:sldId id="533" r:id="rId119"/>
    <p:sldId id="535" r:id="rId120"/>
    <p:sldId id="536" r:id="rId121"/>
    <p:sldId id="532" r:id="rId122"/>
  </p:sldIdLst>
  <p:sldSz cx="9144000" cy="5143500" type="screen16x9"/>
  <p:notesSz cx="6858000" cy="9144000"/>
  <p:embeddedFontLst>
    <p:embeddedFont>
      <p:font typeface="Acumin Pro" panose="020B0504020202020204" pitchFamily="34" charset="77"/>
      <p:regular r:id="rId124"/>
      <p:bold r:id="rId125"/>
      <p:italic r:id="rId126"/>
      <p:boldItalic r:id="rId127"/>
    </p:embeddedFont>
    <p:embeddedFont>
      <p:font typeface="Acumin Pro Condensed Semibold" panose="020B0706020202020204" pitchFamily="34" charset="77"/>
      <p:regular r:id="rId128"/>
      <p:bold r:id="rId129"/>
      <p:italic r:id="rId130"/>
      <p:boldItalic r:id="rId131"/>
    </p:embeddedFont>
    <p:embeddedFont>
      <p:font typeface="Acumin Pro Medium" panose="020B0604020202020204" pitchFamily="34" charset="77"/>
      <p:regular r:id="rId132"/>
      <p:bold r:id="rId133"/>
      <p:italic r:id="rId134"/>
      <p:boldItalic r:id="rId135"/>
    </p:embeddedFont>
    <p:embeddedFont>
      <p:font typeface="Acumin Pro Semibold" panose="020B0704020202020204" pitchFamily="34" charset="77"/>
      <p:regular r:id="rId136"/>
      <p:bold r:id="rId137"/>
      <p:italic r:id="rId138"/>
      <p:boldItalic r:id="rId139"/>
    </p:embeddedFont>
    <p:embeddedFont>
      <p:font typeface="Franklin Gothic Book" panose="020B0503020102020204" pitchFamily="34" charset="0"/>
      <p:regular r:id="rId140"/>
      <p:italic r:id="rId141"/>
    </p:embeddedFont>
    <p:embeddedFont>
      <p:font typeface="Franklin Gothic Medium" panose="020B0603020102020204" pitchFamily="34" charset="0"/>
      <p:regular r:id="rId142"/>
      <p:italic r:id="rId143"/>
    </p:embeddedFont>
    <p:embeddedFont>
      <p:font typeface="Franklin Gothic Medium Cond" panose="020B0606030402020204" pitchFamily="34" charset="0"/>
      <p:regular r:id="rId144"/>
    </p:embeddedFont>
    <p:embeddedFont>
      <p:font typeface="Georgia" panose="02040502050405020303" pitchFamily="18" charset="0"/>
      <p:regular r:id="rId145"/>
      <p:bold r:id="rId146"/>
      <p:italic r:id="rId147"/>
      <p:boldItalic r:id="rId148"/>
    </p:embeddedFont>
    <p:embeddedFont>
      <p:font typeface="Quattrocento Sans" panose="020B0502050000020003" pitchFamily="34" charset="0"/>
      <p:regular r:id="rId149"/>
      <p:bold r:id="rId150"/>
      <p:italic r:id="rId151"/>
      <p:boldItalic r:id="rId152"/>
    </p:embeddedFont>
    <p:embeddedFont>
      <p:font typeface="Roboto" panose="02000000000000000000" pitchFamily="2" charset="0"/>
      <p:regular r:id="rId153"/>
      <p:bold r:id="rId154"/>
      <p:italic r:id="rId155"/>
      <p:boldItalic r:id="rId1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page" id="{376AC650-9FF3-416A-AFE6-8ADAB7E11776}">
          <p14:sldIdLst>
            <p14:sldId id="457"/>
          </p14:sldIdLst>
        </p14:section>
        <p14:section name="Outline" id="{5ECC038E-8D96-4310-A52E-DA77117E254A}">
          <p14:sldIdLst>
            <p14:sldId id="458"/>
            <p14:sldId id="459"/>
            <p14:sldId id="465"/>
            <p14:sldId id="462"/>
            <p14:sldId id="463"/>
            <p14:sldId id="464"/>
          </p14:sldIdLst>
        </p14:section>
        <p14:section name="Background" id="{88773625-B39D-4199-9979-139410D071AB}">
          <p14:sldIdLst>
            <p14:sldId id="466"/>
            <p14:sldId id="261"/>
            <p14:sldId id="262"/>
            <p14:sldId id="263"/>
            <p14:sldId id="264"/>
            <p14:sldId id="265"/>
            <p14:sldId id="266"/>
            <p14:sldId id="267"/>
            <p14:sldId id="268"/>
            <p14:sldId id="269"/>
            <p14:sldId id="270"/>
            <p14:sldId id="271"/>
            <p14:sldId id="273"/>
            <p14:sldId id="274"/>
          </p14:sldIdLst>
        </p14:section>
        <p14:section name="Characterizing Trustworthinessi of AI Model Reuse" id="{E9B8549D-AB0C-403C-A528-A1A46142E6FE}">
          <p14:sldIdLst>
            <p14:sldId id="467"/>
            <p14:sldId id="558"/>
          </p14:sldIdLst>
        </p14:section>
        <p14:section name="Topic 1" id="{940E6ECD-FEC4-4759-9BAF-7DC7F9A58670}">
          <p14:sldIdLst>
            <p14:sldId id="472"/>
            <p14:sldId id="488"/>
            <p14:sldId id="503"/>
            <p14:sldId id="505"/>
            <p14:sldId id="509"/>
          </p14:sldIdLst>
        </p14:section>
        <p14:section name="Topic 2" id="{60E2147F-E530-7C44-AF1D-84F208B06618}">
          <p14:sldIdLst>
            <p14:sldId id="276"/>
            <p14:sldId id="278"/>
            <p14:sldId id="289"/>
            <p14:sldId id="293"/>
            <p14:sldId id="526"/>
          </p14:sldIdLst>
        </p14:section>
        <p14:section name="Topic 3" id="{0FADF01B-C2F3-1442-9C41-472123530AE2}">
          <p14:sldIdLst>
            <p14:sldId id="316"/>
            <p14:sldId id="318"/>
            <p14:sldId id="321"/>
            <p14:sldId id="555"/>
          </p14:sldIdLst>
        </p14:section>
        <p14:section name="Improving Trustworthy Reuse in AI Model Supply Chain" id="{57091A3F-E14A-3749-AD7B-651E517D0C2D}">
          <p14:sldIdLst>
            <p14:sldId id="469"/>
            <p14:sldId id="530"/>
          </p14:sldIdLst>
        </p14:section>
        <p14:section name="Topic 4" id="{FADA87CA-559A-3541-9D6B-AAF884787997}">
          <p14:sldIdLst>
            <p14:sldId id="474"/>
            <p14:sldId id="542"/>
            <p14:sldId id="543"/>
            <p14:sldId id="544"/>
            <p14:sldId id="302"/>
            <p14:sldId id="303"/>
            <p14:sldId id="304"/>
            <p14:sldId id="306"/>
            <p14:sldId id="541"/>
            <p14:sldId id="305"/>
            <p14:sldId id="307"/>
            <p14:sldId id="308"/>
            <p14:sldId id="309"/>
            <p14:sldId id="559"/>
            <p14:sldId id="560"/>
            <p14:sldId id="531"/>
            <p14:sldId id="545"/>
            <p14:sldId id="547"/>
            <p14:sldId id="548"/>
            <p14:sldId id="549"/>
            <p14:sldId id="546"/>
          </p14:sldIdLst>
        </p14:section>
        <p14:section name="Topic 5" id="{CF9A8F28-D181-244D-B7A4-F9544E735B81}">
          <p14:sldIdLst>
            <p14:sldId id="473"/>
            <p14:sldId id="479"/>
            <p14:sldId id="554"/>
            <p14:sldId id="525"/>
            <p14:sldId id="475"/>
            <p14:sldId id="476"/>
            <p14:sldId id="537"/>
            <p14:sldId id="553"/>
            <p14:sldId id="540"/>
            <p14:sldId id="272"/>
            <p14:sldId id="529"/>
          </p14:sldIdLst>
        </p14:section>
        <p14:section name="Discussion&amp;Conclusion" id="{DC4388E9-C940-6E42-8C1E-0C5D96CDAB4A}">
          <p14:sldIdLst>
            <p14:sldId id="518"/>
            <p14:sldId id="470"/>
            <p14:sldId id="515"/>
            <p14:sldId id="516"/>
            <p14:sldId id="483"/>
            <p14:sldId id="486"/>
            <p14:sldId id="471"/>
          </p14:sldIdLst>
        </p14:section>
        <p14:section name="Bonus - Topic 1" id="{C21BFAC0-1D40-3348-913A-13EF0CF86285}">
          <p14:sldIdLst>
            <p14:sldId id="519"/>
            <p14:sldId id="489"/>
            <p14:sldId id="490"/>
            <p14:sldId id="491"/>
            <p14:sldId id="492"/>
            <p14:sldId id="493"/>
            <p14:sldId id="494"/>
            <p14:sldId id="495"/>
            <p14:sldId id="496"/>
            <p14:sldId id="497"/>
            <p14:sldId id="498"/>
            <p14:sldId id="499"/>
            <p14:sldId id="500"/>
            <p14:sldId id="501"/>
            <p14:sldId id="502"/>
            <p14:sldId id="506"/>
          </p14:sldIdLst>
        </p14:section>
        <p14:section name="Bonus - Topic 2" id="{DAD2CEA1-1F26-EC4B-A333-443107EF65B2}">
          <p14:sldIdLst>
            <p14:sldId id="520"/>
            <p14:sldId id="279"/>
            <p14:sldId id="280"/>
            <p14:sldId id="281"/>
            <p14:sldId id="282"/>
            <p14:sldId id="283"/>
            <p14:sldId id="284"/>
            <p14:sldId id="285"/>
            <p14:sldId id="286"/>
            <p14:sldId id="287"/>
            <p14:sldId id="288"/>
            <p14:sldId id="290"/>
            <p14:sldId id="291"/>
            <p14:sldId id="292"/>
          </p14:sldIdLst>
        </p14:section>
        <p14:section name="Bonus - Topic 3" id="{68F678A2-1AD0-E941-8EA7-B8FE2C3702BD}">
          <p14:sldIdLst>
            <p14:sldId id="521"/>
            <p14:sldId id="550"/>
            <p14:sldId id="551"/>
            <p14:sldId id="552"/>
            <p14:sldId id="322"/>
            <p14:sldId id="323"/>
            <p14:sldId id="324"/>
          </p14:sldIdLst>
        </p14:section>
        <p14:section name="Bonus - Topic 4" id="{028F94AC-ED76-B342-98C5-9C110500AD2B}">
          <p14:sldIdLst>
            <p14:sldId id="522"/>
          </p14:sldIdLst>
        </p14:section>
        <p14:section name="Bonus - Topic 5" id="{E97AC2F6-06A3-C543-929C-8C8308B1C1D6}">
          <p14:sldIdLst>
            <p14:sldId id="523"/>
            <p14:sldId id="533"/>
            <p14:sldId id="535"/>
            <p14:sldId id="536"/>
            <p14:sldId id="53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442E410-B29F-EAA7-B104-C69F475CF341}" name="Jiang, Wenxin" initials="JW" userId="S::jiang784@purdue.edu::a82f546d-a615-4e91-8cab-e1056b100a18" providerId="AD"/>
  <p188:author id="{23FFB2F9-B20B-F3D9-E2CF-8A1B6FB546FE}" name="Davis, James C" initials="DJ" userId="S::davisjam@purdue.edu::84778d94-b1cc-4a48-87ce-749e1d7d6e7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631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FFB17-E9FF-C401-D2AE-F97525A4FD6C}" v="1" dt="2025-04-22T13:17:04.958"/>
    <p1510:client id="{5DF92022-CD06-CB90-ED97-1ADED43AAE19}" v="19" dt="2025-04-22T12:58:56.684"/>
    <p1510:client id="{D086D3E6-3D4A-B247-984A-C7176891954C}" v="3421" dt="2025-04-23T12:04:29.934"/>
    <p1510:client id="{D1ED6D03-9348-98F7-6DEF-BEC1720F610B}" v="201" dt="2025-04-23T01:28:34.3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8"/>
    <p:restoredTop sz="53014"/>
  </p:normalViewPr>
  <p:slideViewPr>
    <p:cSldViewPr snapToGrid="0">
      <p:cViewPr varScale="1">
        <p:scale>
          <a:sx n="85" d="100"/>
          <a:sy n="85" d="100"/>
        </p:scale>
        <p:origin x="2816"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5.fntdata"/><Relationship Id="rId159"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5.fntdata"/><Relationship Id="rId149" Type="http://schemas.openxmlformats.org/officeDocument/2006/relationships/font" Target="fonts/font26.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font" Target="fonts/font16.fntdata"/><Relationship Id="rId85" Type="http://schemas.openxmlformats.org/officeDocument/2006/relationships/slide" Target="slides/slide84.xml"/><Relationship Id="rId150" Type="http://schemas.openxmlformats.org/officeDocument/2006/relationships/font" Target="fonts/font27.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17.fntdata"/><Relationship Id="rId145" Type="http://schemas.openxmlformats.org/officeDocument/2006/relationships/font" Target="fonts/font22.fntdata"/><Relationship Id="rId16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7.fntdata"/><Relationship Id="rId135" Type="http://schemas.openxmlformats.org/officeDocument/2006/relationships/font" Target="fonts/font12.fntdata"/><Relationship Id="rId151" Type="http://schemas.openxmlformats.org/officeDocument/2006/relationships/font" Target="fonts/font28.fntdata"/><Relationship Id="rId156" Type="http://schemas.openxmlformats.org/officeDocument/2006/relationships/font" Target="fonts/font3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2.fntdata"/><Relationship Id="rId141" Type="http://schemas.openxmlformats.org/officeDocument/2006/relationships/font" Target="fonts/font18.fntdata"/><Relationship Id="rId146" Type="http://schemas.openxmlformats.org/officeDocument/2006/relationships/font" Target="fonts/font2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8.fntdata"/><Relationship Id="rId136" Type="http://schemas.openxmlformats.org/officeDocument/2006/relationships/font" Target="fonts/font13.fntdata"/><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2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3.fntdata"/><Relationship Id="rId147"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19.fntdata"/><Relationship Id="rId163" Type="http://schemas.microsoft.com/office/2018/10/relationships/authors" Targe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4.fntdata"/><Relationship Id="rId15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9.fntdata"/><Relationship Id="rId153" Type="http://schemas.openxmlformats.org/officeDocument/2006/relationships/font" Target="fonts/font3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font" Target="fonts/font20.fntdata"/><Relationship Id="rId148"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0.fntdata"/><Relationship Id="rId154" Type="http://schemas.openxmlformats.org/officeDocument/2006/relationships/font" Target="fonts/font31.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44" Type="http://schemas.openxmlformats.org/officeDocument/2006/relationships/font" Target="fonts/font21.fntdata"/><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font" Target="fonts/font11.fntdata"/><Relationship Id="rId80" Type="http://schemas.openxmlformats.org/officeDocument/2006/relationships/slide" Target="slides/slide79.xml"/><Relationship Id="rId155" Type="http://schemas.openxmlformats.org/officeDocument/2006/relationships/font" Target="fonts/font3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ang, Wenxin" userId="a82f546d-a615-4e91-8cab-e1056b100a18" providerId="ADAL" clId="{D086D3E6-3D4A-B247-984A-C7176891954C}"/>
    <pc:docChg chg="undo custSel addSld delSld modSld sldOrd addSection modSection">
      <pc:chgData name="Jiang, Wenxin" userId="a82f546d-a615-4e91-8cab-e1056b100a18" providerId="ADAL" clId="{D086D3E6-3D4A-B247-984A-C7176891954C}" dt="2025-04-23T12:10:10.832" v="9690" actId="20577"/>
      <pc:docMkLst>
        <pc:docMk/>
      </pc:docMkLst>
      <pc:sldChg chg="addSp modSp">
        <pc:chgData name="Jiang, Wenxin" userId="a82f546d-a615-4e91-8cab-e1056b100a18" providerId="ADAL" clId="{D086D3E6-3D4A-B247-984A-C7176891954C}" dt="2025-04-21T14:58:15.403" v="11"/>
        <pc:sldMkLst>
          <pc:docMk/>
          <pc:sldMk cId="4233447866" sldId="256"/>
        </pc:sldMkLst>
        <pc:spChg chg="add mod">
          <ac:chgData name="Jiang, Wenxin" userId="a82f546d-a615-4e91-8cab-e1056b100a18" providerId="ADAL" clId="{D086D3E6-3D4A-B247-984A-C7176891954C}" dt="2025-04-21T14:58:15.403" v="11"/>
          <ac:spMkLst>
            <pc:docMk/>
            <pc:sldMk cId="4233447866" sldId="256"/>
            <ac:spMk id="2" creationId="{30390398-053D-53B3-221E-7E746BE4B71D}"/>
          </ac:spMkLst>
        </pc:spChg>
      </pc:sldChg>
      <pc:sldChg chg="addSp modSp">
        <pc:chgData name="Jiang, Wenxin" userId="a82f546d-a615-4e91-8cab-e1056b100a18" providerId="ADAL" clId="{D086D3E6-3D4A-B247-984A-C7176891954C}" dt="2025-04-21T14:58:15.403" v="11"/>
        <pc:sldMkLst>
          <pc:docMk/>
          <pc:sldMk cId="0" sldId="257"/>
        </pc:sldMkLst>
        <pc:spChg chg="add mod">
          <ac:chgData name="Jiang, Wenxin" userId="a82f546d-a615-4e91-8cab-e1056b100a18" providerId="ADAL" clId="{D086D3E6-3D4A-B247-984A-C7176891954C}" dt="2025-04-21T14:58:15.403" v="11"/>
          <ac:spMkLst>
            <pc:docMk/>
            <pc:sldMk cId="0" sldId="257"/>
            <ac:spMk id="2" creationId="{CFC6C063-899A-FE50-7BAD-F8688D2B60E5}"/>
          </ac:spMkLst>
        </pc:spChg>
      </pc:sldChg>
      <pc:sldChg chg="addSp modSp">
        <pc:chgData name="Jiang, Wenxin" userId="a82f546d-a615-4e91-8cab-e1056b100a18" providerId="ADAL" clId="{D086D3E6-3D4A-B247-984A-C7176891954C}" dt="2025-04-21T14:58:15.403" v="11"/>
        <pc:sldMkLst>
          <pc:docMk/>
          <pc:sldMk cId="0" sldId="258"/>
        </pc:sldMkLst>
        <pc:spChg chg="add mod">
          <ac:chgData name="Jiang, Wenxin" userId="a82f546d-a615-4e91-8cab-e1056b100a18" providerId="ADAL" clId="{D086D3E6-3D4A-B247-984A-C7176891954C}" dt="2025-04-21T14:58:15.403" v="11"/>
          <ac:spMkLst>
            <pc:docMk/>
            <pc:sldMk cId="0" sldId="258"/>
            <ac:spMk id="2" creationId="{EC5628EE-F12C-B37E-4F66-C8CF51367572}"/>
          </ac:spMkLst>
        </pc:spChg>
      </pc:sldChg>
      <pc:sldChg chg="addSp modSp">
        <pc:chgData name="Jiang, Wenxin" userId="a82f546d-a615-4e91-8cab-e1056b100a18" providerId="ADAL" clId="{D086D3E6-3D4A-B247-984A-C7176891954C}" dt="2025-04-21T14:58:15.403" v="11"/>
        <pc:sldMkLst>
          <pc:docMk/>
          <pc:sldMk cId="0" sldId="259"/>
        </pc:sldMkLst>
        <pc:spChg chg="add mod">
          <ac:chgData name="Jiang, Wenxin" userId="a82f546d-a615-4e91-8cab-e1056b100a18" providerId="ADAL" clId="{D086D3E6-3D4A-B247-984A-C7176891954C}" dt="2025-04-21T14:58:15.403" v="11"/>
          <ac:spMkLst>
            <pc:docMk/>
            <pc:sldMk cId="0" sldId="259"/>
            <ac:spMk id="2" creationId="{79796AC4-1C47-A469-9AE7-63A8F1317D4D}"/>
          </ac:spMkLst>
        </pc:spChg>
      </pc:sldChg>
      <pc:sldChg chg="addSp modSp">
        <pc:chgData name="Jiang, Wenxin" userId="a82f546d-a615-4e91-8cab-e1056b100a18" providerId="ADAL" clId="{D086D3E6-3D4A-B247-984A-C7176891954C}" dt="2025-04-21T14:58:15.403" v="11"/>
        <pc:sldMkLst>
          <pc:docMk/>
          <pc:sldMk cId="0" sldId="260"/>
        </pc:sldMkLst>
        <pc:spChg chg="add mod">
          <ac:chgData name="Jiang, Wenxin" userId="a82f546d-a615-4e91-8cab-e1056b100a18" providerId="ADAL" clId="{D086D3E6-3D4A-B247-984A-C7176891954C}" dt="2025-04-21T14:58:15.403" v="11"/>
          <ac:spMkLst>
            <pc:docMk/>
            <pc:sldMk cId="0" sldId="260"/>
            <ac:spMk id="2" creationId="{92DEAD3C-343C-BBCA-0470-11CEBFB2EA11}"/>
          </ac:spMkLst>
        </pc:spChg>
      </pc:sldChg>
      <pc:sldChg chg="addSp modSp modNotesTx">
        <pc:chgData name="Jiang, Wenxin" userId="a82f546d-a615-4e91-8cab-e1056b100a18" providerId="ADAL" clId="{D086D3E6-3D4A-B247-984A-C7176891954C}" dt="2025-04-22T17:00:54.166" v="5068" actId="20577"/>
        <pc:sldMkLst>
          <pc:docMk/>
          <pc:sldMk cId="1766963477" sldId="261"/>
        </pc:sldMkLst>
        <pc:spChg chg="add mod">
          <ac:chgData name="Jiang, Wenxin" userId="a82f546d-a615-4e91-8cab-e1056b100a18" providerId="ADAL" clId="{D086D3E6-3D4A-B247-984A-C7176891954C}" dt="2025-04-21T14:58:15.403" v="11"/>
          <ac:spMkLst>
            <pc:docMk/>
            <pc:sldMk cId="1766963477" sldId="261"/>
            <ac:spMk id="2" creationId="{3AB6AEDA-6EFA-9DC5-2812-6481CE591247}"/>
          </ac:spMkLst>
        </pc:spChg>
      </pc:sldChg>
      <pc:sldChg chg="addSp delSp modSp mod">
        <pc:chgData name="Jiang, Wenxin" userId="a82f546d-a615-4e91-8cab-e1056b100a18" providerId="ADAL" clId="{D086D3E6-3D4A-B247-984A-C7176891954C}" dt="2025-04-21T15:52:25.485" v="667" actId="1036"/>
        <pc:sldMkLst>
          <pc:docMk/>
          <pc:sldMk cId="1680522877" sldId="262"/>
        </pc:sldMkLst>
        <pc:spChg chg="add del mod">
          <ac:chgData name="Jiang, Wenxin" userId="a82f546d-a615-4e91-8cab-e1056b100a18" providerId="ADAL" clId="{D086D3E6-3D4A-B247-984A-C7176891954C}" dt="2025-04-21T15:01:01.647" v="49"/>
          <ac:spMkLst>
            <pc:docMk/>
            <pc:sldMk cId="1680522877" sldId="262"/>
            <ac:spMk id="2" creationId="{A7D4AFB4-A4FA-D884-5F28-C500A9EB64B3}"/>
          </ac:spMkLst>
        </pc:spChg>
        <pc:spChg chg="add mod">
          <ac:chgData name="Jiang, Wenxin" userId="a82f546d-a615-4e91-8cab-e1056b100a18" providerId="ADAL" clId="{D086D3E6-3D4A-B247-984A-C7176891954C}" dt="2025-04-21T15:01:02.711" v="50"/>
          <ac:spMkLst>
            <pc:docMk/>
            <pc:sldMk cId="1680522877" sldId="262"/>
            <ac:spMk id="4" creationId="{693DD39E-0085-12F7-2D4B-BD531BE4314D}"/>
          </ac:spMkLst>
        </pc:spChg>
        <pc:cxnChg chg="add mod">
          <ac:chgData name="Jiang, Wenxin" userId="a82f546d-a615-4e91-8cab-e1056b100a18" providerId="ADAL" clId="{D086D3E6-3D4A-B247-984A-C7176891954C}" dt="2025-04-21T15:52:14.299" v="659"/>
          <ac:cxnSpMkLst>
            <pc:docMk/>
            <pc:sldMk cId="1680522877" sldId="262"/>
            <ac:cxnSpMk id="5" creationId="{79B82F3D-C175-F1D7-A16E-7964C1974215}"/>
          </ac:cxnSpMkLst>
        </pc:cxnChg>
        <pc:cxnChg chg="mod">
          <ac:chgData name="Jiang, Wenxin" userId="a82f546d-a615-4e91-8cab-e1056b100a18" providerId="ADAL" clId="{D086D3E6-3D4A-B247-984A-C7176891954C}" dt="2025-04-21T15:52:22.495" v="664" actId="1036"/>
          <ac:cxnSpMkLst>
            <pc:docMk/>
            <pc:sldMk cId="1680522877" sldId="262"/>
            <ac:cxnSpMk id="137" creationId="{00000000-0000-0000-0000-000000000000}"/>
          </ac:cxnSpMkLst>
        </pc:cxnChg>
        <pc:cxnChg chg="mod">
          <ac:chgData name="Jiang, Wenxin" userId="a82f546d-a615-4e91-8cab-e1056b100a18" providerId="ADAL" clId="{D086D3E6-3D4A-B247-984A-C7176891954C}" dt="2025-04-21T15:52:25.485" v="667" actId="1036"/>
          <ac:cxnSpMkLst>
            <pc:docMk/>
            <pc:sldMk cId="1680522877" sldId="262"/>
            <ac:cxnSpMk id="138" creationId="{00000000-0000-0000-0000-000000000000}"/>
          </ac:cxnSpMkLst>
        </pc:cxnChg>
        <pc:cxnChg chg="mod">
          <ac:chgData name="Jiang, Wenxin" userId="a82f546d-a615-4e91-8cab-e1056b100a18" providerId="ADAL" clId="{D086D3E6-3D4A-B247-984A-C7176891954C}" dt="2025-04-21T15:52:22.495" v="664" actId="1036"/>
          <ac:cxnSpMkLst>
            <pc:docMk/>
            <pc:sldMk cId="1680522877" sldId="262"/>
            <ac:cxnSpMk id="139" creationId="{00000000-0000-0000-0000-000000000000}"/>
          </ac:cxnSpMkLst>
        </pc:cxnChg>
        <pc:cxnChg chg="mod">
          <ac:chgData name="Jiang, Wenxin" userId="a82f546d-a615-4e91-8cab-e1056b100a18" providerId="ADAL" clId="{D086D3E6-3D4A-B247-984A-C7176891954C}" dt="2025-04-21T15:52:25.485" v="667" actId="1036"/>
          <ac:cxnSpMkLst>
            <pc:docMk/>
            <pc:sldMk cId="1680522877" sldId="262"/>
            <ac:cxnSpMk id="140" creationId="{00000000-0000-0000-0000-000000000000}"/>
          </ac:cxnSpMkLst>
        </pc:cxnChg>
      </pc:sldChg>
      <pc:sldChg chg="addSp modSp mod">
        <pc:chgData name="Jiang, Wenxin" userId="a82f546d-a615-4e91-8cab-e1056b100a18" providerId="ADAL" clId="{D086D3E6-3D4A-B247-984A-C7176891954C}" dt="2025-04-21T15:52:16.365" v="660"/>
        <pc:sldMkLst>
          <pc:docMk/>
          <pc:sldMk cId="666045854" sldId="263"/>
        </pc:sldMkLst>
        <pc:spChg chg="add mod">
          <ac:chgData name="Jiang, Wenxin" userId="a82f546d-a615-4e91-8cab-e1056b100a18" providerId="ADAL" clId="{D086D3E6-3D4A-B247-984A-C7176891954C}" dt="2025-04-21T14:58:15.403" v="11"/>
          <ac:spMkLst>
            <pc:docMk/>
            <pc:sldMk cId="666045854" sldId="263"/>
            <ac:spMk id="2" creationId="{DFA46323-B82B-5D4A-4936-8854FF2C7884}"/>
          </ac:spMkLst>
        </pc:spChg>
        <pc:spChg chg="mod">
          <ac:chgData name="Jiang, Wenxin" userId="a82f546d-a615-4e91-8cab-e1056b100a18" providerId="ADAL" clId="{D086D3E6-3D4A-B247-984A-C7176891954C}" dt="2025-04-21T15:52:03.389" v="658" actId="14100"/>
          <ac:spMkLst>
            <pc:docMk/>
            <pc:sldMk cId="666045854" sldId="263"/>
            <ac:spMk id="146" creationId="{00000000-0000-0000-0000-000000000000}"/>
          </ac:spMkLst>
        </pc:spChg>
        <pc:cxnChg chg="add mod">
          <ac:chgData name="Jiang, Wenxin" userId="a82f546d-a615-4e91-8cab-e1056b100a18" providerId="ADAL" clId="{D086D3E6-3D4A-B247-984A-C7176891954C}" dt="2025-04-21T15:52:16.365" v="660"/>
          <ac:cxnSpMkLst>
            <pc:docMk/>
            <pc:sldMk cId="666045854" sldId="263"/>
            <ac:cxnSpMk id="3" creationId="{A8F302F8-A71C-B82D-00DA-6E7B44D434F5}"/>
          </ac:cxnSpMkLst>
        </pc:cxnChg>
      </pc:sldChg>
      <pc:sldChg chg="addSp modSp modNotesTx">
        <pc:chgData name="Jiang, Wenxin" userId="a82f546d-a615-4e91-8cab-e1056b100a18" providerId="ADAL" clId="{D086D3E6-3D4A-B247-984A-C7176891954C}" dt="2025-04-22T17:00:57.170" v="5069" actId="20577"/>
        <pc:sldMkLst>
          <pc:docMk/>
          <pc:sldMk cId="3212648515" sldId="264"/>
        </pc:sldMkLst>
        <pc:spChg chg="add mod">
          <ac:chgData name="Jiang, Wenxin" userId="a82f546d-a615-4e91-8cab-e1056b100a18" providerId="ADAL" clId="{D086D3E6-3D4A-B247-984A-C7176891954C}" dt="2025-04-21T14:58:15.403" v="11"/>
          <ac:spMkLst>
            <pc:docMk/>
            <pc:sldMk cId="3212648515" sldId="264"/>
            <ac:spMk id="2" creationId="{CF7150DF-7AA1-2D1C-6686-FDD83E0EE1C5}"/>
          </ac:spMkLst>
        </pc:spChg>
      </pc:sldChg>
      <pc:sldChg chg="addSp modSp mod">
        <pc:chgData name="Jiang, Wenxin" userId="a82f546d-a615-4e91-8cab-e1056b100a18" providerId="ADAL" clId="{D086D3E6-3D4A-B247-984A-C7176891954C}" dt="2025-04-23T02:07:03.523" v="9616" actId="1076"/>
        <pc:sldMkLst>
          <pc:docMk/>
          <pc:sldMk cId="1652974950" sldId="265"/>
        </pc:sldMkLst>
        <pc:spChg chg="add mod">
          <ac:chgData name="Jiang, Wenxin" userId="a82f546d-a615-4e91-8cab-e1056b100a18" providerId="ADAL" clId="{D086D3E6-3D4A-B247-984A-C7176891954C}" dt="2025-04-21T14:58:15.403" v="11"/>
          <ac:spMkLst>
            <pc:docMk/>
            <pc:sldMk cId="1652974950" sldId="265"/>
            <ac:spMk id="2" creationId="{D145C6A5-91C4-B39C-264A-F9BF0B26C4E1}"/>
          </ac:spMkLst>
        </pc:spChg>
        <pc:spChg chg="mod">
          <ac:chgData name="Jiang, Wenxin" userId="a82f546d-a615-4e91-8cab-e1056b100a18" providerId="ADAL" clId="{D086D3E6-3D4A-B247-984A-C7176891954C}" dt="2025-04-21T15:52:34.907" v="669" actId="1076"/>
          <ac:spMkLst>
            <pc:docMk/>
            <pc:sldMk cId="1652974950" sldId="265"/>
            <ac:spMk id="186" creationId="{00000000-0000-0000-0000-000000000000}"/>
          </ac:spMkLst>
        </pc:spChg>
        <pc:spChg chg="mod">
          <ac:chgData name="Jiang, Wenxin" userId="a82f546d-a615-4e91-8cab-e1056b100a18" providerId="ADAL" clId="{D086D3E6-3D4A-B247-984A-C7176891954C}" dt="2025-04-23T02:06:43.311" v="9612" actId="1076"/>
          <ac:spMkLst>
            <pc:docMk/>
            <pc:sldMk cId="1652974950" sldId="265"/>
            <ac:spMk id="200" creationId="{00000000-0000-0000-0000-000000000000}"/>
          </ac:spMkLst>
        </pc:spChg>
        <pc:spChg chg="mod">
          <ac:chgData name="Jiang, Wenxin" userId="a82f546d-a615-4e91-8cab-e1056b100a18" providerId="ADAL" clId="{D086D3E6-3D4A-B247-984A-C7176891954C}" dt="2025-04-21T15:56:31.436" v="675" actId="1076"/>
          <ac:spMkLst>
            <pc:docMk/>
            <pc:sldMk cId="1652974950" sldId="265"/>
            <ac:spMk id="201" creationId="{00000000-0000-0000-0000-000000000000}"/>
          </ac:spMkLst>
        </pc:spChg>
        <pc:spChg chg="mod">
          <ac:chgData name="Jiang, Wenxin" userId="a82f546d-a615-4e91-8cab-e1056b100a18" providerId="ADAL" clId="{D086D3E6-3D4A-B247-984A-C7176891954C}" dt="2025-04-21T15:56:48.788" v="678" actId="1076"/>
          <ac:spMkLst>
            <pc:docMk/>
            <pc:sldMk cId="1652974950" sldId="265"/>
            <ac:spMk id="202" creationId="{00000000-0000-0000-0000-000000000000}"/>
          </ac:spMkLst>
        </pc:spChg>
        <pc:spChg chg="mod">
          <ac:chgData name="Jiang, Wenxin" userId="a82f546d-a615-4e91-8cab-e1056b100a18" providerId="ADAL" clId="{D086D3E6-3D4A-B247-984A-C7176891954C}" dt="2025-04-23T02:06:41.136" v="9611" actId="1076"/>
          <ac:spMkLst>
            <pc:docMk/>
            <pc:sldMk cId="1652974950" sldId="265"/>
            <ac:spMk id="203" creationId="{00000000-0000-0000-0000-000000000000}"/>
          </ac:spMkLst>
        </pc:spChg>
        <pc:spChg chg="mod">
          <ac:chgData name="Jiang, Wenxin" userId="a82f546d-a615-4e91-8cab-e1056b100a18" providerId="ADAL" clId="{D086D3E6-3D4A-B247-984A-C7176891954C}" dt="2025-04-21T15:56:55.791" v="680" actId="166"/>
          <ac:spMkLst>
            <pc:docMk/>
            <pc:sldMk cId="1652974950" sldId="265"/>
            <ac:spMk id="204" creationId="{00000000-0000-0000-0000-000000000000}"/>
          </ac:spMkLst>
        </pc:spChg>
        <pc:spChg chg="mod">
          <ac:chgData name="Jiang, Wenxin" userId="a82f546d-a615-4e91-8cab-e1056b100a18" providerId="ADAL" clId="{D086D3E6-3D4A-B247-984A-C7176891954C}" dt="2025-04-23T02:07:03.523" v="9616" actId="1076"/>
          <ac:spMkLst>
            <pc:docMk/>
            <pc:sldMk cId="1652974950" sldId="265"/>
            <ac:spMk id="205" creationId="{00000000-0000-0000-0000-000000000000}"/>
          </ac:spMkLst>
        </pc:spChg>
        <pc:spChg chg="mod">
          <ac:chgData name="Jiang, Wenxin" userId="a82f546d-a615-4e91-8cab-e1056b100a18" providerId="ADAL" clId="{D086D3E6-3D4A-B247-984A-C7176891954C}" dt="2025-04-23T02:06:59.784" v="9615" actId="1076"/>
          <ac:spMkLst>
            <pc:docMk/>
            <pc:sldMk cId="1652974950" sldId="265"/>
            <ac:spMk id="206" creationId="{00000000-0000-0000-0000-000000000000}"/>
          </ac:spMkLst>
        </pc:spChg>
        <pc:cxnChg chg="add mod">
          <ac:chgData name="Jiang, Wenxin" userId="a82f546d-a615-4e91-8cab-e1056b100a18" providerId="ADAL" clId="{D086D3E6-3D4A-B247-984A-C7176891954C}" dt="2025-04-21T15:52:31.492" v="668"/>
          <ac:cxnSpMkLst>
            <pc:docMk/>
            <pc:sldMk cId="1652974950" sldId="265"/>
            <ac:cxnSpMk id="3" creationId="{69EAB641-1E11-2AFD-2F1B-1378816F4A7A}"/>
          </ac:cxnSpMkLst>
        </pc:cxnChg>
      </pc:sldChg>
      <pc:sldChg chg="addSp modSp mod">
        <pc:chgData name="Jiang, Wenxin" userId="a82f546d-a615-4e91-8cab-e1056b100a18" providerId="ADAL" clId="{D086D3E6-3D4A-B247-984A-C7176891954C}" dt="2025-04-21T16:30:37.729" v="816" actId="1037"/>
        <pc:sldMkLst>
          <pc:docMk/>
          <pc:sldMk cId="909120554" sldId="266"/>
        </pc:sldMkLst>
        <pc:spChg chg="add mod">
          <ac:chgData name="Jiang, Wenxin" userId="a82f546d-a615-4e91-8cab-e1056b100a18" providerId="ADAL" clId="{D086D3E6-3D4A-B247-984A-C7176891954C}" dt="2025-04-21T14:58:15.403" v="11"/>
          <ac:spMkLst>
            <pc:docMk/>
            <pc:sldMk cId="909120554" sldId="266"/>
            <ac:spMk id="2" creationId="{9B118874-ECBE-2343-96D6-CEA84BCA0EE9}"/>
          </ac:spMkLst>
        </pc:spChg>
        <pc:picChg chg="mod">
          <ac:chgData name="Jiang, Wenxin" userId="a82f546d-a615-4e91-8cab-e1056b100a18" providerId="ADAL" clId="{D086D3E6-3D4A-B247-984A-C7176891954C}" dt="2025-04-21T16:30:37.729" v="816" actId="1037"/>
          <ac:picMkLst>
            <pc:docMk/>
            <pc:sldMk cId="909120554" sldId="266"/>
            <ac:picMk id="216" creationId="{00000000-0000-0000-0000-000000000000}"/>
          </ac:picMkLst>
        </pc:picChg>
        <pc:cxnChg chg="add mod">
          <ac:chgData name="Jiang, Wenxin" userId="a82f546d-a615-4e91-8cab-e1056b100a18" providerId="ADAL" clId="{D086D3E6-3D4A-B247-984A-C7176891954C}" dt="2025-04-21T16:30:09.440" v="798"/>
          <ac:cxnSpMkLst>
            <pc:docMk/>
            <pc:sldMk cId="909120554" sldId="266"/>
            <ac:cxnSpMk id="3" creationId="{D87DC0C2-ECCD-55EA-1D76-99C1BDCEDDCF}"/>
          </ac:cxnSpMkLst>
        </pc:cxnChg>
      </pc:sldChg>
      <pc:sldChg chg="addSp modSp mod">
        <pc:chgData name="Jiang, Wenxin" userId="a82f546d-a615-4e91-8cab-e1056b100a18" providerId="ADAL" clId="{D086D3E6-3D4A-B247-984A-C7176891954C}" dt="2025-04-21T16:30:30.418" v="807" actId="1076"/>
        <pc:sldMkLst>
          <pc:docMk/>
          <pc:sldMk cId="2800293035" sldId="267"/>
        </pc:sldMkLst>
        <pc:spChg chg="add mod">
          <ac:chgData name="Jiang, Wenxin" userId="a82f546d-a615-4e91-8cab-e1056b100a18" providerId="ADAL" clId="{D086D3E6-3D4A-B247-984A-C7176891954C}" dt="2025-04-21T14:58:15.403" v="11"/>
          <ac:spMkLst>
            <pc:docMk/>
            <pc:sldMk cId="2800293035" sldId="267"/>
            <ac:spMk id="2" creationId="{23CEC548-C89F-0B0B-AEFD-AC013E57068A}"/>
          </ac:spMkLst>
        </pc:spChg>
        <pc:picChg chg="mod">
          <ac:chgData name="Jiang, Wenxin" userId="a82f546d-a615-4e91-8cab-e1056b100a18" providerId="ADAL" clId="{D086D3E6-3D4A-B247-984A-C7176891954C}" dt="2025-04-21T16:30:30.418" v="807" actId="1076"/>
          <ac:picMkLst>
            <pc:docMk/>
            <pc:sldMk cId="2800293035" sldId="267"/>
            <ac:picMk id="225" creationId="{00000000-0000-0000-0000-000000000000}"/>
          </ac:picMkLst>
        </pc:picChg>
        <pc:cxnChg chg="add mod">
          <ac:chgData name="Jiang, Wenxin" userId="a82f546d-a615-4e91-8cab-e1056b100a18" providerId="ADAL" clId="{D086D3E6-3D4A-B247-984A-C7176891954C}" dt="2025-04-21T16:30:22.097" v="802"/>
          <ac:cxnSpMkLst>
            <pc:docMk/>
            <pc:sldMk cId="2800293035" sldId="267"/>
            <ac:cxnSpMk id="3" creationId="{255ECD50-479B-A075-92D2-889AEA66FF4C}"/>
          </ac:cxnSpMkLst>
        </pc:cxnChg>
      </pc:sldChg>
      <pc:sldChg chg="addSp modSp">
        <pc:chgData name="Jiang, Wenxin" userId="a82f546d-a615-4e91-8cab-e1056b100a18" providerId="ADAL" clId="{D086D3E6-3D4A-B247-984A-C7176891954C}" dt="2025-04-21T14:58:15.403" v="11"/>
        <pc:sldMkLst>
          <pc:docMk/>
          <pc:sldMk cId="10570651" sldId="268"/>
        </pc:sldMkLst>
        <pc:spChg chg="add mod">
          <ac:chgData name="Jiang, Wenxin" userId="a82f546d-a615-4e91-8cab-e1056b100a18" providerId="ADAL" clId="{D086D3E6-3D4A-B247-984A-C7176891954C}" dt="2025-04-21T14:58:15.403" v="11"/>
          <ac:spMkLst>
            <pc:docMk/>
            <pc:sldMk cId="10570651" sldId="268"/>
            <ac:spMk id="2" creationId="{B1B4FDD4-0D61-C308-897E-F12008FDD768}"/>
          </ac:spMkLst>
        </pc:spChg>
      </pc:sldChg>
      <pc:sldChg chg="addSp modSp mod">
        <pc:chgData name="Jiang, Wenxin" userId="a82f546d-a615-4e91-8cab-e1056b100a18" providerId="ADAL" clId="{D086D3E6-3D4A-B247-984A-C7176891954C}" dt="2025-04-22T20:19:21.822" v="6360"/>
        <pc:sldMkLst>
          <pc:docMk/>
          <pc:sldMk cId="3640929792" sldId="269"/>
        </pc:sldMkLst>
        <pc:spChg chg="add mod">
          <ac:chgData name="Jiang, Wenxin" userId="a82f546d-a615-4e91-8cab-e1056b100a18" providerId="ADAL" clId="{D086D3E6-3D4A-B247-984A-C7176891954C}" dt="2025-04-21T15:01:11.411" v="51" actId="20577"/>
          <ac:spMkLst>
            <pc:docMk/>
            <pc:sldMk cId="3640929792" sldId="269"/>
            <ac:spMk id="2" creationId="{4F629904-5EDC-74B2-B8E0-D1F0C21CC4C5}"/>
          </ac:spMkLst>
        </pc:spChg>
        <pc:spChg chg="add mod">
          <ac:chgData name="Jiang, Wenxin" userId="a82f546d-a615-4e91-8cab-e1056b100a18" providerId="ADAL" clId="{D086D3E6-3D4A-B247-984A-C7176891954C}" dt="2025-04-21T15:01:13.500" v="55"/>
          <ac:spMkLst>
            <pc:docMk/>
            <pc:sldMk cId="3640929792" sldId="269"/>
            <ac:spMk id="4" creationId="{1BC8CFE1-9426-69DB-A194-BF1B8D2E5E64}"/>
          </ac:spMkLst>
        </pc:spChg>
        <pc:spChg chg="mod">
          <ac:chgData name="Jiang, Wenxin" userId="a82f546d-a615-4e91-8cab-e1056b100a18" providerId="ADAL" clId="{D086D3E6-3D4A-B247-984A-C7176891954C}" dt="2025-04-21T16:12:43.540" v="721" actId="1076"/>
          <ac:spMkLst>
            <pc:docMk/>
            <pc:sldMk cId="3640929792" sldId="269"/>
            <ac:spMk id="263" creationId="{00000000-0000-0000-0000-000000000000}"/>
          </ac:spMkLst>
        </pc:spChg>
        <pc:cxnChg chg="add mod">
          <ac:chgData name="Jiang, Wenxin" userId="a82f546d-a615-4e91-8cab-e1056b100a18" providerId="ADAL" clId="{D086D3E6-3D4A-B247-984A-C7176891954C}" dt="2025-04-22T20:19:21.822" v="6360"/>
          <ac:cxnSpMkLst>
            <pc:docMk/>
            <pc:sldMk cId="3640929792" sldId="269"/>
            <ac:cxnSpMk id="3" creationId="{322C5EEB-D1FF-9A3C-FFA8-8082C9F2E34C}"/>
          </ac:cxnSpMkLst>
        </pc:cxnChg>
      </pc:sldChg>
      <pc:sldChg chg="addSp modSp">
        <pc:chgData name="Jiang, Wenxin" userId="a82f546d-a615-4e91-8cab-e1056b100a18" providerId="ADAL" clId="{D086D3E6-3D4A-B247-984A-C7176891954C}" dt="2025-04-21T14:58:15.403" v="11"/>
        <pc:sldMkLst>
          <pc:docMk/>
          <pc:sldMk cId="3152655230" sldId="270"/>
        </pc:sldMkLst>
        <pc:spChg chg="add mod">
          <ac:chgData name="Jiang, Wenxin" userId="a82f546d-a615-4e91-8cab-e1056b100a18" providerId="ADAL" clId="{D086D3E6-3D4A-B247-984A-C7176891954C}" dt="2025-04-21T14:58:15.403" v="11"/>
          <ac:spMkLst>
            <pc:docMk/>
            <pc:sldMk cId="3152655230" sldId="270"/>
            <ac:spMk id="2" creationId="{F1C6D59D-F6A7-A23B-E4BD-725DC25F7CA4}"/>
          </ac:spMkLst>
        </pc:spChg>
      </pc:sldChg>
      <pc:sldChg chg="addSp modSp mod">
        <pc:chgData name="Jiang, Wenxin" userId="a82f546d-a615-4e91-8cab-e1056b100a18" providerId="ADAL" clId="{D086D3E6-3D4A-B247-984A-C7176891954C}" dt="2025-04-22T20:19:26.867" v="6362" actId="14100"/>
        <pc:sldMkLst>
          <pc:docMk/>
          <pc:sldMk cId="2861677725" sldId="271"/>
        </pc:sldMkLst>
        <pc:spChg chg="add mod">
          <ac:chgData name="Jiang, Wenxin" userId="a82f546d-a615-4e91-8cab-e1056b100a18" providerId="ADAL" clId="{D086D3E6-3D4A-B247-984A-C7176891954C}" dt="2025-04-21T15:01:17.099" v="56" actId="20577"/>
          <ac:spMkLst>
            <pc:docMk/>
            <pc:sldMk cId="2861677725" sldId="271"/>
            <ac:spMk id="2" creationId="{263B40F1-4943-FE69-EB7E-94EDA45477EF}"/>
          </ac:spMkLst>
        </pc:spChg>
        <pc:spChg chg="add mod">
          <ac:chgData name="Jiang, Wenxin" userId="a82f546d-a615-4e91-8cab-e1056b100a18" providerId="ADAL" clId="{D086D3E6-3D4A-B247-984A-C7176891954C}" dt="2025-04-21T15:01:18.437" v="57"/>
          <ac:spMkLst>
            <pc:docMk/>
            <pc:sldMk cId="2861677725" sldId="271"/>
            <ac:spMk id="3" creationId="{4066E40F-12FC-7FF3-CBCC-ACB74F15BB18}"/>
          </ac:spMkLst>
        </pc:spChg>
        <pc:picChg chg="mod">
          <ac:chgData name="Jiang, Wenxin" userId="a82f546d-a615-4e91-8cab-e1056b100a18" providerId="ADAL" clId="{D086D3E6-3D4A-B247-984A-C7176891954C}" dt="2025-04-22T20:19:26.867" v="6362" actId="14100"/>
          <ac:picMkLst>
            <pc:docMk/>
            <pc:sldMk cId="2861677725" sldId="271"/>
            <ac:picMk id="282" creationId="{00000000-0000-0000-0000-000000000000}"/>
          </ac:picMkLst>
        </pc:picChg>
        <pc:cxnChg chg="add mod">
          <ac:chgData name="Jiang, Wenxin" userId="a82f546d-a615-4e91-8cab-e1056b100a18" providerId="ADAL" clId="{D086D3E6-3D4A-B247-984A-C7176891954C}" dt="2025-04-22T20:19:24.369" v="6361"/>
          <ac:cxnSpMkLst>
            <pc:docMk/>
            <pc:sldMk cId="2861677725" sldId="271"/>
            <ac:cxnSpMk id="4" creationId="{48F1A006-1AEB-F303-FA75-FEA8F428D92E}"/>
          </ac:cxnSpMkLst>
        </pc:cxnChg>
      </pc:sldChg>
      <pc:sldChg chg="addSp modSp del mod ord">
        <pc:chgData name="Jiang, Wenxin" userId="a82f546d-a615-4e91-8cab-e1056b100a18" providerId="ADAL" clId="{D086D3E6-3D4A-B247-984A-C7176891954C}" dt="2025-04-22T16:45:51.392" v="4938" actId="2696"/>
        <pc:sldMkLst>
          <pc:docMk/>
          <pc:sldMk cId="0" sldId="272"/>
        </pc:sldMkLst>
      </pc:sldChg>
      <pc:sldChg chg="addSp modSp add mod">
        <pc:chgData name="Jiang, Wenxin" userId="a82f546d-a615-4e91-8cab-e1056b100a18" providerId="ADAL" clId="{D086D3E6-3D4A-B247-984A-C7176891954C}" dt="2025-04-23T01:43:28.306" v="9411" actId="1076"/>
        <pc:sldMkLst>
          <pc:docMk/>
          <pc:sldMk cId="1435985240" sldId="272"/>
        </pc:sldMkLst>
        <pc:spChg chg="mod">
          <ac:chgData name="Jiang, Wenxin" userId="a82f546d-a615-4e91-8cab-e1056b100a18" providerId="ADAL" clId="{D086D3E6-3D4A-B247-984A-C7176891954C}" dt="2025-04-23T01:43:28.306" v="9411" actId="1076"/>
          <ac:spMkLst>
            <pc:docMk/>
            <pc:sldMk cId="1435985240" sldId="272"/>
            <ac:spMk id="4" creationId="{88518475-AD4B-A91E-0B50-22466BBC4896}"/>
          </ac:spMkLst>
        </pc:spChg>
        <pc:spChg chg="add mod">
          <ac:chgData name="Jiang, Wenxin" userId="a82f546d-a615-4e91-8cab-e1056b100a18" providerId="ADAL" clId="{D086D3E6-3D4A-B247-984A-C7176891954C}" dt="2025-04-22T21:51:20.666" v="7622"/>
          <ac:spMkLst>
            <pc:docMk/>
            <pc:sldMk cId="1435985240" sldId="272"/>
            <ac:spMk id="5" creationId="{4C9C8AD1-13E6-E8B0-5AF2-6FDE799D520A}"/>
          </ac:spMkLst>
        </pc:spChg>
      </pc:sldChg>
      <pc:sldChg chg="addSp delSp modSp mod">
        <pc:chgData name="Jiang, Wenxin" userId="a82f546d-a615-4e91-8cab-e1056b100a18" providerId="ADAL" clId="{D086D3E6-3D4A-B247-984A-C7176891954C}" dt="2025-04-22T20:38:56.089" v="6506" actId="13822"/>
        <pc:sldMkLst>
          <pc:docMk/>
          <pc:sldMk cId="2943341315" sldId="273"/>
        </pc:sldMkLst>
        <pc:spChg chg="add mod">
          <ac:chgData name="Jiang, Wenxin" userId="a82f546d-a615-4e91-8cab-e1056b100a18" providerId="ADAL" clId="{D086D3E6-3D4A-B247-984A-C7176891954C}" dt="2025-04-21T14:58:15.403" v="11"/>
          <ac:spMkLst>
            <pc:docMk/>
            <pc:sldMk cId="2943341315" sldId="273"/>
            <ac:spMk id="2" creationId="{EDD7D14C-0CE9-EA73-A092-894B12887A55}"/>
          </ac:spMkLst>
        </pc:spChg>
        <pc:spChg chg="add del mod">
          <ac:chgData name="Jiang, Wenxin" userId="a82f546d-a615-4e91-8cab-e1056b100a18" providerId="ADAL" clId="{D086D3E6-3D4A-B247-984A-C7176891954C}" dt="2025-04-22T20:14:43.371" v="6256"/>
          <ac:spMkLst>
            <pc:docMk/>
            <pc:sldMk cId="2943341315" sldId="273"/>
            <ac:spMk id="3" creationId="{8418A06F-1181-418D-D10A-B076F837589F}"/>
          </ac:spMkLst>
        </pc:spChg>
        <pc:spChg chg="add mod">
          <ac:chgData name="Jiang, Wenxin" userId="a82f546d-a615-4e91-8cab-e1056b100a18" providerId="ADAL" clId="{D086D3E6-3D4A-B247-984A-C7176891954C}" dt="2025-04-22T20:14:04.616" v="6218"/>
          <ac:spMkLst>
            <pc:docMk/>
            <pc:sldMk cId="2943341315" sldId="273"/>
            <ac:spMk id="4" creationId="{8F798466-0EA2-EBE2-598D-373398E40132}"/>
          </ac:spMkLst>
        </pc:spChg>
        <pc:spChg chg="add mod">
          <ac:chgData name="Jiang, Wenxin" userId="a82f546d-a615-4e91-8cab-e1056b100a18" providerId="ADAL" clId="{D086D3E6-3D4A-B247-984A-C7176891954C}" dt="2025-04-22T20:14:04.616" v="6218"/>
          <ac:spMkLst>
            <pc:docMk/>
            <pc:sldMk cId="2943341315" sldId="273"/>
            <ac:spMk id="5" creationId="{6DEB80C4-BC7E-733C-4B6E-2FCEA5DC5960}"/>
          </ac:spMkLst>
        </pc:spChg>
        <pc:spChg chg="add mod">
          <ac:chgData name="Jiang, Wenxin" userId="a82f546d-a615-4e91-8cab-e1056b100a18" providerId="ADAL" clId="{D086D3E6-3D4A-B247-984A-C7176891954C}" dt="2025-04-22T20:14:04.616" v="6218"/>
          <ac:spMkLst>
            <pc:docMk/>
            <pc:sldMk cId="2943341315" sldId="273"/>
            <ac:spMk id="6" creationId="{96F12FEE-C9D7-7356-41B6-E59A04A9AD4D}"/>
          </ac:spMkLst>
        </pc:spChg>
        <pc:spChg chg="add mod">
          <ac:chgData name="Jiang, Wenxin" userId="a82f546d-a615-4e91-8cab-e1056b100a18" providerId="ADAL" clId="{D086D3E6-3D4A-B247-984A-C7176891954C}" dt="2025-04-22T20:14:04.616" v="6218"/>
          <ac:spMkLst>
            <pc:docMk/>
            <pc:sldMk cId="2943341315" sldId="273"/>
            <ac:spMk id="7" creationId="{6C094D6A-DF74-5A15-DCA9-58E6DA8BDD9B}"/>
          </ac:spMkLst>
        </pc:spChg>
        <pc:spChg chg="add mod">
          <ac:chgData name="Jiang, Wenxin" userId="a82f546d-a615-4e91-8cab-e1056b100a18" providerId="ADAL" clId="{D086D3E6-3D4A-B247-984A-C7176891954C}" dt="2025-04-22T20:14:04.616" v="6218"/>
          <ac:spMkLst>
            <pc:docMk/>
            <pc:sldMk cId="2943341315" sldId="273"/>
            <ac:spMk id="8" creationId="{699C83C9-F1CF-4439-2325-50D6F94FDB0B}"/>
          </ac:spMkLst>
        </pc:spChg>
        <pc:spChg chg="add mod">
          <ac:chgData name="Jiang, Wenxin" userId="a82f546d-a615-4e91-8cab-e1056b100a18" providerId="ADAL" clId="{D086D3E6-3D4A-B247-984A-C7176891954C}" dt="2025-04-22T20:38:33.602" v="6500" actId="1076"/>
          <ac:spMkLst>
            <pc:docMk/>
            <pc:sldMk cId="2943341315" sldId="273"/>
            <ac:spMk id="9" creationId="{C460086C-D354-8380-F42C-797C34929A4A}"/>
          </ac:spMkLst>
        </pc:spChg>
        <pc:spChg chg="add del mod">
          <ac:chgData name="Jiang, Wenxin" userId="a82f546d-a615-4e91-8cab-e1056b100a18" providerId="ADAL" clId="{D086D3E6-3D4A-B247-984A-C7176891954C}" dt="2025-04-22T20:21:18.642" v="6379" actId="478"/>
          <ac:spMkLst>
            <pc:docMk/>
            <pc:sldMk cId="2943341315" sldId="273"/>
            <ac:spMk id="10" creationId="{B9DD3F29-1AF8-56F6-35BE-3B9D598E9FBC}"/>
          </ac:spMkLst>
        </pc:spChg>
        <pc:spChg chg="add del mod">
          <ac:chgData name="Jiang, Wenxin" userId="a82f546d-a615-4e91-8cab-e1056b100a18" providerId="ADAL" clId="{D086D3E6-3D4A-B247-984A-C7176891954C}" dt="2025-04-22T20:21:18.642" v="6379" actId="478"/>
          <ac:spMkLst>
            <pc:docMk/>
            <pc:sldMk cId="2943341315" sldId="273"/>
            <ac:spMk id="11" creationId="{F00DD2E1-CF01-C0FA-0FAE-424829BFDF94}"/>
          </ac:spMkLst>
        </pc:spChg>
        <pc:spChg chg="add del mod">
          <ac:chgData name="Jiang, Wenxin" userId="a82f546d-a615-4e91-8cab-e1056b100a18" providerId="ADAL" clId="{D086D3E6-3D4A-B247-984A-C7176891954C}" dt="2025-04-22T20:21:18.642" v="6379" actId="478"/>
          <ac:spMkLst>
            <pc:docMk/>
            <pc:sldMk cId="2943341315" sldId="273"/>
            <ac:spMk id="12" creationId="{FA7A2FCA-03A3-030A-9197-FF1AF3749372}"/>
          </ac:spMkLst>
        </pc:spChg>
        <pc:spChg chg="add del mod">
          <ac:chgData name="Jiang, Wenxin" userId="a82f546d-a615-4e91-8cab-e1056b100a18" providerId="ADAL" clId="{D086D3E6-3D4A-B247-984A-C7176891954C}" dt="2025-04-22T20:21:18.642" v="6379" actId="478"/>
          <ac:spMkLst>
            <pc:docMk/>
            <pc:sldMk cId="2943341315" sldId="273"/>
            <ac:spMk id="13" creationId="{0867DC98-57EF-90D4-C12A-C55DE82C6504}"/>
          </ac:spMkLst>
        </pc:spChg>
        <pc:spChg chg="add mod">
          <ac:chgData name="Jiang, Wenxin" userId="a82f546d-a615-4e91-8cab-e1056b100a18" providerId="ADAL" clId="{D086D3E6-3D4A-B247-984A-C7176891954C}" dt="2025-04-22T20:38:36.205" v="6501" actId="1076"/>
          <ac:spMkLst>
            <pc:docMk/>
            <pc:sldMk cId="2943341315" sldId="273"/>
            <ac:spMk id="14" creationId="{BA956CFB-A88D-402B-ECEF-E0FE6F22A5D5}"/>
          </ac:spMkLst>
        </pc:spChg>
        <pc:spChg chg="add mod">
          <ac:chgData name="Jiang, Wenxin" userId="a82f546d-a615-4e91-8cab-e1056b100a18" providerId="ADAL" clId="{D086D3E6-3D4A-B247-984A-C7176891954C}" dt="2025-04-22T20:38:39.817" v="6503" actId="1076"/>
          <ac:spMkLst>
            <pc:docMk/>
            <pc:sldMk cId="2943341315" sldId="273"/>
            <ac:spMk id="15" creationId="{F7BF83F5-F0F2-63BD-3CBC-F376C0817FA5}"/>
          </ac:spMkLst>
        </pc:spChg>
        <pc:spChg chg="add mod">
          <ac:chgData name="Jiang, Wenxin" userId="a82f546d-a615-4e91-8cab-e1056b100a18" providerId="ADAL" clId="{D086D3E6-3D4A-B247-984A-C7176891954C}" dt="2025-04-22T20:38:43.571" v="6505" actId="1076"/>
          <ac:spMkLst>
            <pc:docMk/>
            <pc:sldMk cId="2943341315" sldId="273"/>
            <ac:spMk id="16" creationId="{81BF12EF-DBE1-1387-DF83-2854DD040714}"/>
          </ac:spMkLst>
        </pc:spChg>
        <pc:spChg chg="add mod">
          <ac:chgData name="Jiang, Wenxin" userId="a82f546d-a615-4e91-8cab-e1056b100a18" providerId="ADAL" clId="{D086D3E6-3D4A-B247-984A-C7176891954C}" dt="2025-04-22T20:38:56.089" v="6506" actId="13822"/>
          <ac:spMkLst>
            <pc:docMk/>
            <pc:sldMk cId="2943341315" sldId="273"/>
            <ac:spMk id="26" creationId="{058D7452-868C-BE30-410D-393FE5803797}"/>
          </ac:spMkLst>
        </pc:spChg>
        <pc:spChg chg="del">
          <ac:chgData name="Jiang, Wenxin" userId="a82f546d-a615-4e91-8cab-e1056b100a18" providerId="ADAL" clId="{D086D3E6-3D4A-B247-984A-C7176891954C}" dt="2025-04-22T20:14:15.371" v="6221" actId="478"/>
          <ac:spMkLst>
            <pc:docMk/>
            <pc:sldMk cId="2943341315" sldId="273"/>
            <ac:spMk id="306" creationId="{00000000-0000-0000-0000-000000000000}"/>
          </ac:spMkLst>
        </pc:spChg>
        <pc:spChg chg="mod">
          <ac:chgData name="Jiang, Wenxin" userId="a82f546d-a615-4e91-8cab-e1056b100a18" providerId="ADAL" clId="{D086D3E6-3D4A-B247-984A-C7176891954C}" dt="2025-04-22T20:19:14.196" v="6359" actId="1076"/>
          <ac:spMkLst>
            <pc:docMk/>
            <pc:sldMk cId="2943341315" sldId="273"/>
            <ac:spMk id="307" creationId="{00000000-0000-0000-0000-000000000000}"/>
          </ac:spMkLst>
        </pc:spChg>
        <pc:cxnChg chg="add mod">
          <ac:chgData name="Jiang, Wenxin" userId="a82f546d-a615-4e91-8cab-e1056b100a18" providerId="ADAL" clId="{D086D3E6-3D4A-B247-984A-C7176891954C}" dt="2025-04-22T20:38:36.205" v="6501" actId="1076"/>
          <ac:cxnSpMkLst>
            <pc:docMk/>
            <pc:sldMk cId="2943341315" sldId="273"/>
            <ac:cxnSpMk id="18" creationId="{5AF78511-E96C-EEDC-09CE-94B90D184B70}"/>
          </ac:cxnSpMkLst>
        </pc:cxnChg>
        <pc:cxnChg chg="add mod">
          <ac:chgData name="Jiang, Wenxin" userId="a82f546d-a615-4e91-8cab-e1056b100a18" providerId="ADAL" clId="{D086D3E6-3D4A-B247-984A-C7176891954C}" dt="2025-04-22T20:38:41.571" v="6504" actId="14100"/>
          <ac:cxnSpMkLst>
            <pc:docMk/>
            <pc:sldMk cId="2943341315" sldId="273"/>
            <ac:cxnSpMk id="20" creationId="{7F12DC11-C916-1AD4-4754-D971D84086EC}"/>
          </ac:cxnSpMkLst>
        </pc:cxnChg>
        <pc:cxnChg chg="add mod">
          <ac:chgData name="Jiang, Wenxin" userId="a82f546d-a615-4e91-8cab-e1056b100a18" providerId="ADAL" clId="{D086D3E6-3D4A-B247-984A-C7176891954C}" dt="2025-04-22T20:38:43.571" v="6505" actId="1076"/>
          <ac:cxnSpMkLst>
            <pc:docMk/>
            <pc:sldMk cId="2943341315" sldId="273"/>
            <ac:cxnSpMk id="22" creationId="{E785E4D5-366B-A7E5-2FCB-CE795B924C7A}"/>
          </ac:cxnSpMkLst>
        </pc:cxnChg>
        <pc:cxnChg chg="add mod">
          <ac:chgData name="Jiang, Wenxin" userId="a82f546d-a615-4e91-8cab-e1056b100a18" providerId="ADAL" clId="{D086D3E6-3D4A-B247-984A-C7176891954C}" dt="2025-04-22T20:38:33.602" v="6500" actId="1076"/>
          <ac:cxnSpMkLst>
            <pc:docMk/>
            <pc:sldMk cId="2943341315" sldId="273"/>
            <ac:cxnSpMk id="27" creationId="{4F677778-270E-787D-99C8-4A8870412D0C}"/>
          </ac:cxnSpMkLst>
        </pc:cxnChg>
        <pc:cxnChg chg="add mod">
          <ac:chgData name="Jiang, Wenxin" userId="a82f546d-a615-4e91-8cab-e1056b100a18" providerId="ADAL" clId="{D086D3E6-3D4A-B247-984A-C7176891954C}" dt="2025-04-22T20:19:28.291" v="6363"/>
          <ac:cxnSpMkLst>
            <pc:docMk/>
            <pc:sldMk cId="2943341315" sldId="273"/>
            <ac:cxnSpMk id="35" creationId="{3B4E3413-3CF7-B520-1F9C-8D2BB9EF2A61}"/>
          </ac:cxnSpMkLst>
        </pc:cxnChg>
      </pc:sldChg>
      <pc:sldChg chg="addSp delSp modSp mod addAnim delAnim modAnim">
        <pc:chgData name="Jiang, Wenxin" userId="a82f546d-a615-4e91-8cab-e1056b100a18" providerId="ADAL" clId="{D086D3E6-3D4A-B247-984A-C7176891954C}" dt="2025-04-23T12:04:29.933" v="9687" actId="20577"/>
        <pc:sldMkLst>
          <pc:docMk/>
          <pc:sldMk cId="1481723708" sldId="274"/>
        </pc:sldMkLst>
        <pc:spChg chg="add mod">
          <ac:chgData name="Jiang, Wenxin" userId="a82f546d-a615-4e91-8cab-e1056b100a18" providerId="ADAL" clId="{D086D3E6-3D4A-B247-984A-C7176891954C}" dt="2025-04-21T15:01:21.306" v="58" actId="20577"/>
          <ac:spMkLst>
            <pc:docMk/>
            <pc:sldMk cId="1481723708" sldId="274"/>
            <ac:spMk id="2" creationId="{B1E2D2F5-C233-BBC3-D207-8C2247BF5E45}"/>
          </ac:spMkLst>
        </pc:spChg>
        <pc:spChg chg="add mod">
          <ac:chgData name="Jiang, Wenxin" userId="a82f546d-a615-4e91-8cab-e1056b100a18" providerId="ADAL" clId="{D086D3E6-3D4A-B247-984A-C7176891954C}" dt="2025-04-21T15:01:22.330" v="59"/>
          <ac:spMkLst>
            <pc:docMk/>
            <pc:sldMk cId="1481723708" sldId="274"/>
            <ac:spMk id="3" creationId="{A65AD14F-0909-E589-9346-90BD481DFDC2}"/>
          </ac:spMkLst>
        </pc:spChg>
        <pc:spChg chg="add del mod">
          <ac:chgData name="Jiang, Wenxin" userId="a82f546d-a615-4e91-8cab-e1056b100a18" providerId="ADAL" clId="{D086D3E6-3D4A-B247-984A-C7176891954C}" dt="2025-04-22T20:05:09.448" v="6060" actId="478"/>
          <ac:spMkLst>
            <pc:docMk/>
            <pc:sldMk cId="1481723708" sldId="274"/>
            <ac:spMk id="4" creationId="{A7E1EEF0-7B02-449C-03BE-5A09CBDC02B2}"/>
          </ac:spMkLst>
        </pc:spChg>
        <pc:spChg chg="add mod">
          <ac:chgData name="Jiang, Wenxin" userId="a82f546d-a615-4e91-8cab-e1056b100a18" providerId="ADAL" clId="{D086D3E6-3D4A-B247-984A-C7176891954C}" dt="2025-04-22T20:05:14.119" v="6062" actId="1076"/>
          <ac:spMkLst>
            <pc:docMk/>
            <pc:sldMk cId="1481723708" sldId="274"/>
            <ac:spMk id="5" creationId="{900AE62E-1CD2-DF42-0A1A-95C9C66BE526}"/>
          </ac:spMkLst>
        </pc:spChg>
        <pc:spChg chg="add mod">
          <ac:chgData name="Jiang, Wenxin" userId="a82f546d-a615-4e91-8cab-e1056b100a18" providerId="ADAL" clId="{D086D3E6-3D4A-B247-984A-C7176891954C}" dt="2025-04-23T12:04:09.041" v="9682" actId="1076"/>
          <ac:spMkLst>
            <pc:docMk/>
            <pc:sldMk cId="1481723708" sldId="274"/>
            <ac:spMk id="6" creationId="{CE23A91D-118E-C37A-4211-4BD963B52106}"/>
          </ac:spMkLst>
        </pc:spChg>
        <pc:spChg chg="mod">
          <ac:chgData name="Jiang, Wenxin" userId="a82f546d-a615-4e91-8cab-e1056b100a18" providerId="ADAL" clId="{D086D3E6-3D4A-B247-984A-C7176891954C}" dt="2025-04-23T12:04:29.933" v="9687" actId="20577"/>
          <ac:spMkLst>
            <pc:docMk/>
            <pc:sldMk cId="1481723708" sldId="274"/>
            <ac:spMk id="344" creationId="{00000000-0000-0000-0000-000000000000}"/>
          </ac:spMkLst>
        </pc:spChg>
        <pc:picChg chg="mod">
          <ac:chgData name="Jiang, Wenxin" userId="a82f546d-a615-4e91-8cab-e1056b100a18" providerId="ADAL" clId="{D086D3E6-3D4A-B247-984A-C7176891954C}" dt="2025-04-22T20:19:34.199" v="6365" actId="14100"/>
          <ac:picMkLst>
            <pc:docMk/>
            <pc:sldMk cId="1481723708" sldId="274"/>
            <ac:picMk id="312" creationId="{00000000-0000-0000-0000-000000000000}"/>
          </ac:picMkLst>
        </pc:picChg>
        <pc:cxnChg chg="add mod">
          <ac:chgData name="Jiang, Wenxin" userId="a82f546d-a615-4e91-8cab-e1056b100a18" providerId="ADAL" clId="{D086D3E6-3D4A-B247-984A-C7176891954C}" dt="2025-04-22T20:19:30.011" v="6364"/>
          <ac:cxnSpMkLst>
            <pc:docMk/>
            <pc:sldMk cId="1481723708" sldId="274"/>
            <ac:cxnSpMk id="7" creationId="{3F36C7DA-AA35-CA3F-5ED7-672C46C33536}"/>
          </ac:cxnSpMkLst>
        </pc:cxnChg>
      </pc:sldChg>
      <pc:sldChg chg="addSp modSp">
        <pc:chgData name="Jiang, Wenxin" userId="a82f546d-a615-4e91-8cab-e1056b100a18" providerId="ADAL" clId="{D086D3E6-3D4A-B247-984A-C7176891954C}" dt="2025-04-21T14:58:15.403" v="11"/>
        <pc:sldMkLst>
          <pc:docMk/>
          <pc:sldMk cId="0" sldId="275"/>
        </pc:sldMkLst>
        <pc:spChg chg="add mod">
          <ac:chgData name="Jiang, Wenxin" userId="a82f546d-a615-4e91-8cab-e1056b100a18" providerId="ADAL" clId="{D086D3E6-3D4A-B247-984A-C7176891954C}" dt="2025-04-21T14:58:15.403" v="11"/>
          <ac:spMkLst>
            <pc:docMk/>
            <pc:sldMk cId="0" sldId="275"/>
            <ac:spMk id="2" creationId="{60CD9BC3-8E88-59DB-D722-C137380E5468}"/>
          </ac:spMkLst>
        </pc:spChg>
      </pc:sldChg>
      <pc:sldChg chg="addSp delSp modSp mod">
        <pc:chgData name="Jiang, Wenxin" userId="a82f546d-a615-4e91-8cab-e1056b100a18" providerId="ADAL" clId="{D086D3E6-3D4A-B247-984A-C7176891954C}" dt="2025-04-23T01:02:23.550" v="9191" actId="1076"/>
        <pc:sldMkLst>
          <pc:docMk/>
          <pc:sldMk cId="1511848059" sldId="276"/>
        </pc:sldMkLst>
        <pc:spChg chg="add mod">
          <ac:chgData name="Jiang, Wenxin" userId="a82f546d-a615-4e91-8cab-e1056b100a18" providerId="ADAL" clId="{D086D3E6-3D4A-B247-984A-C7176891954C}" dt="2025-04-23T01:02:23.550" v="9191" actId="1076"/>
          <ac:spMkLst>
            <pc:docMk/>
            <pc:sldMk cId="1511848059" sldId="276"/>
            <ac:spMk id="2" creationId="{235ABBA8-798F-B0F4-8657-5C4FAB8A62BF}"/>
          </ac:spMkLst>
        </pc:spChg>
        <pc:spChg chg="add mod">
          <ac:chgData name="Jiang, Wenxin" userId="a82f546d-a615-4e91-8cab-e1056b100a18" providerId="ADAL" clId="{D086D3E6-3D4A-B247-984A-C7176891954C}" dt="2025-04-22T17:07:49.645" v="5110"/>
          <ac:spMkLst>
            <pc:docMk/>
            <pc:sldMk cId="1511848059" sldId="276"/>
            <ac:spMk id="6" creationId="{3E71FFCB-0E36-480D-044F-4077C90F927F}"/>
          </ac:spMkLst>
        </pc:spChg>
        <pc:spChg chg="mod">
          <ac:chgData name="Jiang, Wenxin" userId="a82f546d-a615-4e91-8cab-e1056b100a18" providerId="ADAL" clId="{D086D3E6-3D4A-B247-984A-C7176891954C}" dt="2025-04-23T01:02:19.442" v="9190" actId="14100"/>
          <ac:spMkLst>
            <pc:docMk/>
            <pc:sldMk cId="1511848059" sldId="276"/>
            <ac:spMk id="364" creationId="{00000000-0000-0000-0000-000000000000}"/>
          </ac:spMkLst>
        </pc:spChg>
      </pc:sldChg>
      <pc:sldChg chg="addSp modSp add del">
        <pc:chgData name="Jiang, Wenxin" userId="a82f546d-a615-4e91-8cab-e1056b100a18" providerId="ADAL" clId="{D086D3E6-3D4A-B247-984A-C7176891954C}" dt="2025-04-21T19:30:24.824" v="1486" actId="2696"/>
        <pc:sldMkLst>
          <pc:docMk/>
          <pc:sldMk cId="2246716299" sldId="277"/>
        </pc:sldMkLst>
      </pc:sldChg>
      <pc:sldChg chg="add del">
        <pc:chgData name="Jiang, Wenxin" userId="a82f546d-a615-4e91-8cab-e1056b100a18" providerId="ADAL" clId="{D086D3E6-3D4A-B247-984A-C7176891954C}" dt="2025-04-21T19:31:09.650" v="1494"/>
        <pc:sldMkLst>
          <pc:docMk/>
          <pc:sldMk cId="2674425044" sldId="277"/>
        </pc:sldMkLst>
      </pc:sldChg>
      <pc:sldChg chg="addSp delSp modSp mod">
        <pc:chgData name="Jiang, Wenxin" userId="a82f546d-a615-4e91-8cab-e1056b100a18" providerId="ADAL" clId="{D086D3E6-3D4A-B247-984A-C7176891954C}" dt="2025-04-21T19:30:37.074" v="1487" actId="478"/>
        <pc:sldMkLst>
          <pc:docMk/>
          <pc:sldMk cId="778312535" sldId="278"/>
        </pc:sldMkLst>
        <pc:spChg chg="add mod">
          <ac:chgData name="Jiang, Wenxin" userId="a82f546d-a615-4e91-8cab-e1056b100a18" providerId="ADAL" clId="{D086D3E6-3D4A-B247-984A-C7176891954C}" dt="2025-04-21T14:58:15.403" v="11"/>
          <ac:spMkLst>
            <pc:docMk/>
            <pc:sldMk cId="778312535" sldId="278"/>
            <ac:spMk id="2" creationId="{71497939-84EB-31C8-A4F6-AF8B74BCC4D4}"/>
          </ac:spMkLst>
        </pc:spChg>
        <pc:spChg chg="mod">
          <ac:chgData name="Jiang, Wenxin" userId="a82f546d-a615-4e91-8cab-e1056b100a18" providerId="ADAL" clId="{D086D3E6-3D4A-B247-984A-C7176891954C}" dt="2025-04-21T19:27:04.001" v="1446" actId="1076"/>
          <ac:spMkLst>
            <pc:docMk/>
            <pc:sldMk cId="778312535" sldId="278"/>
            <ac:spMk id="377" creationId="{00000000-0000-0000-0000-000000000000}"/>
          </ac:spMkLst>
        </pc:spChg>
        <pc:spChg chg="mod">
          <ac:chgData name="Jiang, Wenxin" userId="a82f546d-a615-4e91-8cab-e1056b100a18" providerId="ADAL" clId="{D086D3E6-3D4A-B247-984A-C7176891954C}" dt="2025-04-21T16:25:16.950" v="769" actId="1076"/>
          <ac:spMkLst>
            <pc:docMk/>
            <pc:sldMk cId="778312535" sldId="278"/>
            <ac:spMk id="380" creationId="{00000000-0000-0000-0000-000000000000}"/>
          </ac:spMkLst>
        </pc:spChg>
        <pc:cxnChg chg="add mod">
          <ac:chgData name="Jiang, Wenxin" userId="a82f546d-a615-4e91-8cab-e1056b100a18" providerId="ADAL" clId="{D086D3E6-3D4A-B247-984A-C7176891954C}" dt="2025-04-21T19:26:59.709" v="1445"/>
          <ac:cxnSpMkLst>
            <pc:docMk/>
            <pc:sldMk cId="778312535" sldId="278"/>
            <ac:cxnSpMk id="3" creationId="{35542FDD-6855-600C-C00F-D42DDB3357EF}"/>
          </ac:cxnSpMkLst>
        </pc:cxnChg>
      </pc:sldChg>
      <pc:sldChg chg="add">
        <pc:chgData name="Jiang, Wenxin" userId="a82f546d-a615-4e91-8cab-e1056b100a18" providerId="ADAL" clId="{D086D3E6-3D4A-B247-984A-C7176891954C}" dt="2025-04-22T21:12:02.925" v="7094"/>
        <pc:sldMkLst>
          <pc:docMk/>
          <pc:sldMk cId="1116041412" sldId="279"/>
        </pc:sldMkLst>
      </pc:sldChg>
      <pc:sldChg chg="addSp modSp del mod">
        <pc:chgData name="Jiang, Wenxin" userId="a82f546d-a615-4e91-8cab-e1056b100a18" providerId="ADAL" clId="{D086D3E6-3D4A-B247-984A-C7176891954C}" dt="2025-04-22T21:11:47.226" v="7093" actId="2696"/>
        <pc:sldMkLst>
          <pc:docMk/>
          <pc:sldMk cId="3554878466" sldId="279"/>
        </pc:sldMkLst>
      </pc:sldChg>
      <pc:sldChg chg="addSp modSp del">
        <pc:chgData name="Jiang, Wenxin" userId="a82f546d-a615-4e91-8cab-e1056b100a18" providerId="ADAL" clId="{D086D3E6-3D4A-B247-984A-C7176891954C}" dt="2025-04-21T16:25:40.665" v="770" actId="2696"/>
        <pc:sldMkLst>
          <pc:docMk/>
          <pc:sldMk cId="598914906" sldId="280"/>
        </pc:sldMkLst>
      </pc:sldChg>
      <pc:sldChg chg="add">
        <pc:chgData name="Jiang, Wenxin" userId="a82f546d-a615-4e91-8cab-e1056b100a18" providerId="ADAL" clId="{D086D3E6-3D4A-B247-984A-C7176891954C}" dt="2025-04-21T16:26:26.653" v="777"/>
        <pc:sldMkLst>
          <pc:docMk/>
          <pc:sldMk cId="2248606947" sldId="280"/>
        </pc:sldMkLst>
      </pc:sldChg>
      <pc:sldChg chg="add del">
        <pc:chgData name="Jiang, Wenxin" userId="a82f546d-a615-4e91-8cab-e1056b100a18" providerId="ADAL" clId="{D086D3E6-3D4A-B247-984A-C7176891954C}" dt="2025-04-21T16:25:50.535" v="772" actId="2696"/>
        <pc:sldMkLst>
          <pc:docMk/>
          <pc:sldMk cId="2923595992" sldId="280"/>
        </pc:sldMkLst>
      </pc:sldChg>
      <pc:sldChg chg="add del">
        <pc:chgData name="Jiang, Wenxin" userId="a82f546d-a615-4e91-8cab-e1056b100a18" providerId="ADAL" clId="{D086D3E6-3D4A-B247-984A-C7176891954C}" dt="2025-04-21T16:25:50.535" v="772" actId="2696"/>
        <pc:sldMkLst>
          <pc:docMk/>
          <pc:sldMk cId="448888407" sldId="281"/>
        </pc:sldMkLst>
      </pc:sldChg>
      <pc:sldChg chg="add">
        <pc:chgData name="Jiang, Wenxin" userId="a82f546d-a615-4e91-8cab-e1056b100a18" providerId="ADAL" clId="{D086D3E6-3D4A-B247-984A-C7176891954C}" dt="2025-04-21T16:26:26.653" v="777"/>
        <pc:sldMkLst>
          <pc:docMk/>
          <pc:sldMk cId="926052898" sldId="281"/>
        </pc:sldMkLst>
      </pc:sldChg>
      <pc:sldChg chg="addSp modSp del">
        <pc:chgData name="Jiang, Wenxin" userId="a82f546d-a615-4e91-8cab-e1056b100a18" providerId="ADAL" clId="{D086D3E6-3D4A-B247-984A-C7176891954C}" dt="2025-04-21T16:25:40.665" v="770" actId="2696"/>
        <pc:sldMkLst>
          <pc:docMk/>
          <pc:sldMk cId="2802782994" sldId="281"/>
        </pc:sldMkLst>
      </pc:sldChg>
      <pc:sldChg chg="add del">
        <pc:chgData name="Jiang, Wenxin" userId="a82f546d-a615-4e91-8cab-e1056b100a18" providerId="ADAL" clId="{D086D3E6-3D4A-B247-984A-C7176891954C}" dt="2025-04-21T16:25:50.535" v="772" actId="2696"/>
        <pc:sldMkLst>
          <pc:docMk/>
          <pc:sldMk cId="386067240" sldId="282"/>
        </pc:sldMkLst>
      </pc:sldChg>
      <pc:sldChg chg="addSp modSp del">
        <pc:chgData name="Jiang, Wenxin" userId="a82f546d-a615-4e91-8cab-e1056b100a18" providerId="ADAL" clId="{D086D3E6-3D4A-B247-984A-C7176891954C}" dt="2025-04-21T16:25:40.665" v="770" actId="2696"/>
        <pc:sldMkLst>
          <pc:docMk/>
          <pc:sldMk cId="1562134397" sldId="282"/>
        </pc:sldMkLst>
      </pc:sldChg>
      <pc:sldChg chg="add">
        <pc:chgData name="Jiang, Wenxin" userId="a82f546d-a615-4e91-8cab-e1056b100a18" providerId="ADAL" clId="{D086D3E6-3D4A-B247-984A-C7176891954C}" dt="2025-04-21T16:26:26.653" v="777"/>
        <pc:sldMkLst>
          <pc:docMk/>
          <pc:sldMk cId="3626532708" sldId="282"/>
        </pc:sldMkLst>
      </pc:sldChg>
      <pc:sldChg chg="addSp modSp del">
        <pc:chgData name="Jiang, Wenxin" userId="a82f546d-a615-4e91-8cab-e1056b100a18" providerId="ADAL" clId="{D086D3E6-3D4A-B247-984A-C7176891954C}" dt="2025-04-21T16:25:40.665" v="770" actId="2696"/>
        <pc:sldMkLst>
          <pc:docMk/>
          <pc:sldMk cId="2328769323" sldId="283"/>
        </pc:sldMkLst>
      </pc:sldChg>
      <pc:sldChg chg="add del">
        <pc:chgData name="Jiang, Wenxin" userId="a82f546d-a615-4e91-8cab-e1056b100a18" providerId="ADAL" clId="{D086D3E6-3D4A-B247-984A-C7176891954C}" dt="2025-04-21T16:25:50.535" v="772" actId="2696"/>
        <pc:sldMkLst>
          <pc:docMk/>
          <pc:sldMk cId="2577412851" sldId="283"/>
        </pc:sldMkLst>
      </pc:sldChg>
      <pc:sldChg chg="add mod modShow">
        <pc:chgData name="Jiang, Wenxin" userId="a82f546d-a615-4e91-8cab-e1056b100a18" providerId="ADAL" clId="{D086D3E6-3D4A-B247-984A-C7176891954C}" dt="2025-04-23T02:10:10.209" v="9619" actId="729"/>
        <pc:sldMkLst>
          <pc:docMk/>
          <pc:sldMk cId="2818574393" sldId="283"/>
        </pc:sldMkLst>
      </pc:sldChg>
      <pc:sldChg chg="add mod modShow">
        <pc:chgData name="Jiang, Wenxin" userId="a82f546d-a615-4e91-8cab-e1056b100a18" providerId="ADAL" clId="{D086D3E6-3D4A-B247-984A-C7176891954C}" dt="2025-04-23T02:10:10.209" v="9619" actId="729"/>
        <pc:sldMkLst>
          <pc:docMk/>
          <pc:sldMk cId="168565922" sldId="284"/>
        </pc:sldMkLst>
      </pc:sldChg>
      <pc:sldChg chg="addSp modSp del">
        <pc:chgData name="Jiang, Wenxin" userId="a82f546d-a615-4e91-8cab-e1056b100a18" providerId="ADAL" clId="{D086D3E6-3D4A-B247-984A-C7176891954C}" dt="2025-04-21T16:25:40.665" v="770" actId="2696"/>
        <pc:sldMkLst>
          <pc:docMk/>
          <pc:sldMk cId="2670899476" sldId="284"/>
        </pc:sldMkLst>
      </pc:sldChg>
      <pc:sldChg chg="add del">
        <pc:chgData name="Jiang, Wenxin" userId="a82f546d-a615-4e91-8cab-e1056b100a18" providerId="ADAL" clId="{D086D3E6-3D4A-B247-984A-C7176891954C}" dt="2025-04-21T16:25:50.535" v="772" actId="2696"/>
        <pc:sldMkLst>
          <pc:docMk/>
          <pc:sldMk cId="3985398548" sldId="284"/>
        </pc:sldMkLst>
      </pc:sldChg>
      <pc:sldChg chg="addSp modSp del">
        <pc:chgData name="Jiang, Wenxin" userId="a82f546d-a615-4e91-8cab-e1056b100a18" providerId="ADAL" clId="{D086D3E6-3D4A-B247-984A-C7176891954C}" dt="2025-04-21T16:25:40.665" v="770" actId="2696"/>
        <pc:sldMkLst>
          <pc:docMk/>
          <pc:sldMk cId="2312941458" sldId="285"/>
        </pc:sldMkLst>
      </pc:sldChg>
      <pc:sldChg chg="add del">
        <pc:chgData name="Jiang, Wenxin" userId="a82f546d-a615-4e91-8cab-e1056b100a18" providerId="ADAL" clId="{D086D3E6-3D4A-B247-984A-C7176891954C}" dt="2025-04-21T16:25:50.535" v="772" actId="2696"/>
        <pc:sldMkLst>
          <pc:docMk/>
          <pc:sldMk cId="2467169305" sldId="285"/>
        </pc:sldMkLst>
      </pc:sldChg>
      <pc:sldChg chg="add">
        <pc:chgData name="Jiang, Wenxin" userId="a82f546d-a615-4e91-8cab-e1056b100a18" providerId="ADAL" clId="{D086D3E6-3D4A-B247-984A-C7176891954C}" dt="2025-04-21T16:26:26.653" v="777"/>
        <pc:sldMkLst>
          <pc:docMk/>
          <pc:sldMk cId="3838896605" sldId="285"/>
        </pc:sldMkLst>
      </pc:sldChg>
      <pc:sldChg chg="addSp modSp del">
        <pc:chgData name="Jiang, Wenxin" userId="a82f546d-a615-4e91-8cab-e1056b100a18" providerId="ADAL" clId="{D086D3E6-3D4A-B247-984A-C7176891954C}" dt="2025-04-21T16:25:40.665" v="770" actId="2696"/>
        <pc:sldMkLst>
          <pc:docMk/>
          <pc:sldMk cId="562798054" sldId="286"/>
        </pc:sldMkLst>
      </pc:sldChg>
      <pc:sldChg chg="add">
        <pc:chgData name="Jiang, Wenxin" userId="a82f546d-a615-4e91-8cab-e1056b100a18" providerId="ADAL" clId="{D086D3E6-3D4A-B247-984A-C7176891954C}" dt="2025-04-21T16:26:26.653" v="777"/>
        <pc:sldMkLst>
          <pc:docMk/>
          <pc:sldMk cId="655768011" sldId="286"/>
        </pc:sldMkLst>
      </pc:sldChg>
      <pc:sldChg chg="add del">
        <pc:chgData name="Jiang, Wenxin" userId="a82f546d-a615-4e91-8cab-e1056b100a18" providerId="ADAL" clId="{D086D3E6-3D4A-B247-984A-C7176891954C}" dt="2025-04-21T16:25:50.535" v="772" actId="2696"/>
        <pc:sldMkLst>
          <pc:docMk/>
          <pc:sldMk cId="1662397676" sldId="286"/>
        </pc:sldMkLst>
      </pc:sldChg>
      <pc:sldChg chg="add del">
        <pc:chgData name="Jiang, Wenxin" userId="a82f546d-a615-4e91-8cab-e1056b100a18" providerId="ADAL" clId="{D086D3E6-3D4A-B247-984A-C7176891954C}" dt="2025-04-21T16:25:50.535" v="772" actId="2696"/>
        <pc:sldMkLst>
          <pc:docMk/>
          <pc:sldMk cId="188030432" sldId="287"/>
        </pc:sldMkLst>
      </pc:sldChg>
      <pc:sldChg chg="add">
        <pc:chgData name="Jiang, Wenxin" userId="a82f546d-a615-4e91-8cab-e1056b100a18" providerId="ADAL" clId="{D086D3E6-3D4A-B247-984A-C7176891954C}" dt="2025-04-21T16:26:26.653" v="777"/>
        <pc:sldMkLst>
          <pc:docMk/>
          <pc:sldMk cId="1237901300" sldId="287"/>
        </pc:sldMkLst>
      </pc:sldChg>
      <pc:sldChg chg="addSp modSp del">
        <pc:chgData name="Jiang, Wenxin" userId="a82f546d-a615-4e91-8cab-e1056b100a18" providerId="ADAL" clId="{D086D3E6-3D4A-B247-984A-C7176891954C}" dt="2025-04-21T16:25:40.665" v="770" actId="2696"/>
        <pc:sldMkLst>
          <pc:docMk/>
          <pc:sldMk cId="4150776960" sldId="287"/>
        </pc:sldMkLst>
      </pc:sldChg>
      <pc:sldChg chg="addSp modSp del">
        <pc:chgData name="Jiang, Wenxin" userId="a82f546d-a615-4e91-8cab-e1056b100a18" providerId="ADAL" clId="{D086D3E6-3D4A-B247-984A-C7176891954C}" dt="2025-04-21T16:25:40.665" v="770" actId="2696"/>
        <pc:sldMkLst>
          <pc:docMk/>
          <pc:sldMk cId="352785476" sldId="288"/>
        </pc:sldMkLst>
      </pc:sldChg>
      <pc:sldChg chg="add del">
        <pc:chgData name="Jiang, Wenxin" userId="a82f546d-a615-4e91-8cab-e1056b100a18" providerId="ADAL" clId="{D086D3E6-3D4A-B247-984A-C7176891954C}" dt="2025-04-21T16:25:50.535" v="772" actId="2696"/>
        <pc:sldMkLst>
          <pc:docMk/>
          <pc:sldMk cId="951685871" sldId="288"/>
        </pc:sldMkLst>
      </pc:sldChg>
      <pc:sldChg chg="add">
        <pc:chgData name="Jiang, Wenxin" userId="a82f546d-a615-4e91-8cab-e1056b100a18" providerId="ADAL" clId="{D086D3E6-3D4A-B247-984A-C7176891954C}" dt="2025-04-21T16:26:26.653" v="777"/>
        <pc:sldMkLst>
          <pc:docMk/>
          <pc:sldMk cId="3976549585" sldId="288"/>
        </pc:sldMkLst>
      </pc:sldChg>
      <pc:sldChg chg="addSp modSp">
        <pc:chgData name="Jiang, Wenxin" userId="a82f546d-a615-4e91-8cab-e1056b100a18" providerId="ADAL" clId="{D086D3E6-3D4A-B247-984A-C7176891954C}" dt="2025-04-21T19:26:54.672" v="1442"/>
        <pc:sldMkLst>
          <pc:docMk/>
          <pc:sldMk cId="2916889517" sldId="289"/>
        </pc:sldMkLst>
        <pc:spChg chg="add mod">
          <ac:chgData name="Jiang, Wenxin" userId="a82f546d-a615-4e91-8cab-e1056b100a18" providerId="ADAL" clId="{D086D3E6-3D4A-B247-984A-C7176891954C}" dt="2025-04-21T14:58:15.403" v="11"/>
          <ac:spMkLst>
            <pc:docMk/>
            <pc:sldMk cId="2916889517" sldId="289"/>
            <ac:spMk id="2" creationId="{A3FE9D87-4511-ACDD-A4B9-A7415C5DA423}"/>
          </ac:spMkLst>
        </pc:spChg>
        <pc:cxnChg chg="add mod">
          <ac:chgData name="Jiang, Wenxin" userId="a82f546d-a615-4e91-8cab-e1056b100a18" providerId="ADAL" clId="{D086D3E6-3D4A-B247-984A-C7176891954C}" dt="2025-04-21T19:26:54.672" v="1442"/>
          <ac:cxnSpMkLst>
            <pc:docMk/>
            <pc:sldMk cId="2916889517" sldId="289"/>
            <ac:cxnSpMk id="3" creationId="{D77831F7-0906-17D4-283A-381973166096}"/>
          </ac:cxnSpMkLst>
        </pc:cxnChg>
      </pc:sldChg>
      <pc:sldChg chg="addSp modSp del">
        <pc:chgData name="Jiang, Wenxin" userId="a82f546d-a615-4e91-8cab-e1056b100a18" providerId="ADAL" clId="{D086D3E6-3D4A-B247-984A-C7176891954C}" dt="2025-04-21T16:25:50.535" v="772" actId="2696"/>
        <pc:sldMkLst>
          <pc:docMk/>
          <pc:sldMk cId="1706857711" sldId="290"/>
        </pc:sldMkLst>
      </pc:sldChg>
      <pc:sldChg chg="add">
        <pc:chgData name="Jiang, Wenxin" userId="a82f546d-a615-4e91-8cab-e1056b100a18" providerId="ADAL" clId="{D086D3E6-3D4A-B247-984A-C7176891954C}" dt="2025-04-21T16:26:26.653" v="777"/>
        <pc:sldMkLst>
          <pc:docMk/>
          <pc:sldMk cId="3943937487" sldId="290"/>
        </pc:sldMkLst>
      </pc:sldChg>
      <pc:sldChg chg="addSp modSp del">
        <pc:chgData name="Jiang, Wenxin" userId="a82f546d-a615-4e91-8cab-e1056b100a18" providerId="ADAL" clId="{D086D3E6-3D4A-B247-984A-C7176891954C}" dt="2025-04-21T16:25:50.535" v="772" actId="2696"/>
        <pc:sldMkLst>
          <pc:docMk/>
          <pc:sldMk cId="4206128850" sldId="291"/>
        </pc:sldMkLst>
      </pc:sldChg>
      <pc:sldChg chg="add">
        <pc:chgData name="Jiang, Wenxin" userId="a82f546d-a615-4e91-8cab-e1056b100a18" providerId="ADAL" clId="{D086D3E6-3D4A-B247-984A-C7176891954C}" dt="2025-04-21T16:26:26.653" v="777"/>
        <pc:sldMkLst>
          <pc:docMk/>
          <pc:sldMk cId="4216359718" sldId="291"/>
        </pc:sldMkLst>
      </pc:sldChg>
      <pc:sldChg chg="add">
        <pc:chgData name="Jiang, Wenxin" userId="a82f546d-a615-4e91-8cab-e1056b100a18" providerId="ADAL" clId="{D086D3E6-3D4A-B247-984A-C7176891954C}" dt="2025-04-21T16:26:26.653" v="777"/>
        <pc:sldMkLst>
          <pc:docMk/>
          <pc:sldMk cId="375669595" sldId="292"/>
        </pc:sldMkLst>
      </pc:sldChg>
      <pc:sldChg chg="addSp modSp del">
        <pc:chgData name="Jiang, Wenxin" userId="a82f546d-a615-4e91-8cab-e1056b100a18" providerId="ADAL" clId="{D086D3E6-3D4A-B247-984A-C7176891954C}" dt="2025-04-21T16:25:50.535" v="772" actId="2696"/>
        <pc:sldMkLst>
          <pc:docMk/>
          <pc:sldMk cId="1950184021" sldId="292"/>
        </pc:sldMkLst>
      </pc:sldChg>
      <pc:sldChg chg="addSp modSp mod modAnim modNotesTx">
        <pc:chgData name="Jiang, Wenxin" userId="a82f546d-a615-4e91-8cab-e1056b100a18" providerId="ADAL" clId="{D086D3E6-3D4A-B247-984A-C7176891954C}" dt="2025-04-22T21:16:21.391" v="7140"/>
        <pc:sldMkLst>
          <pc:docMk/>
          <pc:sldMk cId="3143738534" sldId="293"/>
        </pc:sldMkLst>
        <pc:spChg chg="add mod">
          <ac:chgData name="Jiang, Wenxin" userId="a82f546d-a615-4e91-8cab-e1056b100a18" providerId="ADAL" clId="{D086D3E6-3D4A-B247-984A-C7176891954C}" dt="2025-04-21T14:58:15.403" v="11"/>
          <ac:spMkLst>
            <pc:docMk/>
            <pc:sldMk cId="3143738534" sldId="293"/>
            <ac:spMk id="2" creationId="{F2CA6097-C8D6-9845-A16C-94F34B132273}"/>
          </ac:spMkLst>
        </pc:spChg>
        <pc:spChg chg="add mod">
          <ac:chgData name="Jiang, Wenxin" userId="a82f546d-a615-4e91-8cab-e1056b100a18" providerId="ADAL" clId="{D086D3E6-3D4A-B247-984A-C7176891954C}" dt="2025-04-22T21:15:32.586" v="7133" actId="1076"/>
          <ac:spMkLst>
            <pc:docMk/>
            <pc:sldMk cId="3143738534" sldId="293"/>
            <ac:spMk id="8" creationId="{B504C58B-4DBF-02CC-92A1-7B4EC9F843B5}"/>
          </ac:spMkLst>
        </pc:spChg>
        <pc:picChg chg="add mod">
          <ac:chgData name="Jiang, Wenxin" userId="a82f546d-a615-4e91-8cab-e1056b100a18" providerId="ADAL" clId="{D086D3E6-3D4A-B247-984A-C7176891954C}" dt="2025-04-22T21:15:24.365" v="7131" actId="1076"/>
          <ac:picMkLst>
            <pc:docMk/>
            <pc:sldMk cId="3143738534" sldId="293"/>
            <ac:picMk id="4" creationId="{86387601-A14C-C17E-D4CF-9441BEC4C8A9}"/>
          </ac:picMkLst>
        </pc:picChg>
        <pc:picChg chg="mod modCrop">
          <ac:chgData name="Jiang, Wenxin" userId="a82f546d-a615-4e91-8cab-e1056b100a18" providerId="ADAL" clId="{D086D3E6-3D4A-B247-984A-C7176891954C}" dt="2025-04-22T21:15:28.550" v="7132" actId="14100"/>
          <ac:picMkLst>
            <pc:docMk/>
            <pc:sldMk cId="3143738534" sldId="293"/>
            <ac:picMk id="567" creationId="{00000000-0000-0000-0000-000000000000}"/>
          </ac:picMkLst>
        </pc:picChg>
        <pc:cxnChg chg="add mod">
          <ac:chgData name="Jiang, Wenxin" userId="a82f546d-a615-4e91-8cab-e1056b100a18" providerId="ADAL" clId="{D086D3E6-3D4A-B247-984A-C7176891954C}" dt="2025-04-21T19:26:52.549" v="1441"/>
          <ac:cxnSpMkLst>
            <pc:docMk/>
            <pc:sldMk cId="3143738534" sldId="293"/>
            <ac:cxnSpMk id="3" creationId="{6C9DEC23-5936-1330-832E-26C89650B0EB}"/>
          </ac:cxnSpMkLst>
        </pc:cxnChg>
        <pc:cxnChg chg="add mod">
          <ac:chgData name="Jiang, Wenxin" userId="a82f546d-a615-4e91-8cab-e1056b100a18" providerId="ADAL" clId="{D086D3E6-3D4A-B247-984A-C7176891954C}" dt="2025-04-22T21:15:24.365" v="7131" actId="1076"/>
          <ac:cxnSpMkLst>
            <pc:docMk/>
            <pc:sldMk cId="3143738534" sldId="293"/>
            <ac:cxnSpMk id="5" creationId="{D0DCBC82-6CF2-EA80-E99B-6C8E046E4009}"/>
          </ac:cxnSpMkLst>
        </pc:cxnChg>
        <pc:cxnChg chg="add mod">
          <ac:chgData name="Jiang, Wenxin" userId="a82f546d-a615-4e91-8cab-e1056b100a18" providerId="ADAL" clId="{D086D3E6-3D4A-B247-984A-C7176891954C}" dt="2025-04-22T21:15:24.365" v="7131" actId="1076"/>
          <ac:cxnSpMkLst>
            <pc:docMk/>
            <pc:sldMk cId="3143738534" sldId="293"/>
            <ac:cxnSpMk id="6" creationId="{265B9E60-4EA5-4DB7-FE08-D2BFB809884C}"/>
          </ac:cxnSpMkLst>
        </pc:cxnChg>
        <pc:cxnChg chg="add mod">
          <ac:chgData name="Jiang, Wenxin" userId="a82f546d-a615-4e91-8cab-e1056b100a18" providerId="ADAL" clId="{D086D3E6-3D4A-B247-984A-C7176891954C}" dt="2025-04-22T21:15:32.586" v="7133" actId="1076"/>
          <ac:cxnSpMkLst>
            <pc:docMk/>
            <pc:sldMk cId="3143738534" sldId="293"/>
            <ac:cxnSpMk id="9" creationId="{9BA7AD00-44A5-25A7-AE21-9BCE7DB4DE18}"/>
          </ac:cxnSpMkLst>
        </pc:cxnChg>
      </pc:sldChg>
      <pc:sldChg chg="addSp modSp">
        <pc:chgData name="Jiang, Wenxin" userId="a82f546d-a615-4e91-8cab-e1056b100a18" providerId="ADAL" clId="{D086D3E6-3D4A-B247-984A-C7176891954C}" dt="2025-04-21T14:58:15.403" v="11"/>
        <pc:sldMkLst>
          <pc:docMk/>
          <pc:sldMk cId="0" sldId="294"/>
        </pc:sldMkLst>
        <pc:spChg chg="add mod">
          <ac:chgData name="Jiang, Wenxin" userId="a82f546d-a615-4e91-8cab-e1056b100a18" providerId="ADAL" clId="{D086D3E6-3D4A-B247-984A-C7176891954C}" dt="2025-04-21T14:58:15.403" v="11"/>
          <ac:spMkLst>
            <pc:docMk/>
            <pc:sldMk cId="0" sldId="294"/>
            <ac:spMk id="2" creationId="{452145BE-2242-502A-583A-D4BA3C54730D}"/>
          </ac:spMkLst>
        </pc:spChg>
      </pc:sldChg>
      <pc:sldChg chg="addSp modSp">
        <pc:chgData name="Jiang, Wenxin" userId="a82f546d-a615-4e91-8cab-e1056b100a18" providerId="ADAL" clId="{D086D3E6-3D4A-B247-984A-C7176891954C}" dt="2025-04-21T14:58:15.403" v="11"/>
        <pc:sldMkLst>
          <pc:docMk/>
          <pc:sldMk cId="0" sldId="295"/>
        </pc:sldMkLst>
        <pc:spChg chg="add mod">
          <ac:chgData name="Jiang, Wenxin" userId="a82f546d-a615-4e91-8cab-e1056b100a18" providerId="ADAL" clId="{D086D3E6-3D4A-B247-984A-C7176891954C}" dt="2025-04-21T14:58:15.403" v="11"/>
          <ac:spMkLst>
            <pc:docMk/>
            <pc:sldMk cId="0" sldId="295"/>
            <ac:spMk id="2" creationId="{79BB7709-8553-F1E8-D75C-C41F89497394}"/>
          </ac:spMkLst>
        </pc:spChg>
      </pc:sldChg>
      <pc:sldChg chg="addSp modSp">
        <pc:chgData name="Jiang, Wenxin" userId="a82f546d-a615-4e91-8cab-e1056b100a18" providerId="ADAL" clId="{D086D3E6-3D4A-B247-984A-C7176891954C}" dt="2025-04-21T14:58:15.403" v="11"/>
        <pc:sldMkLst>
          <pc:docMk/>
          <pc:sldMk cId="0" sldId="296"/>
        </pc:sldMkLst>
        <pc:spChg chg="add mod">
          <ac:chgData name="Jiang, Wenxin" userId="a82f546d-a615-4e91-8cab-e1056b100a18" providerId="ADAL" clId="{D086D3E6-3D4A-B247-984A-C7176891954C}" dt="2025-04-21T14:58:15.403" v="11"/>
          <ac:spMkLst>
            <pc:docMk/>
            <pc:sldMk cId="0" sldId="296"/>
            <ac:spMk id="2" creationId="{95F067A6-2A4A-DA11-637F-BFA42613A82A}"/>
          </ac:spMkLst>
        </pc:spChg>
      </pc:sldChg>
      <pc:sldChg chg="addSp modSp">
        <pc:chgData name="Jiang, Wenxin" userId="a82f546d-a615-4e91-8cab-e1056b100a18" providerId="ADAL" clId="{D086D3E6-3D4A-B247-984A-C7176891954C}" dt="2025-04-21T14:58:15.403" v="11"/>
        <pc:sldMkLst>
          <pc:docMk/>
          <pc:sldMk cId="0" sldId="297"/>
        </pc:sldMkLst>
        <pc:spChg chg="add mod">
          <ac:chgData name="Jiang, Wenxin" userId="a82f546d-a615-4e91-8cab-e1056b100a18" providerId="ADAL" clId="{D086D3E6-3D4A-B247-984A-C7176891954C}" dt="2025-04-21T14:58:15.403" v="11"/>
          <ac:spMkLst>
            <pc:docMk/>
            <pc:sldMk cId="0" sldId="297"/>
            <ac:spMk id="2" creationId="{8B7FB033-0585-369C-5C2A-52E12B0B098A}"/>
          </ac:spMkLst>
        </pc:spChg>
      </pc:sldChg>
      <pc:sldChg chg="addSp modSp">
        <pc:chgData name="Jiang, Wenxin" userId="a82f546d-a615-4e91-8cab-e1056b100a18" providerId="ADAL" clId="{D086D3E6-3D4A-B247-984A-C7176891954C}" dt="2025-04-21T14:58:15.403" v="11"/>
        <pc:sldMkLst>
          <pc:docMk/>
          <pc:sldMk cId="0" sldId="298"/>
        </pc:sldMkLst>
        <pc:spChg chg="add mod">
          <ac:chgData name="Jiang, Wenxin" userId="a82f546d-a615-4e91-8cab-e1056b100a18" providerId="ADAL" clId="{D086D3E6-3D4A-B247-984A-C7176891954C}" dt="2025-04-21T14:58:15.403" v="11"/>
          <ac:spMkLst>
            <pc:docMk/>
            <pc:sldMk cId="0" sldId="298"/>
            <ac:spMk id="2" creationId="{0DD0FC4A-FB1F-34A8-3E6B-11E8DEC19900}"/>
          </ac:spMkLst>
        </pc:spChg>
      </pc:sldChg>
      <pc:sldChg chg="addSp modSp">
        <pc:chgData name="Jiang, Wenxin" userId="a82f546d-a615-4e91-8cab-e1056b100a18" providerId="ADAL" clId="{D086D3E6-3D4A-B247-984A-C7176891954C}" dt="2025-04-21T14:58:15.403" v="11"/>
        <pc:sldMkLst>
          <pc:docMk/>
          <pc:sldMk cId="0" sldId="299"/>
        </pc:sldMkLst>
        <pc:spChg chg="add mod">
          <ac:chgData name="Jiang, Wenxin" userId="a82f546d-a615-4e91-8cab-e1056b100a18" providerId="ADAL" clId="{D086D3E6-3D4A-B247-984A-C7176891954C}" dt="2025-04-21T14:58:15.403" v="11"/>
          <ac:spMkLst>
            <pc:docMk/>
            <pc:sldMk cId="0" sldId="299"/>
            <ac:spMk id="2" creationId="{29995E71-B6C3-4D46-312E-E028B5DBE189}"/>
          </ac:spMkLst>
        </pc:spChg>
      </pc:sldChg>
      <pc:sldChg chg="addSp modSp">
        <pc:chgData name="Jiang, Wenxin" userId="a82f546d-a615-4e91-8cab-e1056b100a18" providerId="ADAL" clId="{D086D3E6-3D4A-B247-984A-C7176891954C}" dt="2025-04-21T14:58:15.403" v="11"/>
        <pc:sldMkLst>
          <pc:docMk/>
          <pc:sldMk cId="0" sldId="300"/>
        </pc:sldMkLst>
        <pc:spChg chg="add mod">
          <ac:chgData name="Jiang, Wenxin" userId="a82f546d-a615-4e91-8cab-e1056b100a18" providerId="ADAL" clId="{D086D3E6-3D4A-B247-984A-C7176891954C}" dt="2025-04-21T14:58:15.403" v="11"/>
          <ac:spMkLst>
            <pc:docMk/>
            <pc:sldMk cId="0" sldId="300"/>
            <ac:spMk id="2" creationId="{E2292A55-15A2-1FCF-AE0B-1F30E1A0BE8E}"/>
          </ac:spMkLst>
        </pc:spChg>
      </pc:sldChg>
      <pc:sldChg chg="addSp modSp del">
        <pc:chgData name="Jiang, Wenxin" userId="a82f546d-a615-4e91-8cab-e1056b100a18" providerId="ADAL" clId="{D086D3E6-3D4A-B247-984A-C7176891954C}" dt="2025-04-21T20:59:09.741" v="2915" actId="2696"/>
        <pc:sldMkLst>
          <pc:docMk/>
          <pc:sldMk cId="1127810317" sldId="301"/>
        </pc:sldMkLst>
      </pc:sldChg>
      <pc:sldChg chg="addSp modSp">
        <pc:chgData name="Jiang, Wenxin" userId="a82f546d-a615-4e91-8cab-e1056b100a18" providerId="ADAL" clId="{D086D3E6-3D4A-B247-984A-C7176891954C}" dt="2025-04-21T16:40:47.601" v="843"/>
        <pc:sldMkLst>
          <pc:docMk/>
          <pc:sldMk cId="4066784904" sldId="302"/>
        </pc:sldMkLst>
        <pc:spChg chg="add mod">
          <ac:chgData name="Jiang, Wenxin" userId="a82f546d-a615-4e91-8cab-e1056b100a18" providerId="ADAL" clId="{D086D3E6-3D4A-B247-984A-C7176891954C}" dt="2025-04-21T14:58:15.403" v="11"/>
          <ac:spMkLst>
            <pc:docMk/>
            <pc:sldMk cId="4066784904" sldId="302"/>
            <ac:spMk id="2" creationId="{B93BAAE9-FE81-B7FC-5B77-C3E6C4C3D6B5}"/>
          </ac:spMkLst>
        </pc:spChg>
        <pc:cxnChg chg="add mod">
          <ac:chgData name="Jiang, Wenxin" userId="a82f546d-a615-4e91-8cab-e1056b100a18" providerId="ADAL" clId="{D086D3E6-3D4A-B247-984A-C7176891954C}" dt="2025-04-21T16:40:47.601" v="843"/>
          <ac:cxnSpMkLst>
            <pc:docMk/>
            <pc:sldMk cId="4066784904" sldId="302"/>
            <ac:cxnSpMk id="3" creationId="{CAB8D009-95B5-018C-71FC-17CDFBFA68FA}"/>
          </ac:cxnSpMkLst>
        </pc:cxnChg>
      </pc:sldChg>
      <pc:sldChg chg="addSp modSp mod">
        <pc:chgData name="Jiang, Wenxin" userId="a82f546d-a615-4e91-8cab-e1056b100a18" providerId="ADAL" clId="{D086D3E6-3D4A-B247-984A-C7176891954C}" dt="2025-04-22T22:28:58.036" v="8767" actId="1076"/>
        <pc:sldMkLst>
          <pc:docMk/>
          <pc:sldMk cId="4046947561" sldId="303"/>
        </pc:sldMkLst>
        <pc:spChg chg="add mod">
          <ac:chgData name="Jiang, Wenxin" userId="a82f546d-a615-4e91-8cab-e1056b100a18" providerId="ADAL" clId="{D086D3E6-3D4A-B247-984A-C7176891954C}" dt="2025-04-21T14:58:15.403" v="11"/>
          <ac:spMkLst>
            <pc:docMk/>
            <pc:sldMk cId="4046947561" sldId="303"/>
            <ac:spMk id="2" creationId="{54DD0E63-77AD-FBCC-C06E-C2FF85914A89}"/>
          </ac:spMkLst>
        </pc:spChg>
        <pc:spChg chg="mod">
          <ac:chgData name="Jiang, Wenxin" userId="a82f546d-a615-4e91-8cab-e1056b100a18" providerId="ADAL" clId="{D086D3E6-3D4A-B247-984A-C7176891954C}" dt="2025-04-22T22:28:58.036" v="8767" actId="1076"/>
          <ac:spMkLst>
            <pc:docMk/>
            <pc:sldMk cId="4046947561" sldId="303"/>
            <ac:spMk id="660" creationId="{00000000-0000-0000-0000-000000000000}"/>
          </ac:spMkLst>
        </pc:spChg>
        <pc:cxnChg chg="add mod">
          <ac:chgData name="Jiang, Wenxin" userId="a82f546d-a615-4e91-8cab-e1056b100a18" providerId="ADAL" clId="{D086D3E6-3D4A-B247-984A-C7176891954C}" dt="2025-04-21T16:40:48.986" v="844"/>
          <ac:cxnSpMkLst>
            <pc:docMk/>
            <pc:sldMk cId="4046947561" sldId="303"/>
            <ac:cxnSpMk id="3" creationId="{D52055AF-CF06-1BCB-9B6B-B5761B46DC4C}"/>
          </ac:cxnSpMkLst>
        </pc:cxnChg>
      </pc:sldChg>
      <pc:sldChg chg="addSp delSp modSp mod delAnim modAnim">
        <pc:chgData name="Jiang, Wenxin" userId="a82f546d-a615-4e91-8cab-e1056b100a18" providerId="ADAL" clId="{D086D3E6-3D4A-B247-984A-C7176891954C}" dt="2025-04-22T21:57:38.502" v="7677"/>
        <pc:sldMkLst>
          <pc:docMk/>
          <pc:sldMk cId="3151504336" sldId="304"/>
        </pc:sldMkLst>
        <pc:spChg chg="add mod">
          <ac:chgData name="Jiang, Wenxin" userId="a82f546d-a615-4e91-8cab-e1056b100a18" providerId="ADAL" clId="{D086D3E6-3D4A-B247-984A-C7176891954C}" dt="2025-04-21T14:58:15.403" v="11"/>
          <ac:spMkLst>
            <pc:docMk/>
            <pc:sldMk cId="3151504336" sldId="304"/>
            <ac:spMk id="2" creationId="{20DCDA99-2215-E864-9CB7-22F38DB9D56C}"/>
          </ac:spMkLst>
        </pc:spChg>
        <pc:picChg chg="add mod">
          <ac:chgData name="Jiang, Wenxin" userId="a82f546d-a615-4e91-8cab-e1056b100a18" providerId="ADAL" clId="{D086D3E6-3D4A-B247-984A-C7176891954C}" dt="2025-04-21T21:52:35.660" v="4682" actId="1076"/>
          <ac:picMkLst>
            <pc:docMk/>
            <pc:sldMk cId="3151504336" sldId="304"/>
            <ac:picMk id="4" creationId="{1B01BAD9-B9DD-6D1B-CF9B-FC0E1DFF568E}"/>
          </ac:picMkLst>
        </pc:picChg>
        <pc:picChg chg="add mod">
          <ac:chgData name="Jiang, Wenxin" userId="a82f546d-a615-4e91-8cab-e1056b100a18" providerId="ADAL" clId="{D086D3E6-3D4A-B247-984A-C7176891954C}" dt="2025-04-21T21:52:51.932" v="4689" actId="1076"/>
          <ac:picMkLst>
            <pc:docMk/>
            <pc:sldMk cId="3151504336" sldId="304"/>
            <ac:picMk id="6" creationId="{892FBACB-496C-D280-A5CE-48B5A3604566}"/>
          </ac:picMkLst>
        </pc:picChg>
        <pc:cxnChg chg="add mod">
          <ac:chgData name="Jiang, Wenxin" userId="a82f546d-a615-4e91-8cab-e1056b100a18" providerId="ADAL" clId="{D086D3E6-3D4A-B247-984A-C7176891954C}" dt="2025-04-21T16:40:53.193" v="846" actId="1076"/>
          <ac:cxnSpMkLst>
            <pc:docMk/>
            <pc:sldMk cId="3151504336" sldId="304"/>
            <ac:cxnSpMk id="3" creationId="{EB1CF5D6-8763-68BA-469D-AECDC4EB3F02}"/>
          </ac:cxnSpMkLst>
        </pc:cxnChg>
      </pc:sldChg>
      <pc:sldChg chg="addSp modSp mod ord">
        <pc:chgData name="Jiang, Wenxin" userId="a82f546d-a615-4e91-8cab-e1056b100a18" providerId="ADAL" clId="{D086D3E6-3D4A-B247-984A-C7176891954C}" dt="2025-04-22T20:06:58.709" v="6109" actId="20578"/>
        <pc:sldMkLst>
          <pc:docMk/>
          <pc:sldMk cId="4092546759" sldId="305"/>
        </pc:sldMkLst>
        <pc:spChg chg="add mod">
          <ac:chgData name="Jiang, Wenxin" userId="a82f546d-a615-4e91-8cab-e1056b100a18" providerId="ADAL" clId="{D086D3E6-3D4A-B247-984A-C7176891954C}" dt="2025-04-21T14:58:15.403" v="11"/>
          <ac:spMkLst>
            <pc:docMk/>
            <pc:sldMk cId="4092546759" sldId="305"/>
            <ac:spMk id="2" creationId="{04677641-BD8A-62E0-44B8-9ECF92D1815E}"/>
          </ac:spMkLst>
        </pc:spChg>
        <pc:spChg chg="mod">
          <ac:chgData name="Jiang, Wenxin" userId="a82f546d-a615-4e91-8cab-e1056b100a18" providerId="ADAL" clId="{D086D3E6-3D4A-B247-984A-C7176891954C}" dt="2025-04-21T16:41:07.023" v="848" actId="255"/>
          <ac:spMkLst>
            <pc:docMk/>
            <pc:sldMk cId="4092546759" sldId="305"/>
            <ac:spMk id="675" creationId="{00000000-0000-0000-0000-000000000000}"/>
          </ac:spMkLst>
        </pc:spChg>
        <pc:cxnChg chg="add mod">
          <ac:chgData name="Jiang, Wenxin" userId="a82f546d-a615-4e91-8cab-e1056b100a18" providerId="ADAL" clId="{D086D3E6-3D4A-B247-984A-C7176891954C}" dt="2025-04-21T16:41:09.575" v="849" actId="1076"/>
          <ac:cxnSpMkLst>
            <pc:docMk/>
            <pc:sldMk cId="4092546759" sldId="305"/>
            <ac:cxnSpMk id="3" creationId="{1CA13F85-A027-2D1E-247D-EF751FAA063F}"/>
          </ac:cxnSpMkLst>
        </pc:cxnChg>
      </pc:sldChg>
      <pc:sldChg chg="addSp modSp mod">
        <pc:chgData name="Jiang, Wenxin" userId="a82f546d-a615-4e91-8cab-e1056b100a18" providerId="ADAL" clId="{D086D3E6-3D4A-B247-984A-C7176891954C}" dt="2025-04-21T21:53:17.762" v="4691" actId="1076"/>
        <pc:sldMkLst>
          <pc:docMk/>
          <pc:sldMk cId="2521908083" sldId="306"/>
        </pc:sldMkLst>
        <pc:spChg chg="add mod">
          <ac:chgData name="Jiang, Wenxin" userId="a82f546d-a615-4e91-8cab-e1056b100a18" providerId="ADAL" clId="{D086D3E6-3D4A-B247-984A-C7176891954C}" dt="2025-04-21T14:58:15.403" v="11"/>
          <ac:spMkLst>
            <pc:docMk/>
            <pc:sldMk cId="2521908083" sldId="306"/>
            <ac:spMk id="2" creationId="{4A713859-3AF1-733F-0A5C-9C67362B8EF7}"/>
          </ac:spMkLst>
        </pc:spChg>
        <pc:spChg chg="mod">
          <ac:chgData name="Jiang, Wenxin" userId="a82f546d-a615-4e91-8cab-e1056b100a18" providerId="ADAL" clId="{D086D3E6-3D4A-B247-984A-C7176891954C}" dt="2025-04-21T16:41:13.004" v="850" actId="255"/>
          <ac:spMkLst>
            <pc:docMk/>
            <pc:sldMk cId="2521908083" sldId="306"/>
            <ac:spMk id="682" creationId="{00000000-0000-0000-0000-000000000000}"/>
          </ac:spMkLst>
        </pc:spChg>
        <pc:picChg chg="mod">
          <ac:chgData name="Jiang, Wenxin" userId="a82f546d-a615-4e91-8cab-e1056b100a18" providerId="ADAL" clId="{D086D3E6-3D4A-B247-984A-C7176891954C}" dt="2025-04-21T21:53:17.762" v="4691" actId="1076"/>
          <ac:picMkLst>
            <pc:docMk/>
            <pc:sldMk cId="2521908083" sldId="306"/>
            <ac:picMk id="684" creationId="{00000000-0000-0000-0000-000000000000}"/>
          </ac:picMkLst>
        </pc:picChg>
        <pc:cxnChg chg="add mod">
          <ac:chgData name="Jiang, Wenxin" userId="a82f546d-a615-4e91-8cab-e1056b100a18" providerId="ADAL" clId="{D086D3E6-3D4A-B247-984A-C7176891954C}" dt="2025-04-21T16:41:16.311" v="851"/>
          <ac:cxnSpMkLst>
            <pc:docMk/>
            <pc:sldMk cId="2521908083" sldId="306"/>
            <ac:cxnSpMk id="3" creationId="{D778D6F2-4AF8-B1D0-F77B-674A1ACFBBEB}"/>
          </ac:cxnSpMkLst>
        </pc:cxnChg>
      </pc:sldChg>
      <pc:sldChg chg="addSp modSp mod modAnim">
        <pc:chgData name="Jiang, Wenxin" userId="a82f546d-a615-4e91-8cab-e1056b100a18" providerId="ADAL" clId="{D086D3E6-3D4A-B247-984A-C7176891954C}" dt="2025-04-22T21:58:04.767" v="7687" actId="20577"/>
        <pc:sldMkLst>
          <pc:docMk/>
          <pc:sldMk cId="3491669557" sldId="307"/>
        </pc:sldMkLst>
        <pc:spChg chg="add mod">
          <ac:chgData name="Jiang, Wenxin" userId="a82f546d-a615-4e91-8cab-e1056b100a18" providerId="ADAL" clId="{D086D3E6-3D4A-B247-984A-C7176891954C}" dt="2025-04-21T14:58:15.403" v="11"/>
          <ac:spMkLst>
            <pc:docMk/>
            <pc:sldMk cId="3491669557" sldId="307"/>
            <ac:spMk id="2" creationId="{0F4B3841-27AA-025E-3E24-011D5FEF8A49}"/>
          </ac:spMkLst>
        </pc:spChg>
        <pc:spChg chg="mod">
          <ac:chgData name="Jiang, Wenxin" userId="a82f546d-a615-4e91-8cab-e1056b100a18" providerId="ADAL" clId="{D086D3E6-3D4A-B247-984A-C7176891954C}" dt="2025-04-22T21:58:04.767" v="7687" actId="20577"/>
          <ac:spMkLst>
            <pc:docMk/>
            <pc:sldMk cId="3491669557" sldId="307"/>
            <ac:spMk id="689" creationId="{00000000-0000-0000-0000-000000000000}"/>
          </ac:spMkLst>
        </pc:spChg>
        <pc:cxnChg chg="add mod">
          <ac:chgData name="Jiang, Wenxin" userId="a82f546d-a615-4e91-8cab-e1056b100a18" providerId="ADAL" clId="{D086D3E6-3D4A-B247-984A-C7176891954C}" dt="2025-04-21T16:41:17.554" v="852"/>
          <ac:cxnSpMkLst>
            <pc:docMk/>
            <pc:sldMk cId="3491669557" sldId="307"/>
            <ac:cxnSpMk id="3" creationId="{CD081146-C516-9C6C-4D24-B45B4ADE1F64}"/>
          </ac:cxnSpMkLst>
        </pc:cxnChg>
      </pc:sldChg>
      <pc:sldChg chg="addSp modSp mod modAnim">
        <pc:chgData name="Jiang, Wenxin" userId="a82f546d-a615-4e91-8cab-e1056b100a18" providerId="ADAL" clId="{D086D3E6-3D4A-B247-984A-C7176891954C}" dt="2025-04-22T22:01:16.556" v="7888"/>
        <pc:sldMkLst>
          <pc:docMk/>
          <pc:sldMk cId="3775937367" sldId="308"/>
        </pc:sldMkLst>
        <pc:spChg chg="add mod">
          <ac:chgData name="Jiang, Wenxin" userId="a82f546d-a615-4e91-8cab-e1056b100a18" providerId="ADAL" clId="{D086D3E6-3D4A-B247-984A-C7176891954C}" dt="2025-04-21T14:58:15.403" v="11"/>
          <ac:spMkLst>
            <pc:docMk/>
            <pc:sldMk cId="3775937367" sldId="308"/>
            <ac:spMk id="2" creationId="{F72CAFAF-A8BF-D936-A987-132A139B150B}"/>
          </ac:spMkLst>
        </pc:spChg>
        <pc:spChg chg="mod">
          <ac:chgData name="Jiang, Wenxin" userId="a82f546d-a615-4e91-8cab-e1056b100a18" providerId="ADAL" clId="{D086D3E6-3D4A-B247-984A-C7176891954C}" dt="2025-04-21T16:41:24.360" v="854" actId="255"/>
          <ac:spMkLst>
            <pc:docMk/>
            <pc:sldMk cId="3775937367" sldId="308"/>
            <ac:spMk id="700" creationId="{00000000-0000-0000-0000-000000000000}"/>
          </ac:spMkLst>
        </pc:spChg>
        <pc:picChg chg="add mod">
          <ac:chgData name="Jiang, Wenxin" userId="a82f546d-a615-4e91-8cab-e1056b100a18" providerId="ADAL" clId="{D086D3E6-3D4A-B247-984A-C7176891954C}" dt="2025-04-22T22:01:11.491" v="7887" actId="1076"/>
          <ac:picMkLst>
            <pc:docMk/>
            <pc:sldMk cId="3775937367" sldId="308"/>
            <ac:picMk id="4" creationId="{5710CFA8-D1E4-E933-C839-657B8C6999D2}"/>
          </ac:picMkLst>
        </pc:picChg>
        <pc:cxnChg chg="add mod">
          <ac:chgData name="Jiang, Wenxin" userId="a82f546d-a615-4e91-8cab-e1056b100a18" providerId="ADAL" clId="{D086D3E6-3D4A-B247-984A-C7176891954C}" dt="2025-04-21T16:41:31.358" v="857" actId="1076"/>
          <ac:cxnSpMkLst>
            <pc:docMk/>
            <pc:sldMk cId="3775937367" sldId="308"/>
            <ac:cxnSpMk id="3" creationId="{C12F4C3D-DA0F-6953-FA2A-44016185823A}"/>
          </ac:cxnSpMkLst>
        </pc:cxnChg>
      </pc:sldChg>
      <pc:sldChg chg="addSp delSp modSp mod delAnim modAnim modNotesTx">
        <pc:chgData name="Jiang, Wenxin" userId="a82f546d-a615-4e91-8cab-e1056b100a18" providerId="ADAL" clId="{D086D3E6-3D4A-B247-984A-C7176891954C}" dt="2025-04-22T22:10:25.667" v="8186"/>
        <pc:sldMkLst>
          <pc:docMk/>
          <pc:sldMk cId="121732721" sldId="309"/>
        </pc:sldMkLst>
        <pc:spChg chg="add mod">
          <ac:chgData name="Jiang, Wenxin" userId="a82f546d-a615-4e91-8cab-e1056b100a18" providerId="ADAL" clId="{D086D3E6-3D4A-B247-984A-C7176891954C}" dt="2025-04-21T14:58:15.403" v="11"/>
          <ac:spMkLst>
            <pc:docMk/>
            <pc:sldMk cId="121732721" sldId="309"/>
            <ac:spMk id="2" creationId="{2EEE281F-154F-11D5-5C24-568745DC01EF}"/>
          </ac:spMkLst>
        </pc:spChg>
        <pc:spChg chg="add mod">
          <ac:chgData name="Jiang, Wenxin" userId="a82f546d-a615-4e91-8cab-e1056b100a18" providerId="ADAL" clId="{D086D3E6-3D4A-B247-984A-C7176891954C}" dt="2025-04-22T22:09:51.332" v="8176" actId="14100"/>
          <ac:spMkLst>
            <pc:docMk/>
            <pc:sldMk cId="121732721" sldId="309"/>
            <ac:spMk id="14" creationId="{5FED458A-2557-D6B9-DBED-C8C45327F05D}"/>
          </ac:spMkLst>
        </pc:spChg>
        <pc:spChg chg="add mod">
          <ac:chgData name="Jiang, Wenxin" userId="a82f546d-a615-4e91-8cab-e1056b100a18" providerId="ADAL" clId="{D086D3E6-3D4A-B247-984A-C7176891954C}" dt="2025-04-22T22:09:55.336" v="8178" actId="1076"/>
          <ac:spMkLst>
            <pc:docMk/>
            <pc:sldMk cId="121732721" sldId="309"/>
            <ac:spMk id="15" creationId="{48DA1892-7749-5BF7-8307-BF21ECBBBA11}"/>
          </ac:spMkLst>
        </pc:spChg>
        <pc:spChg chg="add mod">
          <ac:chgData name="Jiang, Wenxin" userId="a82f546d-a615-4e91-8cab-e1056b100a18" providerId="ADAL" clId="{D086D3E6-3D4A-B247-984A-C7176891954C}" dt="2025-04-22T22:10:00.670" v="8181" actId="14100"/>
          <ac:spMkLst>
            <pc:docMk/>
            <pc:sldMk cId="121732721" sldId="309"/>
            <ac:spMk id="16" creationId="{33F2E19D-D793-3D0C-6C0C-4ABA3575AE8B}"/>
          </ac:spMkLst>
        </pc:spChg>
        <pc:spChg chg="mod">
          <ac:chgData name="Jiang, Wenxin" userId="a82f546d-a615-4e91-8cab-e1056b100a18" providerId="ADAL" clId="{D086D3E6-3D4A-B247-984A-C7176891954C}" dt="2025-04-22T22:02:49.317" v="7934" actId="20577"/>
          <ac:spMkLst>
            <pc:docMk/>
            <pc:sldMk cId="121732721" sldId="309"/>
            <ac:spMk id="709" creationId="{00000000-0000-0000-0000-000000000000}"/>
          </ac:spMkLst>
        </pc:spChg>
        <pc:picChg chg="add mod modCrop">
          <ac:chgData name="Jiang, Wenxin" userId="a82f546d-a615-4e91-8cab-e1056b100a18" providerId="ADAL" clId="{D086D3E6-3D4A-B247-984A-C7176891954C}" dt="2025-04-22T22:02:36.595" v="7909" actId="1076"/>
          <ac:picMkLst>
            <pc:docMk/>
            <pc:sldMk cId="121732721" sldId="309"/>
            <ac:picMk id="4" creationId="{0352A941-6BEB-A9CD-36F3-83DCD7C4CA6F}"/>
          </ac:picMkLst>
        </pc:picChg>
        <pc:picChg chg="add del mod">
          <ac:chgData name="Jiang, Wenxin" userId="a82f546d-a615-4e91-8cab-e1056b100a18" providerId="ADAL" clId="{D086D3E6-3D4A-B247-984A-C7176891954C}" dt="2025-04-22T21:58:28.717" v="7692" actId="21"/>
          <ac:picMkLst>
            <pc:docMk/>
            <pc:sldMk cId="121732721" sldId="309"/>
            <ac:picMk id="5" creationId="{5FA4750C-B47F-52BA-1033-38688E8314F2}"/>
          </ac:picMkLst>
        </pc:picChg>
        <pc:picChg chg="add del mod">
          <ac:chgData name="Jiang, Wenxin" userId="a82f546d-a615-4e91-8cab-e1056b100a18" providerId="ADAL" clId="{D086D3E6-3D4A-B247-984A-C7176891954C}" dt="2025-04-22T21:59:31.736" v="7860" actId="478"/>
          <ac:picMkLst>
            <pc:docMk/>
            <pc:sldMk cId="121732721" sldId="309"/>
            <ac:picMk id="6" creationId="{36079DE1-6E78-8725-683F-0D8B76FA4B15}"/>
          </ac:picMkLst>
        </pc:picChg>
        <pc:picChg chg="add del mod">
          <ac:chgData name="Jiang, Wenxin" userId="a82f546d-a615-4e91-8cab-e1056b100a18" providerId="ADAL" clId="{D086D3E6-3D4A-B247-984A-C7176891954C}" dt="2025-04-22T22:02:22.949" v="7906" actId="478"/>
          <ac:picMkLst>
            <pc:docMk/>
            <pc:sldMk cId="121732721" sldId="309"/>
            <ac:picMk id="11" creationId="{B122241E-1994-C501-AD03-D01991F081EF}"/>
          </ac:picMkLst>
        </pc:picChg>
        <pc:picChg chg="del mod">
          <ac:chgData name="Jiang, Wenxin" userId="a82f546d-a615-4e91-8cab-e1056b100a18" providerId="ADAL" clId="{D086D3E6-3D4A-B247-984A-C7176891954C}" dt="2025-04-22T22:00:49.062" v="7875" actId="21"/>
          <ac:picMkLst>
            <pc:docMk/>
            <pc:sldMk cId="121732721" sldId="309"/>
            <ac:picMk id="711" creationId="{00000000-0000-0000-0000-000000000000}"/>
          </ac:picMkLst>
        </pc:picChg>
        <pc:cxnChg chg="add mod">
          <ac:chgData name="Jiang, Wenxin" userId="a82f546d-a615-4e91-8cab-e1056b100a18" providerId="ADAL" clId="{D086D3E6-3D4A-B247-984A-C7176891954C}" dt="2025-04-21T16:41:36.995" v="860" actId="1076"/>
          <ac:cxnSpMkLst>
            <pc:docMk/>
            <pc:sldMk cId="121732721" sldId="309"/>
            <ac:cxnSpMk id="3" creationId="{0AEE2FA4-901F-A494-2587-A3E5505906F4}"/>
          </ac:cxnSpMkLst>
        </pc:cxnChg>
        <pc:cxnChg chg="add del mod">
          <ac:chgData name="Jiang, Wenxin" userId="a82f546d-a615-4e91-8cab-e1056b100a18" providerId="ADAL" clId="{D086D3E6-3D4A-B247-984A-C7176891954C}" dt="2025-04-22T22:01:25.650" v="7890" actId="478"/>
          <ac:cxnSpMkLst>
            <pc:docMk/>
            <pc:sldMk cId="121732721" sldId="309"/>
            <ac:cxnSpMk id="8" creationId="{F1A3B8A8-E56C-E602-7FD6-6B145415F40B}"/>
          </ac:cxnSpMkLst>
        </pc:cxnChg>
        <pc:cxnChg chg="add del mod">
          <ac:chgData name="Jiang, Wenxin" userId="a82f546d-a615-4e91-8cab-e1056b100a18" providerId="ADAL" clId="{D086D3E6-3D4A-B247-984A-C7176891954C}" dt="2025-04-22T22:01:26.697" v="7891" actId="478"/>
          <ac:cxnSpMkLst>
            <pc:docMk/>
            <pc:sldMk cId="121732721" sldId="309"/>
            <ac:cxnSpMk id="9" creationId="{9EBC2ABE-D44A-D916-39C6-DE635986919B}"/>
          </ac:cxnSpMkLst>
        </pc:cxnChg>
        <pc:cxnChg chg="add del mod">
          <ac:chgData name="Jiang, Wenxin" userId="a82f546d-a615-4e91-8cab-e1056b100a18" providerId="ADAL" clId="{D086D3E6-3D4A-B247-984A-C7176891954C}" dt="2025-04-22T22:02:15.890" v="7901" actId="478"/>
          <ac:cxnSpMkLst>
            <pc:docMk/>
            <pc:sldMk cId="121732721" sldId="309"/>
            <ac:cxnSpMk id="10" creationId="{F34A4D84-7CE2-8112-2106-F5B534019AB5}"/>
          </ac:cxnSpMkLst>
        </pc:cxnChg>
        <pc:cxnChg chg="add del mod">
          <ac:chgData name="Jiang, Wenxin" userId="a82f546d-a615-4e91-8cab-e1056b100a18" providerId="ADAL" clId="{D086D3E6-3D4A-B247-984A-C7176891954C}" dt="2025-04-22T22:02:17.976" v="7903" actId="478"/>
          <ac:cxnSpMkLst>
            <pc:docMk/>
            <pc:sldMk cId="121732721" sldId="309"/>
            <ac:cxnSpMk id="12" creationId="{3F825B78-BD64-1253-AECD-65A6C43906F5}"/>
          </ac:cxnSpMkLst>
        </pc:cxnChg>
        <pc:cxnChg chg="add del mod">
          <ac:chgData name="Jiang, Wenxin" userId="a82f546d-a615-4e91-8cab-e1056b100a18" providerId="ADAL" clId="{D086D3E6-3D4A-B247-984A-C7176891954C}" dt="2025-04-22T22:02:16.975" v="7902" actId="478"/>
          <ac:cxnSpMkLst>
            <pc:docMk/>
            <pc:sldMk cId="121732721" sldId="309"/>
            <ac:cxnSpMk id="13" creationId="{EC69434B-597A-6F46-69AF-D9294DD51481}"/>
          </ac:cxnSpMkLst>
        </pc:cxnChg>
      </pc:sldChg>
      <pc:sldChg chg="addSp modSp del mod modNotesTx">
        <pc:chgData name="Jiang, Wenxin" userId="a82f546d-a615-4e91-8cab-e1056b100a18" providerId="ADAL" clId="{D086D3E6-3D4A-B247-984A-C7176891954C}" dt="2025-04-21T21:06:42.523" v="3143" actId="2696"/>
        <pc:sldMkLst>
          <pc:docMk/>
          <pc:sldMk cId="3134386774" sldId="310"/>
        </pc:sldMkLst>
      </pc:sldChg>
      <pc:sldChg chg="addSp modSp">
        <pc:chgData name="Jiang, Wenxin" userId="a82f546d-a615-4e91-8cab-e1056b100a18" providerId="ADAL" clId="{D086D3E6-3D4A-B247-984A-C7176891954C}" dt="2025-04-21T14:58:15.403" v="11"/>
        <pc:sldMkLst>
          <pc:docMk/>
          <pc:sldMk cId="0" sldId="311"/>
        </pc:sldMkLst>
        <pc:spChg chg="add mod">
          <ac:chgData name="Jiang, Wenxin" userId="a82f546d-a615-4e91-8cab-e1056b100a18" providerId="ADAL" clId="{D086D3E6-3D4A-B247-984A-C7176891954C}" dt="2025-04-21T14:58:15.403" v="11"/>
          <ac:spMkLst>
            <pc:docMk/>
            <pc:sldMk cId="0" sldId="311"/>
            <ac:spMk id="2" creationId="{359F6C51-7ADE-F598-1EB3-B1C2358E070B}"/>
          </ac:spMkLst>
        </pc:spChg>
      </pc:sldChg>
      <pc:sldChg chg="addSp modSp">
        <pc:chgData name="Jiang, Wenxin" userId="a82f546d-a615-4e91-8cab-e1056b100a18" providerId="ADAL" clId="{D086D3E6-3D4A-B247-984A-C7176891954C}" dt="2025-04-21T14:58:15.403" v="11"/>
        <pc:sldMkLst>
          <pc:docMk/>
          <pc:sldMk cId="0" sldId="312"/>
        </pc:sldMkLst>
        <pc:spChg chg="add mod">
          <ac:chgData name="Jiang, Wenxin" userId="a82f546d-a615-4e91-8cab-e1056b100a18" providerId="ADAL" clId="{D086D3E6-3D4A-B247-984A-C7176891954C}" dt="2025-04-21T14:58:15.403" v="11"/>
          <ac:spMkLst>
            <pc:docMk/>
            <pc:sldMk cId="0" sldId="312"/>
            <ac:spMk id="2" creationId="{4496BA02-DCFA-AB4E-D7A1-72B33357F48F}"/>
          </ac:spMkLst>
        </pc:spChg>
      </pc:sldChg>
      <pc:sldChg chg="addSp modSp">
        <pc:chgData name="Jiang, Wenxin" userId="a82f546d-a615-4e91-8cab-e1056b100a18" providerId="ADAL" clId="{D086D3E6-3D4A-B247-984A-C7176891954C}" dt="2025-04-21T14:58:15.403" v="11"/>
        <pc:sldMkLst>
          <pc:docMk/>
          <pc:sldMk cId="0" sldId="313"/>
        </pc:sldMkLst>
        <pc:spChg chg="add mod">
          <ac:chgData name="Jiang, Wenxin" userId="a82f546d-a615-4e91-8cab-e1056b100a18" providerId="ADAL" clId="{D086D3E6-3D4A-B247-984A-C7176891954C}" dt="2025-04-21T14:58:15.403" v="11"/>
          <ac:spMkLst>
            <pc:docMk/>
            <pc:sldMk cId="0" sldId="313"/>
            <ac:spMk id="2" creationId="{DC615935-7E41-6ABC-5B66-0111D3857AC1}"/>
          </ac:spMkLst>
        </pc:spChg>
      </pc:sldChg>
      <pc:sldChg chg="addSp modSp">
        <pc:chgData name="Jiang, Wenxin" userId="a82f546d-a615-4e91-8cab-e1056b100a18" providerId="ADAL" clId="{D086D3E6-3D4A-B247-984A-C7176891954C}" dt="2025-04-21T14:58:15.403" v="11"/>
        <pc:sldMkLst>
          <pc:docMk/>
          <pc:sldMk cId="0" sldId="314"/>
        </pc:sldMkLst>
        <pc:spChg chg="add mod">
          <ac:chgData name="Jiang, Wenxin" userId="a82f546d-a615-4e91-8cab-e1056b100a18" providerId="ADAL" clId="{D086D3E6-3D4A-B247-984A-C7176891954C}" dt="2025-04-21T14:58:15.403" v="11"/>
          <ac:spMkLst>
            <pc:docMk/>
            <pc:sldMk cId="0" sldId="314"/>
            <ac:spMk id="2" creationId="{8D50ECB0-848E-89F5-52C4-A22C1332CEAB}"/>
          </ac:spMkLst>
        </pc:spChg>
      </pc:sldChg>
      <pc:sldChg chg="addSp modSp">
        <pc:chgData name="Jiang, Wenxin" userId="a82f546d-a615-4e91-8cab-e1056b100a18" providerId="ADAL" clId="{D086D3E6-3D4A-B247-984A-C7176891954C}" dt="2025-04-21T14:58:15.403" v="11"/>
        <pc:sldMkLst>
          <pc:docMk/>
          <pc:sldMk cId="0" sldId="315"/>
        </pc:sldMkLst>
        <pc:spChg chg="add mod">
          <ac:chgData name="Jiang, Wenxin" userId="a82f546d-a615-4e91-8cab-e1056b100a18" providerId="ADAL" clId="{D086D3E6-3D4A-B247-984A-C7176891954C}" dt="2025-04-21T14:58:15.403" v="11"/>
          <ac:spMkLst>
            <pc:docMk/>
            <pc:sldMk cId="0" sldId="315"/>
            <ac:spMk id="2" creationId="{3B4F8D1A-E209-E3B2-B4DA-5BC28E19E0C1}"/>
          </ac:spMkLst>
        </pc:spChg>
      </pc:sldChg>
      <pc:sldChg chg="addSp modSp mod">
        <pc:chgData name="Jiang, Wenxin" userId="a82f546d-a615-4e91-8cab-e1056b100a18" providerId="ADAL" clId="{D086D3E6-3D4A-B247-984A-C7176891954C}" dt="2025-04-22T17:08:05.897" v="5114" actId="14100"/>
        <pc:sldMkLst>
          <pc:docMk/>
          <pc:sldMk cId="3814069764" sldId="316"/>
        </pc:sldMkLst>
        <pc:spChg chg="add mod">
          <ac:chgData name="Jiang, Wenxin" userId="a82f546d-a615-4e91-8cab-e1056b100a18" providerId="ADAL" clId="{D086D3E6-3D4A-B247-984A-C7176891954C}" dt="2025-04-21T14:58:15.403" v="11"/>
          <ac:spMkLst>
            <pc:docMk/>
            <pc:sldMk cId="3814069764" sldId="316"/>
            <ac:spMk id="2" creationId="{51557E24-C2C2-7363-7AEE-CF695464064F}"/>
          </ac:spMkLst>
        </pc:spChg>
        <pc:spChg chg="add mod">
          <ac:chgData name="Jiang, Wenxin" userId="a82f546d-a615-4e91-8cab-e1056b100a18" providerId="ADAL" clId="{D086D3E6-3D4A-B247-984A-C7176891954C}" dt="2025-04-21T19:25:05.615" v="1403" actId="113"/>
          <ac:spMkLst>
            <pc:docMk/>
            <pc:sldMk cId="3814069764" sldId="316"/>
            <ac:spMk id="4" creationId="{BD3B4920-3575-FD85-1D24-888C82EEA661}"/>
          </ac:spMkLst>
        </pc:spChg>
        <pc:spChg chg="mod">
          <ac:chgData name="Jiang, Wenxin" userId="a82f546d-a615-4e91-8cab-e1056b100a18" providerId="ADAL" clId="{D086D3E6-3D4A-B247-984A-C7176891954C}" dt="2025-04-22T16:46:08.759" v="4945" actId="20577"/>
          <ac:spMkLst>
            <pc:docMk/>
            <pc:sldMk cId="3814069764" sldId="316"/>
            <ac:spMk id="791" creationId="{00000000-0000-0000-0000-000000000000}"/>
          </ac:spMkLst>
        </pc:spChg>
        <pc:spChg chg="mod">
          <ac:chgData name="Jiang, Wenxin" userId="a82f546d-a615-4e91-8cab-e1056b100a18" providerId="ADAL" clId="{D086D3E6-3D4A-B247-984A-C7176891954C}" dt="2025-04-22T17:08:05.897" v="5114" actId="14100"/>
          <ac:spMkLst>
            <pc:docMk/>
            <pc:sldMk cId="3814069764" sldId="316"/>
            <ac:spMk id="792" creationId="{00000000-0000-0000-0000-000000000000}"/>
          </ac:spMkLst>
        </pc:spChg>
      </pc:sldChg>
      <pc:sldChg chg="addSp modSp">
        <pc:chgData name="Jiang, Wenxin" userId="a82f546d-a615-4e91-8cab-e1056b100a18" providerId="ADAL" clId="{D086D3E6-3D4A-B247-984A-C7176891954C}" dt="2025-04-21T19:26:48.531" v="1440"/>
        <pc:sldMkLst>
          <pc:docMk/>
          <pc:sldMk cId="685404724" sldId="317"/>
        </pc:sldMkLst>
      </pc:sldChg>
      <pc:sldChg chg="addSp delSp modSp mod delAnim">
        <pc:chgData name="Jiang, Wenxin" userId="a82f546d-a615-4e91-8cab-e1056b100a18" providerId="ADAL" clId="{D086D3E6-3D4A-B247-984A-C7176891954C}" dt="2025-04-22T17:10:10.673" v="5141" actId="1076"/>
        <pc:sldMkLst>
          <pc:docMk/>
          <pc:sldMk cId="2555733730" sldId="318"/>
        </pc:sldMkLst>
        <pc:spChg chg="add mod">
          <ac:chgData name="Jiang, Wenxin" userId="a82f546d-a615-4e91-8cab-e1056b100a18" providerId="ADAL" clId="{D086D3E6-3D4A-B247-984A-C7176891954C}" dt="2025-04-21T14:58:15.403" v="11"/>
          <ac:spMkLst>
            <pc:docMk/>
            <pc:sldMk cId="2555733730" sldId="318"/>
            <ac:spMk id="2" creationId="{74682A0A-8BCC-4A95-F7C7-DE924ADE321B}"/>
          </ac:spMkLst>
        </pc:spChg>
        <pc:spChg chg="add mod">
          <ac:chgData name="Jiang, Wenxin" userId="a82f546d-a615-4e91-8cab-e1056b100a18" providerId="ADAL" clId="{D086D3E6-3D4A-B247-984A-C7176891954C}" dt="2025-04-22T17:10:10.673" v="5141" actId="1076"/>
          <ac:spMkLst>
            <pc:docMk/>
            <pc:sldMk cId="2555733730" sldId="318"/>
            <ac:spMk id="5" creationId="{602431F2-CCDF-5E6F-106B-30A680C9A23D}"/>
          </ac:spMkLst>
        </pc:spChg>
        <pc:picChg chg="mod">
          <ac:chgData name="Jiang, Wenxin" userId="a82f546d-a615-4e91-8cab-e1056b100a18" providerId="ADAL" clId="{D086D3E6-3D4A-B247-984A-C7176891954C}" dt="2025-04-21T19:26:40.751" v="1436" actId="14100"/>
          <ac:picMkLst>
            <pc:docMk/>
            <pc:sldMk cId="2555733730" sldId="318"/>
            <ac:picMk id="808" creationId="{00000000-0000-0000-0000-000000000000}"/>
          </ac:picMkLst>
        </pc:picChg>
        <pc:cxnChg chg="add mod">
          <ac:chgData name="Jiang, Wenxin" userId="a82f546d-a615-4e91-8cab-e1056b100a18" providerId="ADAL" clId="{D086D3E6-3D4A-B247-984A-C7176891954C}" dt="2025-04-21T19:26:37.610" v="1435"/>
          <ac:cxnSpMkLst>
            <pc:docMk/>
            <pc:sldMk cId="2555733730" sldId="318"/>
            <ac:cxnSpMk id="3" creationId="{2FC63A1F-75C6-7B66-D646-95DC19908976}"/>
          </ac:cxnSpMkLst>
        </pc:cxnChg>
      </pc:sldChg>
      <pc:sldChg chg="addSp modSp mod">
        <pc:chgData name="Jiang, Wenxin" userId="a82f546d-a615-4e91-8cab-e1056b100a18" providerId="ADAL" clId="{D086D3E6-3D4A-B247-984A-C7176891954C}" dt="2025-04-21T19:26:45.963" v="1439" actId="1035"/>
        <pc:sldMkLst>
          <pc:docMk/>
          <pc:sldMk cId="3424533339" sldId="319"/>
        </pc:sldMkLst>
      </pc:sldChg>
      <pc:sldChg chg="addSp modSp">
        <pc:chgData name="Jiang, Wenxin" userId="a82f546d-a615-4e91-8cab-e1056b100a18" providerId="ADAL" clId="{D086D3E6-3D4A-B247-984A-C7176891954C}" dt="2025-04-21T19:26:27.686" v="1431"/>
        <pc:sldMkLst>
          <pc:docMk/>
          <pc:sldMk cId="141964892" sldId="320"/>
        </pc:sldMkLst>
      </pc:sldChg>
      <pc:sldChg chg="addSp modSp mod">
        <pc:chgData name="Jiang, Wenxin" userId="a82f546d-a615-4e91-8cab-e1056b100a18" providerId="ADAL" clId="{D086D3E6-3D4A-B247-984A-C7176891954C}" dt="2025-04-22T17:10:05.873" v="5140" actId="1076"/>
        <pc:sldMkLst>
          <pc:docMk/>
          <pc:sldMk cId="1417715502" sldId="321"/>
        </pc:sldMkLst>
        <pc:spChg chg="add mod">
          <ac:chgData name="Jiang, Wenxin" userId="a82f546d-a615-4e91-8cab-e1056b100a18" providerId="ADAL" clId="{D086D3E6-3D4A-B247-984A-C7176891954C}" dt="2025-04-21T14:58:15.403" v="11"/>
          <ac:spMkLst>
            <pc:docMk/>
            <pc:sldMk cId="1417715502" sldId="321"/>
            <ac:spMk id="2" creationId="{366BDF81-C952-2D8E-DF15-1F6704307F92}"/>
          </ac:spMkLst>
        </pc:spChg>
        <pc:spChg chg="add mod">
          <ac:chgData name="Jiang, Wenxin" userId="a82f546d-a615-4e91-8cab-e1056b100a18" providerId="ADAL" clId="{D086D3E6-3D4A-B247-984A-C7176891954C}" dt="2025-04-22T17:10:05.873" v="5140" actId="1076"/>
          <ac:spMkLst>
            <pc:docMk/>
            <pc:sldMk cId="1417715502" sldId="321"/>
            <ac:spMk id="4" creationId="{31FABB16-F214-BF77-6B6D-1B9F7870F4B5}"/>
          </ac:spMkLst>
        </pc:spChg>
        <pc:picChg chg="mod">
          <ac:chgData name="Jiang, Wenxin" userId="a82f546d-a615-4e91-8cab-e1056b100a18" providerId="ADAL" clId="{D086D3E6-3D4A-B247-984A-C7176891954C}" dt="2025-04-21T19:26:33.101" v="1433" actId="1076"/>
          <ac:picMkLst>
            <pc:docMk/>
            <pc:sldMk cId="1417715502" sldId="321"/>
            <ac:picMk id="840" creationId="{00000000-0000-0000-0000-000000000000}"/>
          </ac:picMkLst>
        </pc:picChg>
        <pc:cxnChg chg="add mod">
          <ac:chgData name="Jiang, Wenxin" userId="a82f546d-a615-4e91-8cab-e1056b100a18" providerId="ADAL" clId="{D086D3E6-3D4A-B247-984A-C7176891954C}" dt="2025-04-21T19:26:29.766" v="1432"/>
          <ac:cxnSpMkLst>
            <pc:docMk/>
            <pc:sldMk cId="1417715502" sldId="321"/>
            <ac:cxnSpMk id="3" creationId="{B4777796-5319-D95E-CC27-876919A8FD3B}"/>
          </ac:cxnSpMkLst>
        </pc:cxnChg>
      </pc:sldChg>
      <pc:sldChg chg="addSp modSp del">
        <pc:chgData name="Jiang, Wenxin" userId="a82f546d-a615-4e91-8cab-e1056b100a18" providerId="ADAL" clId="{D086D3E6-3D4A-B247-984A-C7176891954C}" dt="2025-04-21T16:28:10.416" v="796" actId="2696"/>
        <pc:sldMkLst>
          <pc:docMk/>
          <pc:sldMk cId="130377512" sldId="322"/>
        </pc:sldMkLst>
      </pc:sldChg>
      <pc:sldChg chg="add mod modShow">
        <pc:chgData name="Jiang, Wenxin" userId="a82f546d-a615-4e91-8cab-e1056b100a18" providerId="ADAL" clId="{D086D3E6-3D4A-B247-984A-C7176891954C}" dt="2025-04-23T02:10:18.640" v="9620" actId="729"/>
        <pc:sldMkLst>
          <pc:docMk/>
          <pc:sldMk cId="1014929403" sldId="322"/>
        </pc:sldMkLst>
      </pc:sldChg>
      <pc:sldChg chg="addSp modSp del">
        <pc:chgData name="Jiang, Wenxin" userId="a82f546d-a615-4e91-8cab-e1056b100a18" providerId="ADAL" clId="{D086D3E6-3D4A-B247-984A-C7176891954C}" dt="2025-04-21T16:28:10.416" v="796" actId="2696"/>
        <pc:sldMkLst>
          <pc:docMk/>
          <pc:sldMk cId="702217540" sldId="323"/>
        </pc:sldMkLst>
      </pc:sldChg>
      <pc:sldChg chg="add">
        <pc:chgData name="Jiang, Wenxin" userId="a82f546d-a615-4e91-8cab-e1056b100a18" providerId="ADAL" clId="{D086D3E6-3D4A-B247-984A-C7176891954C}" dt="2025-04-21T16:28:14.910" v="797"/>
        <pc:sldMkLst>
          <pc:docMk/>
          <pc:sldMk cId="3221704448" sldId="323"/>
        </pc:sldMkLst>
      </pc:sldChg>
      <pc:sldChg chg="add">
        <pc:chgData name="Jiang, Wenxin" userId="a82f546d-a615-4e91-8cab-e1056b100a18" providerId="ADAL" clId="{D086D3E6-3D4A-B247-984A-C7176891954C}" dt="2025-04-21T16:28:14.910" v="797"/>
        <pc:sldMkLst>
          <pc:docMk/>
          <pc:sldMk cId="1506219659" sldId="324"/>
        </pc:sldMkLst>
      </pc:sldChg>
      <pc:sldChg chg="addSp modSp del">
        <pc:chgData name="Jiang, Wenxin" userId="a82f546d-a615-4e91-8cab-e1056b100a18" providerId="ADAL" clId="{D086D3E6-3D4A-B247-984A-C7176891954C}" dt="2025-04-21T16:28:10.416" v="796" actId="2696"/>
        <pc:sldMkLst>
          <pc:docMk/>
          <pc:sldMk cId="1761379579" sldId="324"/>
        </pc:sldMkLst>
      </pc:sldChg>
      <pc:sldChg chg="addSp modSp">
        <pc:chgData name="Jiang, Wenxin" userId="a82f546d-a615-4e91-8cab-e1056b100a18" providerId="ADAL" clId="{D086D3E6-3D4A-B247-984A-C7176891954C}" dt="2025-04-21T14:58:15.403" v="11"/>
        <pc:sldMkLst>
          <pc:docMk/>
          <pc:sldMk cId="0" sldId="325"/>
        </pc:sldMkLst>
        <pc:spChg chg="add mod">
          <ac:chgData name="Jiang, Wenxin" userId="a82f546d-a615-4e91-8cab-e1056b100a18" providerId="ADAL" clId="{D086D3E6-3D4A-B247-984A-C7176891954C}" dt="2025-04-21T14:58:15.403" v="11"/>
          <ac:spMkLst>
            <pc:docMk/>
            <pc:sldMk cId="0" sldId="325"/>
            <ac:spMk id="2" creationId="{9DAC20D3-0FA3-5B58-BA32-24064310F08F}"/>
          </ac:spMkLst>
        </pc:spChg>
      </pc:sldChg>
      <pc:sldChg chg="addSp modSp">
        <pc:chgData name="Jiang, Wenxin" userId="a82f546d-a615-4e91-8cab-e1056b100a18" providerId="ADAL" clId="{D086D3E6-3D4A-B247-984A-C7176891954C}" dt="2025-04-21T14:58:15.403" v="11"/>
        <pc:sldMkLst>
          <pc:docMk/>
          <pc:sldMk cId="0" sldId="326"/>
        </pc:sldMkLst>
        <pc:spChg chg="add mod">
          <ac:chgData name="Jiang, Wenxin" userId="a82f546d-a615-4e91-8cab-e1056b100a18" providerId="ADAL" clId="{D086D3E6-3D4A-B247-984A-C7176891954C}" dt="2025-04-21T14:58:15.403" v="11"/>
          <ac:spMkLst>
            <pc:docMk/>
            <pc:sldMk cId="0" sldId="326"/>
            <ac:spMk id="2" creationId="{0339272B-6DE6-B500-7876-E9F0BB8CC229}"/>
          </ac:spMkLst>
        </pc:spChg>
      </pc:sldChg>
      <pc:sldChg chg="addSp modSp">
        <pc:chgData name="Jiang, Wenxin" userId="a82f546d-a615-4e91-8cab-e1056b100a18" providerId="ADAL" clId="{D086D3E6-3D4A-B247-984A-C7176891954C}" dt="2025-04-21T14:58:15.403" v="11"/>
        <pc:sldMkLst>
          <pc:docMk/>
          <pc:sldMk cId="0" sldId="327"/>
        </pc:sldMkLst>
        <pc:spChg chg="add mod">
          <ac:chgData name="Jiang, Wenxin" userId="a82f546d-a615-4e91-8cab-e1056b100a18" providerId="ADAL" clId="{D086D3E6-3D4A-B247-984A-C7176891954C}" dt="2025-04-21T14:58:15.403" v="11"/>
          <ac:spMkLst>
            <pc:docMk/>
            <pc:sldMk cId="0" sldId="327"/>
            <ac:spMk id="2" creationId="{A9C0B557-728F-EE4A-7EF4-89252B5443CE}"/>
          </ac:spMkLst>
        </pc:spChg>
      </pc:sldChg>
      <pc:sldChg chg="addSp modSp">
        <pc:chgData name="Jiang, Wenxin" userId="a82f546d-a615-4e91-8cab-e1056b100a18" providerId="ADAL" clId="{D086D3E6-3D4A-B247-984A-C7176891954C}" dt="2025-04-21T14:58:15.403" v="11"/>
        <pc:sldMkLst>
          <pc:docMk/>
          <pc:sldMk cId="0" sldId="328"/>
        </pc:sldMkLst>
        <pc:spChg chg="add mod">
          <ac:chgData name="Jiang, Wenxin" userId="a82f546d-a615-4e91-8cab-e1056b100a18" providerId="ADAL" clId="{D086D3E6-3D4A-B247-984A-C7176891954C}" dt="2025-04-21T14:58:15.403" v="11"/>
          <ac:spMkLst>
            <pc:docMk/>
            <pc:sldMk cId="0" sldId="328"/>
            <ac:spMk id="2" creationId="{4A0EB78A-A065-8415-AB11-55075ACD3CCF}"/>
          </ac:spMkLst>
        </pc:spChg>
      </pc:sldChg>
      <pc:sldChg chg="addSp modSp">
        <pc:chgData name="Jiang, Wenxin" userId="a82f546d-a615-4e91-8cab-e1056b100a18" providerId="ADAL" clId="{D086D3E6-3D4A-B247-984A-C7176891954C}" dt="2025-04-21T14:58:15.403" v="11"/>
        <pc:sldMkLst>
          <pc:docMk/>
          <pc:sldMk cId="0" sldId="329"/>
        </pc:sldMkLst>
        <pc:spChg chg="add mod">
          <ac:chgData name="Jiang, Wenxin" userId="a82f546d-a615-4e91-8cab-e1056b100a18" providerId="ADAL" clId="{D086D3E6-3D4A-B247-984A-C7176891954C}" dt="2025-04-21T14:58:15.403" v="11"/>
          <ac:spMkLst>
            <pc:docMk/>
            <pc:sldMk cId="0" sldId="329"/>
            <ac:spMk id="2" creationId="{52D0713F-DB94-B7A4-F3FF-96FAC347B002}"/>
          </ac:spMkLst>
        </pc:spChg>
      </pc:sldChg>
      <pc:sldChg chg="addSp modSp">
        <pc:chgData name="Jiang, Wenxin" userId="a82f546d-a615-4e91-8cab-e1056b100a18" providerId="ADAL" clId="{D086D3E6-3D4A-B247-984A-C7176891954C}" dt="2025-04-21T14:58:15.403" v="11"/>
        <pc:sldMkLst>
          <pc:docMk/>
          <pc:sldMk cId="0" sldId="330"/>
        </pc:sldMkLst>
        <pc:spChg chg="add mod">
          <ac:chgData name="Jiang, Wenxin" userId="a82f546d-a615-4e91-8cab-e1056b100a18" providerId="ADAL" clId="{D086D3E6-3D4A-B247-984A-C7176891954C}" dt="2025-04-21T14:58:15.403" v="11"/>
          <ac:spMkLst>
            <pc:docMk/>
            <pc:sldMk cId="0" sldId="330"/>
            <ac:spMk id="2" creationId="{66D7BA59-8BCB-7745-DFED-BF727F6C48B4}"/>
          </ac:spMkLst>
        </pc:spChg>
      </pc:sldChg>
      <pc:sldChg chg="addSp modSp">
        <pc:chgData name="Jiang, Wenxin" userId="a82f546d-a615-4e91-8cab-e1056b100a18" providerId="ADAL" clId="{D086D3E6-3D4A-B247-984A-C7176891954C}" dt="2025-04-21T14:58:15.403" v="11"/>
        <pc:sldMkLst>
          <pc:docMk/>
          <pc:sldMk cId="0" sldId="331"/>
        </pc:sldMkLst>
        <pc:spChg chg="add mod">
          <ac:chgData name="Jiang, Wenxin" userId="a82f546d-a615-4e91-8cab-e1056b100a18" providerId="ADAL" clId="{D086D3E6-3D4A-B247-984A-C7176891954C}" dt="2025-04-21T14:58:15.403" v="11"/>
          <ac:spMkLst>
            <pc:docMk/>
            <pc:sldMk cId="0" sldId="331"/>
            <ac:spMk id="2" creationId="{F6E08397-2DEE-475F-BD19-8027F15B7C46}"/>
          </ac:spMkLst>
        </pc:spChg>
      </pc:sldChg>
      <pc:sldChg chg="addSp modSp">
        <pc:chgData name="Jiang, Wenxin" userId="a82f546d-a615-4e91-8cab-e1056b100a18" providerId="ADAL" clId="{D086D3E6-3D4A-B247-984A-C7176891954C}" dt="2025-04-21T14:58:15.403" v="11"/>
        <pc:sldMkLst>
          <pc:docMk/>
          <pc:sldMk cId="0" sldId="332"/>
        </pc:sldMkLst>
        <pc:spChg chg="add mod">
          <ac:chgData name="Jiang, Wenxin" userId="a82f546d-a615-4e91-8cab-e1056b100a18" providerId="ADAL" clId="{D086D3E6-3D4A-B247-984A-C7176891954C}" dt="2025-04-21T14:58:15.403" v="11"/>
          <ac:spMkLst>
            <pc:docMk/>
            <pc:sldMk cId="0" sldId="332"/>
            <ac:spMk id="2" creationId="{C659D2D1-10AC-24A0-0B60-E11A00252EBF}"/>
          </ac:spMkLst>
        </pc:spChg>
      </pc:sldChg>
      <pc:sldChg chg="addSp modSp">
        <pc:chgData name="Jiang, Wenxin" userId="a82f546d-a615-4e91-8cab-e1056b100a18" providerId="ADAL" clId="{D086D3E6-3D4A-B247-984A-C7176891954C}" dt="2025-04-21T14:58:15.403" v="11"/>
        <pc:sldMkLst>
          <pc:docMk/>
          <pc:sldMk cId="0" sldId="333"/>
        </pc:sldMkLst>
        <pc:spChg chg="add mod">
          <ac:chgData name="Jiang, Wenxin" userId="a82f546d-a615-4e91-8cab-e1056b100a18" providerId="ADAL" clId="{D086D3E6-3D4A-B247-984A-C7176891954C}" dt="2025-04-21T14:58:15.403" v="11"/>
          <ac:spMkLst>
            <pc:docMk/>
            <pc:sldMk cId="0" sldId="333"/>
            <ac:spMk id="2" creationId="{236FA30F-E40D-6B77-0BA2-BAB5342EF3DA}"/>
          </ac:spMkLst>
        </pc:spChg>
      </pc:sldChg>
      <pc:sldChg chg="addSp modSp">
        <pc:chgData name="Jiang, Wenxin" userId="a82f546d-a615-4e91-8cab-e1056b100a18" providerId="ADAL" clId="{D086D3E6-3D4A-B247-984A-C7176891954C}" dt="2025-04-21T14:58:15.403" v="11"/>
        <pc:sldMkLst>
          <pc:docMk/>
          <pc:sldMk cId="0" sldId="334"/>
        </pc:sldMkLst>
        <pc:spChg chg="add mod">
          <ac:chgData name="Jiang, Wenxin" userId="a82f546d-a615-4e91-8cab-e1056b100a18" providerId="ADAL" clId="{D086D3E6-3D4A-B247-984A-C7176891954C}" dt="2025-04-21T14:58:15.403" v="11"/>
          <ac:spMkLst>
            <pc:docMk/>
            <pc:sldMk cId="0" sldId="334"/>
            <ac:spMk id="2" creationId="{BF0AFC44-CC26-38D7-F9BD-E54387DF8FBB}"/>
          </ac:spMkLst>
        </pc:spChg>
      </pc:sldChg>
      <pc:sldChg chg="addSp modSp">
        <pc:chgData name="Jiang, Wenxin" userId="a82f546d-a615-4e91-8cab-e1056b100a18" providerId="ADAL" clId="{D086D3E6-3D4A-B247-984A-C7176891954C}" dt="2025-04-21T14:58:15.403" v="11"/>
        <pc:sldMkLst>
          <pc:docMk/>
          <pc:sldMk cId="0" sldId="335"/>
        </pc:sldMkLst>
        <pc:spChg chg="add mod">
          <ac:chgData name="Jiang, Wenxin" userId="a82f546d-a615-4e91-8cab-e1056b100a18" providerId="ADAL" clId="{D086D3E6-3D4A-B247-984A-C7176891954C}" dt="2025-04-21T14:58:15.403" v="11"/>
          <ac:spMkLst>
            <pc:docMk/>
            <pc:sldMk cId="0" sldId="335"/>
            <ac:spMk id="2" creationId="{94738896-FFC5-83A5-C1A4-7068BDB78A84}"/>
          </ac:spMkLst>
        </pc:spChg>
      </pc:sldChg>
      <pc:sldChg chg="addSp modSp">
        <pc:chgData name="Jiang, Wenxin" userId="a82f546d-a615-4e91-8cab-e1056b100a18" providerId="ADAL" clId="{D086D3E6-3D4A-B247-984A-C7176891954C}" dt="2025-04-21T14:58:15.403" v="11"/>
        <pc:sldMkLst>
          <pc:docMk/>
          <pc:sldMk cId="0" sldId="336"/>
        </pc:sldMkLst>
        <pc:spChg chg="add mod">
          <ac:chgData name="Jiang, Wenxin" userId="a82f546d-a615-4e91-8cab-e1056b100a18" providerId="ADAL" clId="{D086D3E6-3D4A-B247-984A-C7176891954C}" dt="2025-04-21T14:58:15.403" v="11"/>
          <ac:spMkLst>
            <pc:docMk/>
            <pc:sldMk cId="0" sldId="336"/>
            <ac:spMk id="2" creationId="{7911052B-AE77-2074-668A-AB4AD7FEC08F}"/>
          </ac:spMkLst>
        </pc:spChg>
      </pc:sldChg>
      <pc:sldChg chg="addSp modSp">
        <pc:chgData name="Jiang, Wenxin" userId="a82f546d-a615-4e91-8cab-e1056b100a18" providerId="ADAL" clId="{D086D3E6-3D4A-B247-984A-C7176891954C}" dt="2025-04-21T14:58:15.403" v="11"/>
        <pc:sldMkLst>
          <pc:docMk/>
          <pc:sldMk cId="0" sldId="337"/>
        </pc:sldMkLst>
        <pc:spChg chg="add mod">
          <ac:chgData name="Jiang, Wenxin" userId="a82f546d-a615-4e91-8cab-e1056b100a18" providerId="ADAL" clId="{D086D3E6-3D4A-B247-984A-C7176891954C}" dt="2025-04-21T14:58:15.403" v="11"/>
          <ac:spMkLst>
            <pc:docMk/>
            <pc:sldMk cId="0" sldId="337"/>
            <ac:spMk id="2" creationId="{420F3CAA-9DAA-0E26-429C-8BD3AD20921A}"/>
          </ac:spMkLst>
        </pc:spChg>
      </pc:sldChg>
      <pc:sldChg chg="addSp modSp">
        <pc:chgData name="Jiang, Wenxin" userId="a82f546d-a615-4e91-8cab-e1056b100a18" providerId="ADAL" clId="{D086D3E6-3D4A-B247-984A-C7176891954C}" dt="2025-04-21T14:58:15.403" v="11"/>
        <pc:sldMkLst>
          <pc:docMk/>
          <pc:sldMk cId="0" sldId="338"/>
        </pc:sldMkLst>
        <pc:spChg chg="add mod">
          <ac:chgData name="Jiang, Wenxin" userId="a82f546d-a615-4e91-8cab-e1056b100a18" providerId="ADAL" clId="{D086D3E6-3D4A-B247-984A-C7176891954C}" dt="2025-04-21T14:58:15.403" v="11"/>
          <ac:spMkLst>
            <pc:docMk/>
            <pc:sldMk cId="0" sldId="338"/>
            <ac:spMk id="2" creationId="{AE78E788-8DCF-4D68-8B24-CDA2195F8698}"/>
          </ac:spMkLst>
        </pc:spChg>
      </pc:sldChg>
      <pc:sldChg chg="addSp modSp">
        <pc:chgData name="Jiang, Wenxin" userId="a82f546d-a615-4e91-8cab-e1056b100a18" providerId="ADAL" clId="{D086D3E6-3D4A-B247-984A-C7176891954C}" dt="2025-04-21T14:58:15.403" v="11"/>
        <pc:sldMkLst>
          <pc:docMk/>
          <pc:sldMk cId="0" sldId="339"/>
        </pc:sldMkLst>
        <pc:spChg chg="add mod">
          <ac:chgData name="Jiang, Wenxin" userId="a82f546d-a615-4e91-8cab-e1056b100a18" providerId="ADAL" clId="{D086D3E6-3D4A-B247-984A-C7176891954C}" dt="2025-04-21T14:58:15.403" v="11"/>
          <ac:spMkLst>
            <pc:docMk/>
            <pc:sldMk cId="0" sldId="339"/>
            <ac:spMk id="2" creationId="{12B2C165-2060-598C-7818-0E8D9EE23034}"/>
          </ac:spMkLst>
        </pc:spChg>
      </pc:sldChg>
      <pc:sldChg chg="addSp modSp">
        <pc:chgData name="Jiang, Wenxin" userId="a82f546d-a615-4e91-8cab-e1056b100a18" providerId="ADAL" clId="{D086D3E6-3D4A-B247-984A-C7176891954C}" dt="2025-04-21T14:58:15.403" v="11"/>
        <pc:sldMkLst>
          <pc:docMk/>
          <pc:sldMk cId="0" sldId="340"/>
        </pc:sldMkLst>
        <pc:spChg chg="add mod">
          <ac:chgData name="Jiang, Wenxin" userId="a82f546d-a615-4e91-8cab-e1056b100a18" providerId="ADAL" clId="{D086D3E6-3D4A-B247-984A-C7176891954C}" dt="2025-04-21T14:58:15.403" v="11"/>
          <ac:spMkLst>
            <pc:docMk/>
            <pc:sldMk cId="0" sldId="340"/>
            <ac:spMk id="2" creationId="{EDB3DC37-F888-EA2C-FD52-8AC4F57110AC}"/>
          </ac:spMkLst>
        </pc:spChg>
      </pc:sldChg>
      <pc:sldChg chg="addSp modSp">
        <pc:chgData name="Jiang, Wenxin" userId="a82f546d-a615-4e91-8cab-e1056b100a18" providerId="ADAL" clId="{D086D3E6-3D4A-B247-984A-C7176891954C}" dt="2025-04-21T14:58:15.403" v="11"/>
        <pc:sldMkLst>
          <pc:docMk/>
          <pc:sldMk cId="0" sldId="341"/>
        </pc:sldMkLst>
        <pc:spChg chg="add mod">
          <ac:chgData name="Jiang, Wenxin" userId="a82f546d-a615-4e91-8cab-e1056b100a18" providerId="ADAL" clId="{D086D3E6-3D4A-B247-984A-C7176891954C}" dt="2025-04-21T14:58:15.403" v="11"/>
          <ac:spMkLst>
            <pc:docMk/>
            <pc:sldMk cId="0" sldId="341"/>
            <ac:spMk id="2" creationId="{9FFCA276-E634-CC41-67EC-1EDB8F719E03}"/>
          </ac:spMkLst>
        </pc:spChg>
      </pc:sldChg>
      <pc:sldChg chg="addSp modSp">
        <pc:chgData name="Jiang, Wenxin" userId="a82f546d-a615-4e91-8cab-e1056b100a18" providerId="ADAL" clId="{D086D3E6-3D4A-B247-984A-C7176891954C}" dt="2025-04-21T14:58:15.403" v="11"/>
        <pc:sldMkLst>
          <pc:docMk/>
          <pc:sldMk cId="0" sldId="342"/>
        </pc:sldMkLst>
        <pc:spChg chg="add mod">
          <ac:chgData name="Jiang, Wenxin" userId="a82f546d-a615-4e91-8cab-e1056b100a18" providerId="ADAL" clId="{D086D3E6-3D4A-B247-984A-C7176891954C}" dt="2025-04-21T14:58:15.403" v="11"/>
          <ac:spMkLst>
            <pc:docMk/>
            <pc:sldMk cId="0" sldId="342"/>
            <ac:spMk id="2" creationId="{700C524E-D28F-36C0-0FE3-2139DA8277F6}"/>
          </ac:spMkLst>
        </pc:spChg>
      </pc:sldChg>
      <pc:sldChg chg="addSp modSp">
        <pc:chgData name="Jiang, Wenxin" userId="a82f546d-a615-4e91-8cab-e1056b100a18" providerId="ADAL" clId="{D086D3E6-3D4A-B247-984A-C7176891954C}" dt="2025-04-21T14:58:15.403" v="11"/>
        <pc:sldMkLst>
          <pc:docMk/>
          <pc:sldMk cId="0" sldId="343"/>
        </pc:sldMkLst>
        <pc:spChg chg="add mod">
          <ac:chgData name="Jiang, Wenxin" userId="a82f546d-a615-4e91-8cab-e1056b100a18" providerId="ADAL" clId="{D086D3E6-3D4A-B247-984A-C7176891954C}" dt="2025-04-21T14:58:15.403" v="11"/>
          <ac:spMkLst>
            <pc:docMk/>
            <pc:sldMk cId="0" sldId="343"/>
            <ac:spMk id="2" creationId="{58EF83BE-15B1-0A20-CE3B-08EDBED3665B}"/>
          </ac:spMkLst>
        </pc:spChg>
      </pc:sldChg>
      <pc:sldChg chg="addSp modSp">
        <pc:chgData name="Jiang, Wenxin" userId="a82f546d-a615-4e91-8cab-e1056b100a18" providerId="ADAL" clId="{D086D3E6-3D4A-B247-984A-C7176891954C}" dt="2025-04-21T14:58:15.403" v="11"/>
        <pc:sldMkLst>
          <pc:docMk/>
          <pc:sldMk cId="0" sldId="344"/>
        </pc:sldMkLst>
        <pc:spChg chg="add mod">
          <ac:chgData name="Jiang, Wenxin" userId="a82f546d-a615-4e91-8cab-e1056b100a18" providerId="ADAL" clId="{D086D3E6-3D4A-B247-984A-C7176891954C}" dt="2025-04-21T14:58:15.403" v="11"/>
          <ac:spMkLst>
            <pc:docMk/>
            <pc:sldMk cId="0" sldId="344"/>
            <ac:spMk id="2" creationId="{C1F84258-0506-BE69-820B-2966B36047F5}"/>
          </ac:spMkLst>
        </pc:spChg>
      </pc:sldChg>
      <pc:sldChg chg="addSp modSp">
        <pc:chgData name="Jiang, Wenxin" userId="a82f546d-a615-4e91-8cab-e1056b100a18" providerId="ADAL" clId="{D086D3E6-3D4A-B247-984A-C7176891954C}" dt="2025-04-21T14:58:15.403" v="11"/>
        <pc:sldMkLst>
          <pc:docMk/>
          <pc:sldMk cId="0" sldId="345"/>
        </pc:sldMkLst>
        <pc:spChg chg="add mod">
          <ac:chgData name="Jiang, Wenxin" userId="a82f546d-a615-4e91-8cab-e1056b100a18" providerId="ADAL" clId="{D086D3E6-3D4A-B247-984A-C7176891954C}" dt="2025-04-21T14:58:15.403" v="11"/>
          <ac:spMkLst>
            <pc:docMk/>
            <pc:sldMk cId="0" sldId="345"/>
            <ac:spMk id="2" creationId="{7AE9EA98-F093-386B-BF66-9421BDC1C5F7}"/>
          </ac:spMkLst>
        </pc:spChg>
      </pc:sldChg>
      <pc:sldChg chg="addSp modSp">
        <pc:chgData name="Jiang, Wenxin" userId="a82f546d-a615-4e91-8cab-e1056b100a18" providerId="ADAL" clId="{D086D3E6-3D4A-B247-984A-C7176891954C}" dt="2025-04-21T14:58:15.403" v="11"/>
        <pc:sldMkLst>
          <pc:docMk/>
          <pc:sldMk cId="0" sldId="346"/>
        </pc:sldMkLst>
        <pc:spChg chg="add mod">
          <ac:chgData name="Jiang, Wenxin" userId="a82f546d-a615-4e91-8cab-e1056b100a18" providerId="ADAL" clId="{D086D3E6-3D4A-B247-984A-C7176891954C}" dt="2025-04-21T14:58:15.403" v="11"/>
          <ac:spMkLst>
            <pc:docMk/>
            <pc:sldMk cId="0" sldId="346"/>
            <ac:spMk id="2" creationId="{DC835020-4DCF-E1F7-F80D-01E3E6CB1006}"/>
          </ac:spMkLst>
        </pc:spChg>
      </pc:sldChg>
      <pc:sldChg chg="addSp modSp">
        <pc:chgData name="Jiang, Wenxin" userId="a82f546d-a615-4e91-8cab-e1056b100a18" providerId="ADAL" clId="{D086D3E6-3D4A-B247-984A-C7176891954C}" dt="2025-04-21T14:58:15.403" v="11"/>
        <pc:sldMkLst>
          <pc:docMk/>
          <pc:sldMk cId="0" sldId="347"/>
        </pc:sldMkLst>
        <pc:spChg chg="add mod">
          <ac:chgData name="Jiang, Wenxin" userId="a82f546d-a615-4e91-8cab-e1056b100a18" providerId="ADAL" clId="{D086D3E6-3D4A-B247-984A-C7176891954C}" dt="2025-04-21T14:58:15.403" v="11"/>
          <ac:spMkLst>
            <pc:docMk/>
            <pc:sldMk cId="0" sldId="347"/>
            <ac:spMk id="2" creationId="{80601FDE-0D97-C4B4-0CCA-F1A209DDEBB2}"/>
          </ac:spMkLst>
        </pc:spChg>
      </pc:sldChg>
      <pc:sldChg chg="addSp modSp">
        <pc:chgData name="Jiang, Wenxin" userId="a82f546d-a615-4e91-8cab-e1056b100a18" providerId="ADAL" clId="{D086D3E6-3D4A-B247-984A-C7176891954C}" dt="2025-04-21T14:58:15.403" v="11"/>
        <pc:sldMkLst>
          <pc:docMk/>
          <pc:sldMk cId="0" sldId="348"/>
        </pc:sldMkLst>
        <pc:spChg chg="add mod">
          <ac:chgData name="Jiang, Wenxin" userId="a82f546d-a615-4e91-8cab-e1056b100a18" providerId="ADAL" clId="{D086D3E6-3D4A-B247-984A-C7176891954C}" dt="2025-04-21T14:58:15.403" v="11"/>
          <ac:spMkLst>
            <pc:docMk/>
            <pc:sldMk cId="0" sldId="348"/>
            <ac:spMk id="2" creationId="{FD750C32-0AA5-3847-D607-2DC2CF2640DE}"/>
          </ac:spMkLst>
        </pc:spChg>
      </pc:sldChg>
      <pc:sldChg chg="addSp modSp">
        <pc:chgData name="Jiang, Wenxin" userId="a82f546d-a615-4e91-8cab-e1056b100a18" providerId="ADAL" clId="{D086D3E6-3D4A-B247-984A-C7176891954C}" dt="2025-04-21T14:58:15.403" v="11"/>
        <pc:sldMkLst>
          <pc:docMk/>
          <pc:sldMk cId="0" sldId="349"/>
        </pc:sldMkLst>
        <pc:spChg chg="add mod">
          <ac:chgData name="Jiang, Wenxin" userId="a82f546d-a615-4e91-8cab-e1056b100a18" providerId="ADAL" clId="{D086D3E6-3D4A-B247-984A-C7176891954C}" dt="2025-04-21T14:58:15.403" v="11"/>
          <ac:spMkLst>
            <pc:docMk/>
            <pc:sldMk cId="0" sldId="349"/>
            <ac:spMk id="2" creationId="{6481FC06-E808-68BE-A14B-4FC7DB957831}"/>
          </ac:spMkLst>
        </pc:spChg>
      </pc:sldChg>
      <pc:sldChg chg="addSp modSp">
        <pc:chgData name="Jiang, Wenxin" userId="a82f546d-a615-4e91-8cab-e1056b100a18" providerId="ADAL" clId="{D086D3E6-3D4A-B247-984A-C7176891954C}" dt="2025-04-21T14:58:15.403" v="11"/>
        <pc:sldMkLst>
          <pc:docMk/>
          <pc:sldMk cId="0" sldId="350"/>
        </pc:sldMkLst>
        <pc:spChg chg="add mod">
          <ac:chgData name="Jiang, Wenxin" userId="a82f546d-a615-4e91-8cab-e1056b100a18" providerId="ADAL" clId="{D086D3E6-3D4A-B247-984A-C7176891954C}" dt="2025-04-21T14:58:15.403" v="11"/>
          <ac:spMkLst>
            <pc:docMk/>
            <pc:sldMk cId="0" sldId="350"/>
            <ac:spMk id="2" creationId="{2C7BB3AA-9467-202B-015A-37444809A0B5}"/>
          </ac:spMkLst>
        </pc:spChg>
      </pc:sldChg>
      <pc:sldChg chg="addSp modSp">
        <pc:chgData name="Jiang, Wenxin" userId="a82f546d-a615-4e91-8cab-e1056b100a18" providerId="ADAL" clId="{D086D3E6-3D4A-B247-984A-C7176891954C}" dt="2025-04-21T14:58:15.403" v="11"/>
        <pc:sldMkLst>
          <pc:docMk/>
          <pc:sldMk cId="0" sldId="351"/>
        </pc:sldMkLst>
        <pc:spChg chg="add mod">
          <ac:chgData name="Jiang, Wenxin" userId="a82f546d-a615-4e91-8cab-e1056b100a18" providerId="ADAL" clId="{D086D3E6-3D4A-B247-984A-C7176891954C}" dt="2025-04-21T14:58:15.403" v="11"/>
          <ac:spMkLst>
            <pc:docMk/>
            <pc:sldMk cId="0" sldId="351"/>
            <ac:spMk id="2" creationId="{8073BC53-31DA-614B-F26E-E7F4C071E48B}"/>
          </ac:spMkLst>
        </pc:spChg>
      </pc:sldChg>
      <pc:sldChg chg="addSp modSp">
        <pc:chgData name="Jiang, Wenxin" userId="a82f546d-a615-4e91-8cab-e1056b100a18" providerId="ADAL" clId="{D086D3E6-3D4A-B247-984A-C7176891954C}" dt="2025-04-21T14:58:15.403" v="11"/>
        <pc:sldMkLst>
          <pc:docMk/>
          <pc:sldMk cId="0" sldId="352"/>
        </pc:sldMkLst>
        <pc:spChg chg="add mod">
          <ac:chgData name="Jiang, Wenxin" userId="a82f546d-a615-4e91-8cab-e1056b100a18" providerId="ADAL" clId="{D086D3E6-3D4A-B247-984A-C7176891954C}" dt="2025-04-21T14:58:15.403" v="11"/>
          <ac:spMkLst>
            <pc:docMk/>
            <pc:sldMk cId="0" sldId="352"/>
            <ac:spMk id="2" creationId="{C4E767C8-B31B-62DD-D36D-932FCE83131C}"/>
          </ac:spMkLst>
        </pc:spChg>
      </pc:sldChg>
      <pc:sldChg chg="addSp modSp">
        <pc:chgData name="Jiang, Wenxin" userId="a82f546d-a615-4e91-8cab-e1056b100a18" providerId="ADAL" clId="{D086D3E6-3D4A-B247-984A-C7176891954C}" dt="2025-04-21T14:58:15.403" v="11"/>
        <pc:sldMkLst>
          <pc:docMk/>
          <pc:sldMk cId="0" sldId="353"/>
        </pc:sldMkLst>
        <pc:spChg chg="add mod">
          <ac:chgData name="Jiang, Wenxin" userId="a82f546d-a615-4e91-8cab-e1056b100a18" providerId="ADAL" clId="{D086D3E6-3D4A-B247-984A-C7176891954C}" dt="2025-04-21T14:58:15.403" v="11"/>
          <ac:spMkLst>
            <pc:docMk/>
            <pc:sldMk cId="0" sldId="353"/>
            <ac:spMk id="2" creationId="{BAB25B74-D0E1-DDB9-B139-21326246DD6E}"/>
          </ac:spMkLst>
        </pc:spChg>
      </pc:sldChg>
      <pc:sldChg chg="addSp modSp">
        <pc:chgData name="Jiang, Wenxin" userId="a82f546d-a615-4e91-8cab-e1056b100a18" providerId="ADAL" clId="{D086D3E6-3D4A-B247-984A-C7176891954C}" dt="2025-04-21T14:58:15.403" v="11"/>
        <pc:sldMkLst>
          <pc:docMk/>
          <pc:sldMk cId="0" sldId="354"/>
        </pc:sldMkLst>
        <pc:spChg chg="add mod">
          <ac:chgData name="Jiang, Wenxin" userId="a82f546d-a615-4e91-8cab-e1056b100a18" providerId="ADAL" clId="{D086D3E6-3D4A-B247-984A-C7176891954C}" dt="2025-04-21T14:58:15.403" v="11"/>
          <ac:spMkLst>
            <pc:docMk/>
            <pc:sldMk cId="0" sldId="354"/>
            <ac:spMk id="2" creationId="{C68194CC-AEC2-EFD4-E501-5A2E0DA231DB}"/>
          </ac:spMkLst>
        </pc:spChg>
      </pc:sldChg>
      <pc:sldChg chg="addSp modSp">
        <pc:chgData name="Jiang, Wenxin" userId="a82f546d-a615-4e91-8cab-e1056b100a18" providerId="ADAL" clId="{D086D3E6-3D4A-B247-984A-C7176891954C}" dt="2025-04-21T14:58:15.403" v="11"/>
        <pc:sldMkLst>
          <pc:docMk/>
          <pc:sldMk cId="0" sldId="355"/>
        </pc:sldMkLst>
        <pc:spChg chg="add mod">
          <ac:chgData name="Jiang, Wenxin" userId="a82f546d-a615-4e91-8cab-e1056b100a18" providerId="ADAL" clId="{D086D3E6-3D4A-B247-984A-C7176891954C}" dt="2025-04-21T14:58:15.403" v="11"/>
          <ac:spMkLst>
            <pc:docMk/>
            <pc:sldMk cId="0" sldId="355"/>
            <ac:spMk id="2" creationId="{2D19E6A1-A944-18A9-6CC5-B58DCF11729C}"/>
          </ac:spMkLst>
        </pc:spChg>
      </pc:sldChg>
      <pc:sldChg chg="addSp modSp">
        <pc:chgData name="Jiang, Wenxin" userId="a82f546d-a615-4e91-8cab-e1056b100a18" providerId="ADAL" clId="{D086D3E6-3D4A-B247-984A-C7176891954C}" dt="2025-04-21T14:58:15.403" v="11"/>
        <pc:sldMkLst>
          <pc:docMk/>
          <pc:sldMk cId="0" sldId="356"/>
        </pc:sldMkLst>
        <pc:spChg chg="add mod">
          <ac:chgData name="Jiang, Wenxin" userId="a82f546d-a615-4e91-8cab-e1056b100a18" providerId="ADAL" clId="{D086D3E6-3D4A-B247-984A-C7176891954C}" dt="2025-04-21T14:58:15.403" v="11"/>
          <ac:spMkLst>
            <pc:docMk/>
            <pc:sldMk cId="0" sldId="356"/>
            <ac:spMk id="2" creationId="{9145B0FD-5D81-CE1B-6637-7322D4036ED1}"/>
          </ac:spMkLst>
        </pc:spChg>
      </pc:sldChg>
      <pc:sldChg chg="addSp modSp">
        <pc:chgData name="Jiang, Wenxin" userId="a82f546d-a615-4e91-8cab-e1056b100a18" providerId="ADAL" clId="{D086D3E6-3D4A-B247-984A-C7176891954C}" dt="2025-04-21T14:58:15.403" v="11"/>
        <pc:sldMkLst>
          <pc:docMk/>
          <pc:sldMk cId="0" sldId="357"/>
        </pc:sldMkLst>
        <pc:spChg chg="add mod">
          <ac:chgData name="Jiang, Wenxin" userId="a82f546d-a615-4e91-8cab-e1056b100a18" providerId="ADAL" clId="{D086D3E6-3D4A-B247-984A-C7176891954C}" dt="2025-04-21T14:58:15.403" v="11"/>
          <ac:spMkLst>
            <pc:docMk/>
            <pc:sldMk cId="0" sldId="357"/>
            <ac:spMk id="2" creationId="{D7E851CC-8FBB-40B2-F30B-CBC46ABD011F}"/>
          </ac:spMkLst>
        </pc:spChg>
      </pc:sldChg>
      <pc:sldChg chg="addSp modSp">
        <pc:chgData name="Jiang, Wenxin" userId="a82f546d-a615-4e91-8cab-e1056b100a18" providerId="ADAL" clId="{D086D3E6-3D4A-B247-984A-C7176891954C}" dt="2025-04-21T14:58:15.403" v="11"/>
        <pc:sldMkLst>
          <pc:docMk/>
          <pc:sldMk cId="0" sldId="358"/>
        </pc:sldMkLst>
        <pc:spChg chg="add mod">
          <ac:chgData name="Jiang, Wenxin" userId="a82f546d-a615-4e91-8cab-e1056b100a18" providerId="ADAL" clId="{D086D3E6-3D4A-B247-984A-C7176891954C}" dt="2025-04-21T14:58:15.403" v="11"/>
          <ac:spMkLst>
            <pc:docMk/>
            <pc:sldMk cId="0" sldId="358"/>
            <ac:spMk id="2" creationId="{E7EE19EF-8A81-8421-6D9A-559962B724E1}"/>
          </ac:spMkLst>
        </pc:spChg>
      </pc:sldChg>
      <pc:sldChg chg="addSp modSp">
        <pc:chgData name="Jiang, Wenxin" userId="a82f546d-a615-4e91-8cab-e1056b100a18" providerId="ADAL" clId="{D086D3E6-3D4A-B247-984A-C7176891954C}" dt="2025-04-21T14:58:15.403" v="11"/>
        <pc:sldMkLst>
          <pc:docMk/>
          <pc:sldMk cId="0" sldId="359"/>
        </pc:sldMkLst>
        <pc:spChg chg="add mod">
          <ac:chgData name="Jiang, Wenxin" userId="a82f546d-a615-4e91-8cab-e1056b100a18" providerId="ADAL" clId="{D086D3E6-3D4A-B247-984A-C7176891954C}" dt="2025-04-21T14:58:15.403" v="11"/>
          <ac:spMkLst>
            <pc:docMk/>
            <pc:sldMk cId="0" sldId="359"/>
            <ac:spMk id="2" creationId="{F9682274-D040-6076-F8CE-09561E1CA776}"/>
          </ac:spMkLst>
        </pc:spChg>
      </pc:sldChg>
      <pc:sldChg chg="addSp modSp">
        <pc:chgData name="Jiang, Wenxin" userId="a82f546d-a615-4e91-8cab-e1056b100a18" providerId="ADAL" clId="{D086D3E6-3D4A-B247-984A-C7176891954C}" dt="2025-04-21T14:58:15.403" v="11"/>
        <pc:sldMkLst>
          <pc:docMk/>
          <pc:sldMk cId="0" sldId="360"/>
        </pc:sldMkLst>
        <pc:spChg chg="add mod">
          <ac:chgData name="Jiang, Wenxin" userId="a82f546d-a615-4e91-8cab-e1056b100a18" providerId="ADAL" clId="{D086D3E6-3D4A-B247-984A-C7176891954C}" dt="2025-04-21T14:58:15.403" v="11"/>
          <ac:spMkLst>
            <pc:docMk/>
            <pc:sldMk cId="0" sldId="360"/>
            <ac:spMk id="2" creationId="{DFFA25C7-4A8C-E582-1698-A3BDD979815B}"/>
          </ac:spMkLst>
        </pc:spChg>
      </pc:sldChg>
      <pc:sldChg chg="addSp modSp">
        <pc:chgData name="Jiang, Wenxin" userId="a82f546d-a615-4e91-8cab-e1056b100a18" providerId="ADAL" clId="{D086D3E6-3D4A-B247-984A-C7176891954C}" dt="2025-04-21T14:58:15.403" v="11"/>
        <pc:sldMkLst>
          <pc:docMk/>
          <pc:sldMk cId="0" sldId="361"/>
        </pc:sldMkLst>
        <pc:spChg chg="add mod">
          <ac:chgData name="Jiang, Wenxin" userId="a82f546d-a615-4e91-8cab-e1056b100a18" providerId="ADAL" clId="{D086D3E6-3D4A-B247-984A-C7176891954C}" dt="2025-04-21T14:58:15.403" v="11"/>
          <ac:spMkLst>
            <pc:docMk/>
            <pc:sldMk cId="0" sldId="361"/>
            <ac:spMk id="2" creationId="{004BB009-61C8-80D8-F7F0-2430FCA11BAE}"/>
          </ac:spMkLst>
        </pc:spChg>
      </pc:sldChg>
      <pc:sldChg chg="addSp modSp">
        <pc:chgData name="Jiang, Wenxin" userId="a82f546d-a615-4e91-8cab-e1056b100a18" providerId="ADAL" clId="{D086D3E6-3D4A-B247-984A-C7176891954C}" dt="2025-04-21T14:58:15.403" v="11"/>
        <pc:sldMkLst>
          <pc:docMk/>
          <pc:sldMk cId="0" sldId="362"/>
        </pc:sldMkLst>
        <pc:spChg chg="add mod">
          <ac:chgData name="Jiang, Wenxin" userId="a82f546d-a615-4e91-8cab-e1056b100a18" providerId="ADAL" clId="{D086D3E6-3D4A-B247-984A-C7176891954C}" dt="2025-04-21T14:58:15.403" v="11"/>
          <ac:spMkLst>
            <pc:docMk/>
            <pc:sldMk cId="0" sldId="362"/>
            <ac:spMk id="2" creationId="{85543887-1282-FC3F-3FEC-4644BD5E77A7}"/>
          </ac:spMkLst>
        </pc:spChg>
      </pc:sldChg>
      <pc:sldChg chg="addSp modSp">
        <pc:chgData name="Jiang, Wenxin" userId="a82f546d-a615-4e91-8cab-e1056b100a18" providerId="ADAL" clId="{D086D3E6-3D4A-B247-984A-C7176891954C}" dt="2025-04-21T14:58:15.403" v="11"/>
        <pc:sldMkLst>
          <pc:docMk/>
          <pc:sldMk cId="0" sldId="363"/>
        </pc:sldMkLst>
        <pc:spChg chg="add mod">
          <ac:chgData name="Jiang, Wenxin" userId="a82f546d-a615-4e91-8cab-e1056b100a18" providerId="ADAL" clId="{D086D3E6-3D4A-B247-984A-C7176891954C}" dt="2025-04-21T14:58:15.403" v="11"/>
          <ac:spMkLst>
            <pc:docMk/>
            <pc:sldMk cId="0" sldId="363"/>
            <ac:spMk id="2" creationId="{E9941F67-30D6-8BB4-255A-46FC575E7857}"/>
          </ac:spMkLst>
        </pc:spChg>
      </pc:sldChg>
      <pc:sldChg chg="addSp modSp">
        <pc:chgData name="Jiang, Wenxin" userId="a82f546d-a615-4e91-8cab-e1056b100a18" providerId="ADAL" clId="{D086D3E6-3D4A-B247-984A-C7176891954C}" dt="2025-04-21T14:58:15.403" v="11"/>
        <pc:sldMkLst>
          <pc:docMk/>
          <pc:sldMk cId="0" sldId="364"/>
        </pc:sldMkLst>
        <pc:spChg chg="add mod">
          <ac:chgData name="Jiang, Wenxin" userId="a82f546d-a615-4e91-8cab-e1056b100a18" providerId="ADAL" clId="{D086D3E6-3D4A-B247-984A-C7176891954C}" dt="2025-04-21T14:58:15.403" v="11"/>
          <ac:spMkLst>
            <pc:docMk/>
            <pc:sldMk cId="0" sldId="364"/>
            <ac:spMk id="2" creationId="{174CB6A5-0D9E-60D0-EA0C-82C12914A716}"/>
          </ac:spMkLst>
        </pc:spChg>
      </pc:sldChg>
      <pc:sldChg chg="addSp modSp">
        <pc:chgData name="Jiang, Wenxin" userId="a82f546d-a615-4e91-8cab-e1056b100a18" providerId="ADAL" clId="{D086D3E6-3D4A-B247-984A-C7176891954C}" dt="2025-04-21T14:58:15.403" v="11"/>
        <pc:sldMkLst>
          <pc:docMk/>
          <pc:sldMk cId="0" sldId="365"/>
        </pc:sldMkLst>
        <pc:spChg chg="add mod">
          <ac:chgData name="Jiang, Wenxin" userId="a82f546d-a615-4e91-8cab-e1056b100a18" providerId="ADAL" clId="{D086D3E6-3D4A-B247-984A-C7176891954C}" dt="2025-04-21T14:58:15.403" v="11"/>
          <ac:spMkLst>
            <pc:docMk/>
            <pc:sldMk cId="0" sldId="365"/>
            <ac:spMk id="2" creationId="{E007C7C2-5E01-655A-D525-F0D7B2F7DEE6}"/>
          </ac:spMkLst>
        </pc:spChg>
      </pc:sldChg>
      <pc:sldChg chg="addSp modSp">
        <pc:chgData name="Jiang, Wenxin" userId="a82f546d-a615-4e91-8cab-e1056b100a18" providerId="ADAL" clId="{D086D3E6-3D4A-B247-984A-C7176891954C}" dt="2025-04-21T14:58:15.403" v="11"/>
        <pc:sldMkLst>
          <pc:docMk/>
          <pc:sldMk cId="0" sldId="366"/>
        </pc:sldMkLst>
        <pc:spChg chg="add mod">
          <ac:chgData name="Jiang, Wenxin" userId="a82f546d-a615-4e91-8cab-e1056b100a18" providerId="ADAL" clId="{D086D3E6-3D4A-B247-984A-C7176891954C}" dt="2025-04-21T14:58:15.403" v="11"/>
          <ac:spMkLst>
            <pc:docMk/>
            <pc:sldMk cId="0" sldId="366"/>
            <ac:spMk id="2" creationId="{B7FEDB2E-C7DC-35EB-A942-6BB9D6F8CE21}"/>
          </ac:spMkLst>
        </pc:spChg>
      </pc:sldChg>
      <pc:sldChg chg="addSp modSp">
        <pc:chgData name="Jiang, Wenxin" userId="a82f546d-a615-4e91-8cab-e1056b100a18" providerId="ADAL" clId="{D086D3E6-3D4A-B247-984A-C7176891954C}" dt="2025-04-21T14:58:15.403" v="11"/>
        <pc:sldMkLst>
          <pc:docMk/>
          <pc:sldMk cId="0" sldId="367"/>
        </pc:sldMkLst>
        <pc:spChg chg="add mod">
          <ac:chgData name="Jiang, Wenxin" userId="a82f546d-a615-4e91-8cab-e1056b100a18" providerId="ADAL" clId="{D086D3E6-3D4A-B247-984A-C7176891954C}" dt="2025-04-21T14:58:15.403" v="11"/>
          <ac:spMkLst>
            <pc:docMk/>
            <pc:sldMk cId="0" sldId="367"/>
            <ac:spMk id="2" creationId="{EF2CFC5D-26B1-015C-98F7-3D8E739CEDC9}"/>
          </ac:spMkLst>
        </pc:spChg>
      </pc:sldChg>
      <pc:sldChg chg="addSp modSp">
        <pc:chgData name="Jiang, Wenxin" userId="a82f546d-a615-4e91-8cab-e1056b100a18" providerId="ADAL" clId="{D086D3E6-3D4A-B247-984A-C7176891954C}" dt="2025-04-21T14:58:15.403" v="11"/>
        <pc:sldMkLst>
          <pc:docMk/>
          <pc:sldMk cId="0" sldId="368"/>
        </pc:sldMkLst>
        <pc:spChg chg="add mod">
          <ac:chgData name="Jiang, Wenxin" userId="a82f546d-a615-4e91-8cab-e1056b100a18" providerId="ADAL" clId="{D086D3E6-3D4A-B247-984A-C7176891954C}" dt="2025-04-21T14:58:15.403" v="11"/>
          <ac:spMkLst>
            <pc:docMk/>
            <pc:sldMk cId="0" sldId="368"/>
            <ac:spMk id="2" creationId="{7C439D5A-2D50-7788-ADBC-9EB2C67E7F42}"/>
          </ac:spMkLst>
        </pc:spChg>
      </pc:sldChg>
      <pc:sldChg chg="addSp modSp">
        <pc:chgData name="Jiang, Wenxin" userId="a82f546d-a615-4e91-8cab-e1056b100a18" providerId="ADAL" clId="{D086D3E6-3D4A-B247-984A-C7176891954C}" dt="2025-04-21T14:58:15.403" v="11"/>
        <pc:sldMkLst>
          <pc:docMk/>
          <pc:sldMk cId="0" sldId="369"/>
        </pc:sldMkLst>
        <pc:spChg chg="add mod">
          <ac:chgData name="Jiang, Wenxin" userId="a82f546d-a615-4e91-8cab-e1056b100a18" providerId="ADAL" clId="{D086D3E6-3D4A-B247-984A-C7176891954C}" dt="2025-04-21T14:58:15.403" v="11"/>
          <ac:spMkLst>
            <pc:docMk/>
            <pc:sldMk cId="0" sldId="369"/>
            <ac:spMk id="2" creationId="{23863F70-404B-AC34-C7BC-1F92B818A2B0}"/>
          </ac:spMkLst>
        </pc:spChg>
      </pc:sldChg>
      <pc:sldChg chg="addSp modSp">
        <pc:chgData name="Jiang, Wenxin" userId="a82f546d-a615-4e91-8cab-e1056b100a18" providerId="ADAL" clId="{D086D3E6-3D4A-B247-984A-C7176891954C}" dt="2025-04-21T14:58:15.403" v="11"/>
        <pc:sldMkLst>
          <pc:docMk/>
          <pc:sldMk cId="0" sldId="370"/>
        </pc:sldMkLst>
        <pc:spChg chg="add mod">
          <ac:chgData name="Jiang, Wenxin" userId="a82f546d-a615-4e91-8cab-e1056b100a18" providerId="ADAL" clId="{D086D3E6-3D4A-B247-984A-C7176891954C}" dt="2025-04-21T14:58:15.403" v="11"/>
          <ac:spMkLst>
            <pc:docMk/>
            <pc:sldMk cId="0" sldId="370"/>
            <ac:spMk id="2" creationId="{E86FEF9B-9A0B-1292-4CDE-06A2E4333C46}"/>
          </ac:spMkLst>
        </pc:spChg>
      </pc:sldChg>
      <pc:sldChg chg="addSp modSp">
        <pc:chgData name="Jiang, Wenxin" userId="a82f546d-a615-4e91-8cab-e1056b100a18" providerId="ADAL" clId="{D086D3E6-3D4A-B247-984A-C7176891954C}" dt="2025-04-21T14:58:15.403" v="11"/>
        <pc:sldMkLst>
          <pc:docMk/>
          <pc:sldMk cId="0" sldId="371"/>
        </pc:sldMkLst>
        <pc:spChg chg="add mod">
          <ac:chgData name="Jiang, Wenxin" userId="a82f546d-a615-4e91-8cab-e1056b100a18" providerId="ADAL" clId="{D086D3E6-3D4A-B247-984A-C7176891954C}" dt="2025-04-21T14:58:15.403" v="11"/>
          <ac:spMkLst>
            <pc:docMk/>
            <pc:sldMk cId="0" sldId="371"/>
            <ac:spMk id="2" creationId="{93A995B5-D67C-859E-0437-EA9CE8D41EA3}"/>
          </ac:spMkLst>
        </pc:spChg>
      </pc:sldChg>
      <pc:sldChg chg="addSp modSp">
        <pc:chgData name="Jiang, Wenxin" userId="a82f546d-a615-4e91-8cab-e1056b100a18" providerId="ADAL" clId="{D086D3E6-3D4A-B247-984A-C7176891954C}" dt="2025-04-21T14:58:15.403" v="11"/>
        <pc:sldMkLst>
          <pc:docMk/>
          <pc:sldMk cId="0" sldId="372"/>
        </pc:sldMkLst>
        <pc:spChg chg="add mod">
          <ac:chgData name="Jiang, Wenxin" userId="a82f546d-a615-4e91-8cab-e1056b100a18" providerId="ADAL" clId="{D086D3E6-3D4A-B247-984A-C7176891954C}" dt="2025-04-21T14:58:15.403" v="11"/>
          <ac:spMkLst>
            <pc:docMk/>
            <pc:sldMk cId="0" sldId="372"/>
            <ac:spMk id="2" creationId="{F0E07FDB-F8F0-B894-3596-3DEC4324C761}"/>
          </ac:spMkLst>
        </pc:spChg>
      </pc:sldChg>
      <pc:sldChg chg="addSp modSp">
        <pc:chgData name="Jiang, Wenxin" userId="a82f546d-a615-4e91-8cab-e1056b100a18" providerId="ADAL" clId="{D086D3E6-3D4A-B247-984A-C7176891954C}" dt="2025-04-21T14:58:15.403" v="11"/>
        <pc:sldMkLst>
          <pc:docMk/>
          <pc:sldMk cId="0" sldId="373"/>
        </pc:sldMkLst>
        <pc:spChg chg="add mod">
          <ac:chgData name="Jiang, Wenxin" userId="a82f546d-a615-4e91-8cab-e1056b100a18" providerId="ADAL" clId="{D086D3E6-3D4A-B247-984A-C7176891954C}" dt="2025-04-21T14:58:15.403" v="11"/>
          <ac:spMkLst>
            <pc:docMk/>
            <pc:sldMk cId="0" sldId="373"/>
            <ac:spMk id="2" creationId="{300E5169-F372-950E-1E54-9B2C85D8288F}"/>
          </ac:spMkLst>
        </pc:spChg>
      </pc:sldChg>
      <pc:sldChg chg="addSp modSp">
        <pc:chgData name="Jiang, Wenxin" userId="a82f546d-a615-4e91-8cab-e1056b100a18" providerId="ADAL" clId="{D086D3E6-3D4A-B247-984A-C7176891954C}" dt="2025-04-21T14:58:15.403" v="11"/>
        <pc:sldMkLst>
          <pc:docMk/>
          <pc:sldMk cId="0" sldId="374"/>
        </pc:sldMkLst>
        <pc:spChg chg="add mod">
          <ac:chgData name="Jiang, Wenxin" userId="a82f546d-a615-4e91-8cab-e1056b100a18" providerId="ADAL" clId="{D086D3E6-3D4A-B247-984A-C7176891954C}" dt="2025-04-21T14:58:15.403" v="11"/>
          <ac:spMkLst>
            <pc:docMk/>
            <pc:sldMk cId="0" sldId="374"/>
            <ac:spMk id="2" creationId="{E08F9A19-7983-6F3A-01EA-5D966A12594B}"/>
          </ac:spMkLst>
        </pc:spChg>
      </pc:sldChg>
      <pc:sldChg chg="addSp modSp">
        <pc:chgData name="Jiang, Wenxin" userId="a82f546d-a615-4e91-8cab-e1056b100a18" providerId="ADAL" clId="{D086D3E6-3D4A-B247-984A-C7176891954C}" dt="2025-04-21T14:58:15.403" v="11"/>
        <pc:sldMkLst>
          <pc:docMk/>
          <pc:sldMk cId="0" sldId="375"/>
        </pc:sldMkLst>
        <pc:spChg chg="add mod">
          <ac:chgData name="Jiang, Wenxin" userId="a82f546d-a615-4e91-8cab-e1056b100a18" providerId="ADAL" clId="{D086D3E6-3D4A-B247-984A-C7176891954C}" dt="2025-04-21T14:58:15.403" v="11"/>
          <ac:spMkLst>
            <pc:docMk/>
            <pc:sldMk cId="0" sldId="375"/>
            <ac:spMk id="2" creationId="{13E3AFEF-C5DA-101C-80EA-FEE0372D8229}"/>
          </ac:spMkLst>
        </pc:spChg>
      </pc:sldChg>
      <pc:sldChg chg="addSp modSp">
        <pc:chgData name="Jiang, Wenxin" userId="a82f546d-a615-4e91-8cab-e1056b100a18" providerId="ADAL" clId="{D086D3E6-3D4A-B247-984A-C7176891954C}" dt="2025-04-21T14:58:15.403" v="11"/>
        <pc:sldMkLst>
          <pc:docMk/>
          <pc:sldMk cId="0" sldId="376"/>
        </pc:sldMkLst>
        <pc:spChg chg="add mod">
          <ac:chgData name="Jiang, Wenxin" userId="a82f546d-a615-4e91-8cab-e1056b100a18" providerId="ADAL" clId="{D086D3E6-3D4A-B247-984A-C7176891954C}" dt="2025-04-21T14:58:15.403" v="11"/>
          <ac:spMkLst>
            <pc:docMk/>
            <pc:sldMk cId="0" sldId="376"/>
            <ac:spMk id="2" creationId="{0D80D932-2EB3-712A-5C30-F06F2313BE8E}"/>
          </ac:spMkLst>
        </pc:spChg>
      </pc:sldChg>
      <pc:sldChg chg="addSp modSp">
        <pc:chgData name="Jiang, Wenxin" userId="a82f546d-a615-4e91-8cab-e1056b100a18" providerId="ADAL" clId="{D086D3E6-3D4A-B247-984A-C7176891954C}" dt="2025-04-21T14:58:15.403" v="11"/>
        <pc:sldMkLst>
          <pc:docMk/>
          <pc:sldMk cId="0" sldId="377"/>
        </pc:sldMkLst>
        <pc:spChg chg="add mod">
          <ac:chgData name="Jiang, Wenxin" userId="a82f546d-a615-4e91-8cab-e1056b100a18" providerId="ADAL" clId="{D086D3E6-3D4A-B247-984A-C7176891954C}" dt="2025-04-21T14:58:15.403" v="11"/>
          <ac:spMkLst>
            <pc:docMk/>
            <pc:sldMk cId="0" sldId="377"/>
            <ac:spMk id="2" creationId="{DE6C39F7-0B9E-A08B-AFC5-0875F667A658}"/>
          </ac:spMkLst>
        </pc:spChg>
      </pc:sldChg>
      <pc:sldChg chg="addSp modSp">
        <pc:chgData name="Jiang, Wenxin" userId="a82f546d-a615-4e91-8cab-e1056b100a18" providerId="ADAL" clId="{D086D3E6-3D4A-B247-984A-C7176891954C}" dt="2025-04-21T14:58:15.403" v="11"/>
        <pc:sldMkLst>
          <pc:docMk/>
          <pc:sldMk cId="0" sldId="378"/>
        </pc:sldMkLst>
        <pc:spChg chg="add mod">
          <ac:chgData name="Jiang, Wenxin" userId="a82f546d-a615-4e91-8cab-e1056b100a18" providerId="ADAL" clId="{D086D3E6-3D4A-B247-984A-C7176891954C}" dt="2025-04-21T14:58:15.403" v="11"/>
          <ac:spMkLst>
            <pc:docMk/>
            <pc:sldMk cId="0" sldId="378"/>
            <ac:spMk id="2" creationId="{719B5A5D-1727-760C-F2EB-7B43C538A816}"/>
          </ac:spMkLst>
        </pc:spChg>
      </pc:sldChg>
      <pc:sldChg chg="addSp modSp">
        <pc:chgData name="Jiang, Wenxin" userId="a82f546d-a615-4e91-8cab-e1056b100a18" providerId="ADAL" clId="{D086D3E6-3D4A-B247-984A-C7176891954C}" dt="2025-04-21T14:58:15.403" v="11"/>
        <pc:sldMkLst>
          <pc:docMk/>
          <pc:sldMk cId="0" sldId="379"/>
        </pc:sldMkLst>
        <pc:spChg chg="add mod">
          <ac:chgData name="Jiang, Wenxin" userId="a82f546d-a615-4e91-8cab-e1056b100a18" providerId="ADAL" clId="{D086D3E6-3D4A-B247-984A-C7176891954C}" dt="2025-04-21T14:58:15.403" v="11"/>
          <ac:spMkLst>
            <pc:docMk/>
            <pc:sldMk cId="0" sldId="379"/>
            <ac:spMk id="2" creationId="{9357D167-ACDE-9E98-DF12-927513D887EB}"/>
          </ac:spMkLst>
        </pc:spChg>
      </pc:sldChg>
      <pc:sldChg chg="addSp modSp">
        <pc:chgData name="Jiang, Wenxin" userId="a82f546d-a615-4e91-8cab-e1056b100a18" providerId="ADAL" clId="{D086D3E6-3D4A-B247-984A-C7176891954C}" dt="2025-04-21T14:58:15.403" v="11"/>
        <pc:sldMkLst>
          <pc:docMk/>
          <pc:sldMk cId="0" sldId="380"/>
        </pc:sldMkLst>
        <pc:spChg chg="add mod">
          <ac:chgData name="Jiang, Wenxin" userId="a82f546d-a615-4e91-8cab-e1056b100a18" providerId="ADAL" clId="{D086D3E6-3D4A-B247-984A-C7176891954C}" dt="2025-04-21T14:58:15.403" v="11"/>
          <ac:spMkLst>
            <pc:docMk/>
            <pc:sldMk cId="0" sldId="380"/>
            <ac:spMk id="2" creationId="{46A8D28C-189E-B658-58A3-A3A932CE3D79}"/>
          </ac:spMkLst>
        </pc:spChg>
      </pc:sldChg>
      <pc:sldChg chg="addSp modSp">
        <pc:chgData name="Jiang, Wenxin" userId="a82f546d-a615-4e91-8cab-e1056b100a18" providerId="ADAL" clId="{D086D3E6-3D4A-B247-984A-C7176891954C}" dt="2025-04-21T14:58:15.403" v="11"/>
        <pc:sldMkLst>
          <pc:docMk/>
          <pc:sldMk cId="0" sldId="381"/>
        </pc:sldMkLst>
        <pc:spChg chg="add mod">
          <ac:chgData name="Jiang, Wenxin" userId="a82f546d-a615-4e91-8cab-e1056b100a18" providerId="ADAL" clId="{D086D3E6-3D4A-B247-984A-C7176891954C}" dt="2025-04-21T14:58:15.403" v="11"/>
          <ac:spMkLst>
            <pc:docMk/>
            <pc:sldMk cId="0" sldId="381"/>
            <ac:spMk id="2" creationId="{64853F84-EBAC-88C7-0D24-030260C79082}"/>
          </ac:spMkLst>
        </pc:spChg>
      </pc:sldChg>
      <pc:sldChg chg="addSp modSp">
        <pc:chgData name="Jiang, Wenxin" userId="a82f546d-a615-4e91-8cab-e1056b100a18" providerId="ADAL" clId="{D086D3E6-3D4A-B247-984A-C7176891954C}" dt="2025-04-21T14:58:15.403" v="11"/>
        <pc:sldMkLst>
          <pc:docMk/>
          <pc:sldMk cId="0" sldId="382"/>
        </pc:sldMkLst>
        <pc:spChg chg="add mod">
          <ac:chgData name="Jiang, Wenxin" userId="a82f546d-a615-4e91-8cab-e1056b100a18" providerId="ADAL" clId="{D086D3E6-3D4A-B247-984A-C7176891954C}" dt="2025-04-21T14:58:15.403" v="11"/>
          <ac:spMkLst>
            <pc:docMk/>
            <pc:sldMk cId="0" sldId="382"/>
            <ac:spMk id="2" creationId="{B5FE0EDD-78F8-F196-690B-DCB26D4907D6}"/>
          </ac:spMkLst>
        </pc:spChg>
      </pc:sldChg>
      <pc:sldChg chg="addSp modSp">
        <pc:chgData name="Jiang, Wenxin" userId="a82f546d-a615-4e91-8cab-e1056b100a18" providerId="ADAL" clId="{D086D3E6-3D4A-B247-984A-C7176891954C}" dt="2025-04-21T14:58:15.403" v="11"/>
        <pc:sldMkLst>
          <pc:docMk/>
          <pc:sldMk cId="0" sldId="383"/>
        </pc:sldMkLst>
        <pc:spChg chg="add mod">
          <ac:chgData name="Jiang, Wenxin" userId="a82f546d-a615-4e91-8cab-e1056b100a18" providerId="ADAL" clId="{D086D3E6-3D4A-B247-984A-C7176891954C}" dt="2025-04-21T14:58:15.403" v="11"/>
          <ac:spMkLst>
            <pc:docMk/>
            <pc:sldMk cId="0" sldId="383"/>
            <ac:spMk id="2" creationId="{4355D5C8-FCBF-C064-DE04-969E3951661B}"/>
          </ac:spMkLst>
        </pc:spChg>
      </pc:sldChg>
      <pc:sldChg chg="addSp modSp">
        <pc:chgData name="Jiang, Wenxin" userId="a82f546d-a615-4e91-8cab-e1056b100a18" providerId="ADAL" clId="{D086D3E6-3D4A-B247-984A-C7176891954C}" dt="2025-04-21T14:58:15.403" v="11"/>
        <pc:sldMkLst>
          <pc:docMk/>
          <pc:sldMk cId="0" sldId="384"/>
        </pc:sldMkLst>
        <pc:spChg chg="add mod">
          <ac:chgData name="Jiang, Wenxin" userId="a82f546d-a615-4e91-8cab-e1056b100a18" providerId="ADAL" clId="{D086D3E6-3D4A-B247-984A-C7176891954C}" dt="2025-04-21T14:58:15.403" v="11"/>
          <ac:spMkLst>
            <pc:docMk/>
            <pc:sldMk cId="0" sldId="384"/>
            <ac:spMk id="2" creationId="{9B00BB97-810F-DC30-82A4-7C61E5D02297}"/>
          </ac:spMkLst>
        </pc:spChg>
      </pc:sldChg>
      <pc:sldChg chg="addSp modSp">
        <pc:chgData name="Jiang, Wenxin" userId="a82f546d-a615-4e91-8cab-e1056b100a18" providerId="ADAL" clId="{D086D3E6-3D4A-B247-984A-C7176891954C}" dt="2025-04-21T14:58:15.403" v="11"/>
        <pc:sldMkLst>
          <pc:docMk/>
          <pc:sldMk cId="0" sldId="385"/>
        </pc:sldMkLst>
        <pc:spChg chg="add mod">
          <ac:chgData name="Jiang, Wenxin" userId="a82f546d-a615-4e91-8cab-e1056b100a18" providerId="ADAL" clId="{D086D3E6-3D4A-B247-984A-C7176891954C}" dt="2025-04-21T14:58:15.403" v="11"/>
          <ac:spMkLst>
            <pc:docMk/>
            <pc:sldMk cId="0" sldId="385"/>
            <ac:spMk id="2" creationId="{09C08A8F-A051-0982-F16E-8A08A87C0E02}"/>
          </ac:spMkLst>
        </pc:spChg>
      </pc:sldChg>
      <pc:sldChg chg="addSp modSp">
        <pc:chgData name="Jiang, Wenxin" userId="a82f546d-a615-4e91-8cab-e1056b100a18" providerId="ADAL" clId="{D086D3E6-3D4A-B247-984A-C7176891954C}" dt="2025-04-21T14:58:15.403" v="11"/>
        <pc:sldMkLst>
          <pc:docMk/>
          <pc:sldMk cId="0" sldId="386"/>
        </pc:sldMkLst>
        <pc:spChg chg="add mod">
          <ac:chgData name="Jiang, Wenxin" userId="a82f546d-a615-4e91-8cab-e1056b100a18" providerId="ADAL" clId="{D086D3E6-3D4A-B247-984A-C7176891954C}" dt="2025-04-21T14:58:15.403" v="11"/>
          <ac:spMkLst>
            <pc:docMk/>
            <pc:sldMk cId="0" sldId="386"/>
            <ac:spMk id="2" creationId="{6A8D5016-E99B-E6EE-74F0-3BEC49C42FBB}"/>
          </ac:spMkLst>
        </pc:spChg>
      </pc:sldChg>
      <pc:sldChg chg="addSp modSp">
        <pc:chgData name="Jiang, Wenxin" userId="a82f546d-a615-4e91-8cab-e1056b100a18" providerId="ADAL" clId="{D086D3E6-3D4A-B247-984A-C7176891954C}" dt="2025-04-21T14:58:15.403" v="11"/>
        <pc:sldMkLst>
          <pc:docMk/>
          <pc:sldMk cId="0" sldId="387"/>
        </pc:sldMkLst>
        <pc:spChg chg="add mod">
          <ac:chgData name="Jiang, Wenxin" userId="a82f546d-a615-4e91-8cab-e1056b100a18" providerId="ADAL" clId="{D086D3E6-3D4A-B247-984A-C7176891954C}" dt="2025-04-21T14:58:15.403" v="11"/>
          <ac:spMkLst>
            <pc:docMk/>
            <pc:sldMk cId="0" sldId="387"/>
            <ac:spMk id="2" creationId="{026950C1-8324-B8CF-0513-8BC003312EE3}"/>
          </ac:spMkLst>
        </pc:spChg>
      </pc:sldChg>
      <pc:sldChg chg="addSp modSp">
        <pc:chgData name="Jiang, Wenxin" userId="a82f546d-a615-4e91-8cab-e1056b100a18" providerId="ADAL" clId="{D086D3E6-3D4A-B247-984A-C7176891954C}" dt="2025-04-21T14:58:15.403" v="11"/>
        <pc:sldMkLst>
          <pc:docMk/>
          <pc:sldMk cId="0" sldId="388"/>
        </pc:sldMkLst>
        <pc:spChg chg="add mod">
          <ac:chgData name="Jiang, Wenxin" userId="a82f546d-a615-4e91-8cab-e1056b100a18" providerId="ADAL" clId="{D086D3E6-3D4A-B247-984A-C7176891954C}" dt="2025-04-21T14:58:15.403" v="11"/>
          <ac:spMkLst>
            <pc:docMk/>
            <pc:sldMk cId="0" sldId="388"/>
            <ac:spMk id="2" creationId="{0A0B33EC-F1CC-3C31-79F7-A3CF7F56070D}"/>
          </ac:spMkLst>
        </pc:spChg>
      </pc:sldChg>
      <pc:sldChg chg="addSp modSp">
        <pc:chgData name="Jiang, Wenxin" userId="a82f546d-a615-4e91-8cab-e1056b100a18" providerId="ADAL" clId="{D086D3E6-3D4A-B247-984A-C7176891954C}" dt="2025-04-21T14:58:15.403" v="11"/>
        <pc:sldMkLst>
          <pc:docMk/>
          <pc:sldMk cId="0" sldId="389"/>
        </pc:sldMkLst>
        <pc:spChg chg="add mod">
          <ac:chgData name="Jiang, Wenxin" userId="a82f546d-a615-4e91-8cab-e1056b100a18" providerId="ADAL" clId="{D086D3E6-3D4A-B247-984A-C7176891954C}" dt="2025-04-21T14:58:15.403" v="11"/>
          <ac:spMkLst>
            <pc:docMk/>
            <pc:sldMk cId="0" sldId="389"/>
            <ac:spMk id="2" creationId="{2D00F0F7-14C9-948E-0F8D-79D9BE88215E}"/>
          </ac:spMkLst>
        </pc:spChg>
      </pc:sldChg>
      <pc:sldChg chg="addSp modSp">
        <pc:chgData name="Jiang, Wenxin" userId="a82f546d-a615-4e91-8cab-e1056b100a18" providerId="ADAL" clId="{D086D3E6-3D4A-B247-984A-C7176891954C}" dt="2025-04-21T14:58:15.403" v="11"/>
        <pc:sldMkLst>
          <pc:docMk/>
          <pc:sldMk cId="0" sldId="390"/>
        </pc:sldMkLst>
        <pc:spChg chg="add mod">
          <ac:chgData name="Jiang, Wenxin" userId="a82f546d-a615-4e91-8cab-e1056b100a18" providerId="ADAL" clId="{D086D3E6-3D4A-B247-984A-C7176891954C}" dt="2025-04-21T14:58:15.403" v="11"/>
          <ac:spMkLst>
            <pc:docMk/>
            <pc:sldMk cId="0" sldId="390"/>
            <ac:spMk id="2" creationId="{360CA998-7D8D-34EF-9E03-58FFEE17F338}"/>
          </ac:spMkLst>
        </pc:spChg>
      </pc:sldChg>
      <pc:sldChg chg="addSp modSp">
        <pc:chgData name="Jiang, Wenxin" userId="a82f546d-a615-4e91-8cab-e1056b100a18" providerId="ADAL" clId="{D086D3E6-3D4A-B247-984A-C7176891954C}" dt="2025-04-21T14:58:15.403" v="11"/>
        <pc:sldMkLst>
          <pc:docMk/>
          <pc:sldMk cId="0" sldId="391"/>
        </pc:sldMkLst>
        <pc:spChg chg="add mod">
          <ac:chgData name="Jiang, Wenxin" userId="a82f546d-a615-4e91-8cab-e1056b100a18" providerId="ADAL" clId="{D086D3E6-3D4A-B247-984A-C7176891954C}" dt="2025-04-21T14:58:15.403" v="11"/>
          <ac:spMkLst>
            <pc:docMk/>
            <pc:sldMk cId="0" sldId="391"/>
            <ac:spMk id="2" creationId="{7E3D93BC-386E-769F-C1C5-00525BFC43A7}"/>
          </ac:spMkLst>
        </pc:spChg>
      </pc:sldChg>
      <pc:sldChg chg="addSp modSp">
        <pc:chgData name="Jiang, Wenxin" userId="a82f546d-a615-4e91-8cab-e1056b100a18" providerId="ADAL" clId="{D086D3E6-3D4A-B247-984A-C7176891954C}" dt="2025-04-21T14:58:15.403" v="11"/>
        <pc:sldMkLst>
          <pc:docMk/>
          <pc:sldMk cId="0" sldId="392"/>
        </pc:sldMkLst>
        <pc:spChg chg="add mod">
          <ac:chgData name="Jiang, Wenxin" userId="a82f546d-a615-4e91-8cab-e1056b100a18" providerId="ADAL" clId="{D086D3E6-3D4A-B247-984A-C7176891954C}" dt="2025-04-21T14:58:15.403" v="11"/>
          <ac:spMkLst>
            <pc:docMk/>
            <pc:sldMk cId="0" sldId="392"/>
            <ac:spMk id="2" creationId="{E3C4349E-57CA-4405-6AAE-ACEEBE11B7D8}"/>
          </ac:spMkLst>
        </pc:spChg>
      </pc:sldChg>
      <pc:sldChg chg="addSp modSp">
        <pc:chgData name="Jiang, Wenxin" userId="a82f546d-a615-4e91-8cab-e1056b100a18" providerId="ADAL" clId="{D086D3E6-3D4A-B247-984A-C7176891954C}" dt="2025-04-21T14:58:15.403" v="11"/>
        <pc:sldMkLst>
          <pc:docMk/>
          <pc:sldMk cId="0" sldId="393"/>
        </pc:sldMkLst>
        <pc:spChg chg="add mod">
          <ac:chgData name="Jiang, Wenxin" userId="a82f546d-a615-4e91-8cab-e1056b100a18" providerId="ADAL" clId="{D086D3E6-3D4A-B247-984A-C7176891954C}" dt="2025-04-21T14:58:15.403" v="11"/>
          <ac:spMkLst>
            <pc:docMk/>
            <pc:sldMk cId="0" sldId="393"/>
            <ac:spMk id="2" creationId="{3506305A-6AC2-563A-1495-13FC28505ED3}"/>
          </ac:spMkLst>
        </pc:spChg>
      </pc:sldChg>
      <pc:sldChg chg="addSp modSp">
        <pc:chgData name="Jiang, Wenxin" userId="a82f546d-a615-4e91-8cab-e1056b100a18" providerId="ADAL" clId="{D086D3E6-3D4A-B247-984A-C7176891954C}" dt="2025-04-21T14:58:15.403" v="11"/>
        <pc:sldMkLst>
          <pc:docMk/>
          <pc:sldMk cId="0" sldId="394"/>
        </pc:sldMkLst>
        <pc:spChg chg="add mod">
          <ac:chgData name="Jiang, Wenxin" userId="a82f546d-a615-4e91-8cab-e1056b100a18" providerId="ADAL" clId="{D086D3E6-3D4A-B247-984A-C7176891954C}" dt="2025-04-21T14:58:15.403" v="11"/>
          <ac:spMkLst>
            <pc:docMk/>
            <pc:sldMk cId="0" sldId="394"/>
            <ac:spMk id="2" creationId="{FD510228-C32C-7941-395A-EEA0BE63B74C}"/>
          </ac:spMkLst>
        </pc:spChg>
      </pc:sldChg>
      <pc:sldChg chg="addSp modSp">
        <pc:chgData name="Jiang, Wenxin" userId="a82f546d-a615-4e91-8cab-e1056b100a18" providerId="ADAL" clId="{D086D3E6-3D4A-B247-984A-C7176891954C}" dt="2025-04-21T14:58:15.403" v="11"/>
        <pc:sldMkLst>
          <pc:docMk/>
          <pc:sldMk cId="0" sldId="395"/>
        </pc:sldMkLst>
        <pc:spChg chg="add mod">
          <ac:chgData name="Jiang, Wenxin" userId="a82f546d-a615-4e91-8cab-e1056b100a18" providerId="ADAL" clId="{D086D3E6-3D4A-B247-984A-C7176891954C}" dt="2025-04-21T14:58:15.403" v="11"/>
          <ac:spMkLst>
            <pc:docMk/>
            <pc:sldMk cId="0" sldId="395"/>
            <ac:spMk id="2" creationId="{023F9EF9-D525-6888-0192-2068440D2387}"/>
          </ac:spMkLst>
        </pc:spChg>
      </pc:sldChg>
      <pc:sldChg chg="addSp modSp">
        <pc:chgData name="Jiang, Wenxin" userId="a82f546d-a615-4e91-8cab-e1056b100a18" providerId="ADAL" clId="{D086D3E6-3D4A-B247-984A-C7176891954C}" dt="2025-04-21T14:58:15.403" v="11"/>
        <pc:sldMkLst>
          <pc:docMk/>
          <pc:sldMk cId="0" sldId="396"/>
        </pc:sldMkLst>
        <pc:spChg chg="add mod">
          <ac:chgData name="Jiang, Wenxin" userId="a82f546d-a615-4e91-8cab-e1056b100a18" providerId="ADAL" clId="{D086D3E6-3D4A-B247-984A-C7176891954C}" dt="2025-04-21T14:58:15.403" v="11"/>
          <ac:spMkLst>
            <pc:docMk/>
            <pc:sldMk cId="0" sldId="396"/>
            <ac:spMk id="2" creationId="{F1C7CDE6-AF41-B353-3953-A23428FD118A}"/>
          </ac:spMkLst>
        </pc:spChg>
      </pc:sldChg>
      <pc:sldChg chg="addSp modSp">
        <pc:chgData name="Jiang, Wenxin" userId="a82f546d-a615-4e91-8cab-e1056b100a18" providerId="ADAL" clId="{D086D3E6-3D4A-B247-984A-C7176891954C}" dt="2025-04-21T14:58:15.403" v="11"/>
        <pc:sldMkLst>
          <pc:docMk/>
          <pc:sldMk cId="0" sldId="397"/>
        </pc:sldMkLst>
        <pc:spChg chg="add mod">
          <ac:chgData name="Jiang, Wenxin" userId="a82f546d-a615-4e91-8cab-e1056b100a18" providerId="ADAL" clId="{D086D3E6-3D4A-B247-984A-C7176891954C}" dt="2025-04-21T14:58:15.403" v="11"/>
          <ac:spMkLst>
            <pc:docMk/>
            <pc:sldMk cId="0" sldId="397"/>
            <ac:spMk id="2" creationId="{2AADF3C9-F3BD-7BFD-30CA-78894D6B8022}"/>
          </ac:spMkLst>
        </pc:spChg>
      </pc:sldChg>
      <pc:sldChg chg="addSp modSp">
        <pc:chgData name="Jiang, Wenxin" userId="a82f546d-a615-4e91-8cab-e1056b100a18" providerId="ADAL" clId="{D086D3E6-3D4A-B247-984A-C7176891954C}" dt="2025-04-21T14:58:15.403" v="11"/>
        <pc:sldMkLst>
          <pc:docMk/>
          <pc:sldMk cId="0" sldId="398"/>
        </pc:sldMkLst>
        <pc:spChg chg="add mod">
          <ac:chgData name="Jiang, Wenxin" userId="a82f546d-a615-4e91-8cab-e1056b100a18" providerId="ADAL" clId="{D086D3E6-3D4A-B247-984A-C7176891954C}" dt="2025-04-21T14:58:15.403" v="11"/>
          <ac:spMkLst>
            <pc:docMk/>
            <pc:sldMk cId="0" sldId="398"/>
            <ac:spMk id="2" creationId="{01D987CF-1B22-3B49-2FCC-6C1CC13F128C}"/>
          </ac:spMkLst>
        </pc:spChg>
      </pc:sldChg>
      <pc:sldChg chg="addSp modSp">
        <pc:chgData name="Jiang, Wenxin" userId="a82f546d-a615-4e91-8cab-e1056b100a18" providerId="ADAL" clId="{D086D3E6-3D4A-B247-984A-C7176891954C}" dt="2025-04-21T14:58:15.403" v="11"/>
        <pc:sldMkLst>
          <pc:docMk/>
          <pc:sldMk cId="0" sldId="399"/>
        </pc:sldMkLst>
        <pc:spChg chg="add mod">
          <ac:chgData name="Jiang, Wenxin" userId="a82f546d-a615-4e91-8cab-e1056b100a18" providerId="ADAL" clId="{D086D3E6-3D4A-B247-984A-C7176891954C}" dt="2025-04-21T14:58:15.403" v="11"/>
          <ac:spMkLst>
            <pc:docMk/>
            <pc:sldMk cId="0" sldId="399"/>
            <ac:spMk id="2" creationId="{79CAB172-88D8-CEA7-174E-E1134291A0FA}"/>
          </ac:spMkLst>
        </pc:spChg>
      </pc:sldChg>
      <pc:sldChg chg="addSp modSp">
        <pc:chgData name="Jiang, Wenxin" userId="a82f546d-a615-4e91-8cab-e1056b100a18" providerId="ADAL" clId="{D086D3E6-3D4A-B247-984A-C7176891954C}" dt="2025-04-21T14:58:15.403" v="11"/>
        <pc:sldMkLst>
          <pc:docMk/>
          <pc:sldMk cId="0" sldId="400"/>
        </pc:sldMkLst>
        <pc:spChg chg="add mod">
          <ac:chgData name="Jiang, Wenxin" userId="a82f546d-a615-4e91-8cab-e1056b100a18" providerId="ADAL" clId="{D086D3E6-3D4A-B247-984A-C7176891954C}" dt="2025-04-21T14:58:15.403" v="11"/>
          <ac:spMkLst>
            <pc:docMk/>
            <pc:sldMk cId="0" sldId="400"/>
            <ac:spMk id="2" creationId="{CB83A7F6-77BC-9F90-0A18-6655495D6B32}"/>
          </ac:spMkLst>
        </pc:spChg>
      </pc:sldChg>
      <pc:sldChg chg="addSp modSp">
        <pc:chgData name="Jiang, Wenxin" userId="a82f546d-a615-4e91-8cab-e1056b100a18" providerId="ADAL" clId="{D086D3E6-3D4A-B247-984A-C7176891954C}" dt="2025-04-21T14:58:15.403" v="11"/>
        <pc:sldMkLst>
          <pc:docMk/>
          <pc:sldMk cId="0" sldId="401"/>
        </pc:sldMkLst>
        <pc:spChg chg="add mod">
          <ac:chgData name="Jiang, Wenxin" userId="a82f546d-a615-4e91-8cab-e1056b100a18" providerId="ADAL" clId="{D086D3E6-3D4A-B247-984A-C7176891954C}" dt="2025-04-21T14:58:15.403" v="11"/>
          <ac:spMkLst>
            <pc:docMk/>
            <pc:sldMk cId="0" sldId="401"/>
            <ac:spMk id="2" creationId="{CDC4FDFC-EF03-A06D-DC47-C9D71134A292}"/>
          </ac:spMkLst>
        </pc:spChg>
      </pc:sldChg>
      <pc:sldChg chg="addSp modSp">
        <pc:chgData name="Jiang, Wenxin" userId="a82f546d-a615-4e91-8cab-e1056b100a18" providerId="ADAL" clId="{D086D3E6-3D4A-B247-984A-C7176891954C}" dt="2025-04-21T14:58:15.403" v="11"/>
        <pc:sldMkLst>
          <pc:docMk/>
          <pc:sldMk cId="0" sldId="402"/>
        </pc:sldMkLst>
        <pc:spChg chg="add mod">
          <ac:chgData name="Jiang, Wenxin" userId="a82f546d-a615-4e91-8cab-e1056b100a18" providerId="ADAL" clId="{D086D3E6-3D4A-B247-984A-C7176891954C}" dt="2025-04-21T14:58:15.403" v="11"/>
          <ac:spMkLst>
            <pc:docMk/>
            <pc:sldMk cId="0" sldId="402"/>
            <ac:spMk id="2" creationId="{188237B9-30F9-4DA4-A372-4652FC6F6161}"/>
          </ac:spMkLst>
        </pc:spChg>
      </pc:sldChg>
      <pc:sldChg chg="addSp modSp">
        <pc:chgData name="Jiang, Wenxin" userId="a82f546d-a615-4e91-8cab-e1056b100a18" providerId="ADAL" clId="{D086D3E6-3D4A-B247-984A-C7176891954C}" dt="2025-04-21T14:58:15.403" v="11"/>
        <pc:sldMkLst>
          <pc:docMk/>
          <pc:sldMk cId="0" sldId="403"/>
        </pc:sldMkLst>
        <pc:spChg chg="add mod">
          <ac:chgData name="Jiang, Wenxin" userId="a82f546d-a615-4e91-8cab-e1056b100a18" providerId="ADAL" clId="{D086D3E6-3D4A-B247-984A-C7176891954C}" dt="2025-04-21T14:58:15.403" v="11"/>
          <ac:spMkLst>
            <pc:docMk/>
            <pc:sldMk cId="0" sldId="403"/>
            <ac:spMk id="2" creationId="{87ABB7E4-3133-56B6-C4CF-B70A99F5CB00}"/>
          </ac:spMkLst>
        </pc:spChg>
      </pc:sldChg>
      <pc:sldChg chg="addSp modSp">
        <pc:chgData name="Jiang, Wenxin" userId="a82f546d-a615-4e91-8cab-e1056b100a18" providerId="ADAL" clId="{D086D3E6-3D4A-B247-984A-C7176891954C}" dt="2025-04-21T14:58:15.403" v="11"/>
        <pc:sldMkLst>
          <pc:docMk/>
          <pc:sldMk cId="0" sldId="404"/>
        </pc:sldMkLst>
        <pc:spChg chg="add mod">
          <ac:chgData name="Jiang, Wenxin" userId="a82f546d-a615-4e91-8cab-e1056b100a18" providerId="ADAL" clId="{D086D3E6-3D4A-B247-984A-C7176891954C}" dt="2025-04-21T14:58:15.403" v="11"/>
          <ac:spMkLst>
            <pc:docMk/>
            <pc:sldMk cId="0" sldId="404"/>
            <ac:spMk id="2" creationId="{80A74EC6-D6A6-CDC3-B741-B72973455575}"/>
          </ac:spMkLst>
        </pc:spChg>
      </pc:sldChg>
      <pc:sldChg chg="addSp modSp">
        <pc:chgData name="Jiang, Wenxin" userId="a82f546d-a615-4e91-8cab-e1056b100a18" providerId="ADAL" clId="{D086D3E6-3D4A-B247-984A-C7176891954C}" dt="2025-04-21T14:58:15.403" v="11"/>
        <pc:sldMkLst>
          <pc:docMk/>
          <pc:sldMk cId="0" sldId="405"/>
        </pc:sldMkLst>
        <pc:spChg chg="add mod">
          <ac:chgData name="Jiang, Wenxin" userId="a82f546d-a615-4e91-8cab-e1056b100a18" providerId="ADAL" clId="{D086D3E6-3D4A-B247-984A-C7176891954C}" dt="2025-04-21T14:58:15.403" v="11"/>
          <ac:spMkLst>
            <pc:docMk/>
            <pc:sldMk cId="0" sldId="405"/>
            <ac:spMk id="2" creationId="{868F8DAF-804F-781F-89C9-49F91DFBDB1B}"/>
          </ac:spMkLst>
        </pc:spChg>
      </pc:sldChg>
      <pc:sldChg chg="addSp modSp">
        <pc:chgData name="Jiang, Wenxin" userId="a82f546d-a615-4e91-8cab-e1056b100a18" providerId="ADAL" clId="{D086D3E6-3D4A-B247-984A-C7176891954C}" dt="2025-04-21T14:58:15.403" v="11"/>
        <pc:sldMkLst>
          <pc:docMk/>
          <pc:sldMk cId="0" sldId="406"/>
        </pc:sldMkLst>
        <pc:spChg chg="add mod">
          <ac:chgData name="Jiang, Wenxin" userId="a82f546d-a615-4e91-8cab-e1056b100a18" providerId="ADAL" clId="{D086D3E6-3D4A-B247-984A-C7176891954C}" dt="2025-04-21T14:58:15.403" v="11"/>
          <ac:spMkLst>
            <pc:docMk/>
            <pc:sldMk cId="0" sldId="406"/>
            <ac:spMk id="2" creationId="{2AF56A18-D34E-18B8-E381-7EDCE30FADC1}"/>
          </ac:spMkLst>
        </pc:spChg>
      </pc:sldChg>
      <pc:sldChg chg="addSp modSp">
        <pc:chgData name="Jiang, Wenxin" userId="a82f546d-a615-4e91-8cab-e1056b100a18" providerId="ADAL" clId="{D086D3E6-3D4A-B247-984A-C7176891954C}" dt="2025-04-21T14:58:15.403" v="11"/>
        <pc:sldMkLst>
          <pc:docMk/>
          <pc:sldMk cId="0" sldId="407"/>
        </pc:sldMkLst>
        <pc:spChg chg="add mod">
          <ac:chgData name="Jiang, Wenxin" userId="a82f546d-a615-4e91-8cab-e1056b100a18" providerId="ADAL" clId="{D086D3E6-3D4A-B247-984A-C7176891954C}" dt="2025-04-21T14:58:15.403" v="11"/>
          <ac:spMkLst>
            <pc:docMk/>
            <pc:sldMk cId="0" sldId="407"/>
            <ac:spMk id="2" creationId="{22826A13-7FC9-331E-7172-08322FB3A971}"/>
          </ac:spMkLst>
        </pc:spChg>
      </pc:sldChg>
      <pc:sldChg chg="addSp modSp">
        <pc:chgData name="Jiang, Wenxin" userId="a82f546d-a615-4e91-8cab-e1056b100a18" providerId="ADAL" clId="{D086D3E6-3D4A-B247-984A-C7176891954C}" dt="2025-04-21T14:58:15.403" v="11"/>
        <pc:sldMkLst>
          <pc:docMk/>
          <pc:sldMk cId="0" sldId="408"/>
        </pc:sldMkLst>
        <pc:spChg chg="add mod">
          <ac:chgData name="Jiang, Wenxin" userId="a82f546d-a615-4e91-8cab-e1056b100a18" providerId="ADAL" clId="{D086D3E6-3D4A-B247-984A-C7176891954C}" dt="2025-04-21T14:58:15.403" v="11"/>
          <ac:spMkLst>
            <pc:docMk/>
            <pc:sldMk cId="0" sldId="408"/>
            <ac:spMk id="2" creationId="{C7BFE352-6589-4E08-5EC3-7AA9D5A7A139}"/>
          </ac:spMkLst>
        </pc:spChg>
      </pc:sldChg>
      <pc:sldChg chg="addSp modSp">
        <pc:chgData name="Jiang, Wenxin" userId="a82f546d-a615-4e91-8cab-e1056b100a18" providerId="ADAL" clId="{D086D3E6-3D4A-B247-984A-C7176891954C}" dt="2025-04-21T14:58:15.403" v="11"/>
        <pc:sldMkLst>
          <pc:docMk/>
          <pc:sldMk cId="0" sldId="409"/>
        </pc:sldMkLst>
        <pc:spChg chg="add mod">
          <ac:chgData name="Jiang, Wenxin" userId="a82f546d-a615-4e91-8cab-e1056b100a18" providerId="ADAL" clId="{D086D3E6-3D4A-B247-984A-C7176891954C}" dt="2025-04-21T14:58:15.403" v="11"/>
          <ac:spMkLst>
            <pc:docMk/>
            <pc:sldMk cId="0" sldId="409"/>
            <ac:spMk id="2" creationId="{362F5D9B-EB2B-D46E-7D4E-62EDE874FB34}"/>
          </ac:spMkLst>
        </pc:spChg>
      </pc:sldChg>
      <pc:sldChg chg="addSp modSp">
        <pc:chgData name="Jiang, Wenxin" userId="a82f546d-a615-4e91-8cab-e1056b100a18" providerId="ADAL" clId="{D086D3E6-3D4A-B247-984A-C7176891954C}" dt="2025-04-21T14:58:15.403" v="11"/>
        <pc:sldMkLst>
          <pc:docMk/>
          <pc:sldMk cId="0" sldId="410"/>
        </pc:sldMkLst>
        <pc:spChg chg="add mod">
          <ac:chgData name="Jiang, Wenxin" userId="a82f546d-a615-4e91-8cab-e1056b100a18" providerId="ADAL" clId="{D086D3E6-3D4A-B247-984A-C7176891954C}" dt="2025-04-21T14:58:15.403" v="11"/>
          <ac:spMkLst>
            <pc:docMk/>
            <pc:sldMk cId="0" sldId="410"/>
            <ac:spMk id="2" creationId="{82C23FF8-2277-ACC9-7FA2-FDA0E92A7B36}"/>
          </ac:spMkLst>
        </pc:spChg>
      </pc:sldChg>
      <pc:sldChg chg="addSp modSp">
        <pc:chgData name="Jiang, Wenxin" userId="a82f546d-a615-4e91-8cab-e1056b100a18" providerId="ADAL" clId="{D086D3E6-3D4A-B247-984A-C7176891954C}" dt="2025-04-21T14:58:15.403" v="11"/>
        <pc:sldMkLst>
          <pc:docMk/>
          <pc:sldMk cId="0" sldId="411"/>
        </pc:sldMkLst>
        <pc:spChg chg="add mod">
          <ac:chgData name="Jiang, Wenxin" userId="a82f546d-a615-4e91-8cab-e1056b100a18" providerId="ADAL" clId="{D086D3E6-3D4A-B247-984A-C7176891954C}" dt="2025-04-21T14:58:15.403" v="11"/>
          <ac:spMkLst>
            <pc:docMk/>
            <pc:sldMk cId="0" sldId="411"/>
            <ac:spMk id="2" creationId="{62649743-C9E5-34E8-FD68-EF56923210CC}"/>
          </ac:spMkLst>
        </pc:spChg>
      </pc:sldChg>
      <pc:sldChg chg="addSp modSp">
        <pc:chgData name="Jiang, Wenxin" userId="a82f546d-a615-4e91-8cab-e1056b100a18" providerId="ADAL" clId="{D086D3E6-3D4A-B247-984A-C7176891954C}" dt="2025-04-21T14:58:15.403" v="11"/>
        <pc:sldMkLst>
          <pc:docMk/>
          <pc:sldMk cId="0" sldId="412"/>
        </pc:sldMkLst>
        <pc:spChg chg="add mod">
          <ac:chgData name="Jiang, Wenxin" userId="a82f546d-a615-4e91-8cab-e1056b100a18" providerId="ADAL" clId="{D086D3E6-3D4A-B247-984A-C7176891954C}" dt="2025-04-21T14:58:15.403" v="11"/>
          <ac:spMkLst>
            <pc:docMk/>
            <pc:sldMk cId="0" sldId="412"/>
            <ac:spMk id="2" creationId="{9A19C8B1-0ACA-005E-BAC4-A2E23CA4732C}"/>
          </ac:spMkLst>
        </pc:spChg>
      </pc:sldChg>
      <pc:sldChg chg="addSp modSp">
        <pc:chgData name="Jiang, Wenxin" userId="a82f546d-a615-4e91-8cab-e1056b100a18" providerId="ADAL" clId="{D086D3E6-3D4A-B247-984A-C7176891954C}" dt="2025-04-21T14:58:15.403" v="11"/>
        <pc:sldMkLst>
          <pc:docMk/>
          <pc:sldMk cId="0" sldId="413"/>
        </pc:sldMkLst>
        <pc:spChg chg="add mod">
          <ac:chgData name="Jiang, Wenxin" userId="a82f546d-a615-4e91-8cab-e1056b100a18" providerId="ADAL" clId="{D086D3E6-3D4A-B247-984A-C7176891954C}" dt="2025-04-21T14:58:15.403" v="11"/>
          <ac:spMkLst>
            <pc:docMk/>
            <pc:sldMk cId="0" sldId="413"/>
            <ac:spMk id="2" creationId="{7C2CC2AE-BE8D-CBC9-2876-117019785380}"/>
          </ac:spMkLst>
        </pc:spChg>
      </pc:sldChg>
      <pc:sldChg chg="addSp modSp">
        <pc:chgData name="Jiang, Wenxin" userId="a82f546d-a615-4e91-8cab-e1056b100a18" providerId="ADAL" clId="{D086D3E6-3D4A-B247-984A-C7176891954C}" dt="2025-04-21T14:58:15.403" v="11"/>
        <pc:sldMkLst>
          <pc:docMk/>
          <pc:sldMk cId="0" sldId="414"/>
        </pc:sldMkLst>
        <pc:spChg chg="add mod">
          <ac:chgData name="Jiang, Wenxin" userId="a82f546d-a615-4e91-8cab-e1056b100a18" providerId="ADAL" clId="{D086D3E6-3D4A-B247-984A-C7176891954C}" dt="2025-04-21T14:58:15.403" v="11"/>
          <ac:spMkLst>
            <pc:docMk/>
            <pc:sldMk cId="0" sldId="414"/>
            <ac:spMk id="2" creationId="{DCE2FC2C-D03E-6788-8FD2-CA13294C8BD4}"/>
          </ac:spMkLst>
        </pc:spChg>
      </pc:sldChg>
      <pc:sldChg chg="addSp modSp">
        <pc:chgData name="Jiang, Wenxin" userId="a82f546d-a615-4e91-8cab-e1056b100a18" providerId="ADAL" clId="{D086D3E6-3D4A-B247-984A-C7176891954C}" dt="2025-04-21T14:58:15.403" v="11"/>
        <pc:sldMkLst>
          <pc:docMk/>
          <pc:sldMk cId="0" sldId="415"/>
        </pc:sldMkLst>
        <pc:spChg chg="add mod">
          <ac:chgData name="Jiang, Wenxin" userId="a82f546d-a615-4e91-8cab-e1056b100a18" providerId="ADAL" clId="{D086D3E6-3D4A-B247-984A-C7176891954C}" dt="2025-04-21T14:58:15.403" v="11"/>
          <ac:spMkLst>
            <pc:docMk/>
            <pc:sldMk cId="0" sldId="415"/>
            <ac:spMk id="2" creationId="{A3BDC785-341C-0B2F-17D6-6D97F8C8C4C1}"/>
          </ac:spMkLst>
        </pc:spChg>
      </pc:sldChg>
      <pc:sldChg chg="addSp modSp">
        <pc:chgData name="Jiang, Wenxin" userId="a82f546d-a615-4e91-8cab-e1056b100a18" providerId="ADAL" clId="{D086D3E6-3D4A-B247-984A-C7176891954C}" dt="2025-04-21T14:58:15.403" v="11"/>
        <pc:sldMkLst>
          <pc:docMk/>
          <pc:sldMk cId="0" sldId="416"/>
        </pc:sldMkLst>
        <pc:spChg chg="add mod">
          <ac:chgData name="Jiang, Wenxin" userId="a82f546d-a615-4e91-8cab-e1056b100a18" providerId="ADAL" clId="{D086D3E6-3D4A-B247-984A-C7176891954C}" dt="2025-04-21T14:58:15.403" v="11"/>
          <ac:spMkLst>
            <pc:docMk/>
            <pc:sldMk cId="0" sldId="416"/>
            <ac:spMk id="2" creationId="{AB5F16F0-3CBA-8EFF-9CE3-1AD6FF835F42}"/>
          </ac:spMkLst>
        </pc:spChg>
      </pc:sldChg>
      <pc:sldChg chg="addSp modSp">
        <pc:chgData name="Jiang, Wenxin" userId="a82f546d-a615-4e91-8cab-e1056b100a18" providerId="ADAL" clId="{D086D3E6-3D4A-B247-984A-C7176891954C}" dt="2025-04-21T14:58:15.403" v="11"/>
        <pc:sldMkLst>
          <pc:docMk/>
          <pc:sldMk cId="0" sldId="417"/>
        </pc:sldMkLst>
        <pc:spChg chg="add mod">
          <ac:chgData name="Jiang, Wenxin" userId="a82f546d-a615-4e91-8cab-e1056b100a18" providerId="ADAL" clId="{D086D3E6-3D4A-B247-984A-C7176891954C}" dt="2025-04-21T14:58:15.403" v="11"/>
          <ac:spMkLst>
            <pc:docMk/>
            <pc:sldMk cId="0" sldId="417"/>
            <ac:spMk id="2" creationId="{5B5A7730-C48F-989E-624A-59F2D13989F7}"/>
          </ac:spMkLst>
        </pc:spChg>
      </pc:sldChg>
      <pc:sldChg chg="addSp modSp">
        <pc:chgData name="Jiang, Wenxin" userId="a82f546d-a615-4e91-8cab-e1056b100a18" providerId="ADAL" clId="{D086D3E6-3D4A-B247-984A-C7176891954C}" dt="2025-04-21T14:58:15.403" v="11"/>
        <pc:sldMkLst>
          <pc:docMk/>
          <pc:sldMk cId="0" sldId="418"/>
        </pc:sldMkLst>
        <pc:spChg chg="add mod">
          <ac:chgData name="Jiang, Wenxin" userId="a82f546d-a615-4e91-8cab-e1056b100a18" providerId="ADAL" clId="{D086D3E6-3D4A-B247-984A-C7176891954C}" dt="2025-04-21T14:58:15.403" v="11"/>
          <ac:spMkLst>
            <pc:docMk/>
            <pc:sldMk cId="0" sldId="418"/>
            <ac:spMk id="2" creationId="{FC6EF560-B35A-EB65-DFB9-B2ABB166B733}"/>
          </ac:spMkLst>
        </pc:spChg>
      </pc:sldChg>
      <pc:sldChg chg="addSp modSp">
        <pc:chgData name="Jiang, Wenxin" userId="a82f546d-a615-4e91-8cab-e1056b100a18" providerId="ADAL" clId="{D086D3E6-3D4A-B247-984A-C7176891954C}" dt="2025-04-21T14:58:15.403" v="11"/>
        <pc:sldMkLst>
          <pc:docMk/>
          <pc:sldMk cId="0" sldId="419"/>
        </pc:sldMkLst>
        <pc:spChg chg="add mod">
          <ac:chgData name="Jiang, Wenxin" userId="a82f546d-a615-4e91-8cab-e1056b100a18" providerId="ADAL" clId="{D086D3E6-3D4A-B247-984A-C7176891954C}" dt="2025-04-21T14:58:15.403" v="11"/>
          <ac:spMkLst>
            <pc:docMk/>
            <pc:sldMk cId="0" sldId="419"/>
            <ac:spMk id="2" creationId="{E1E621EF-9ADD-FDD0-1499-BC314202F642}"/>
          </ac:spMkLst>
        </pc:spChg>
      </pc:sldChg>
      <pc:sldChg chg="addSp modSp">
        <pc:chgData name="Jiang, Wenxin" userId="a82f546d-a615-4e91-8cab-e1056b100a18" providerId="ADAL" clId="{D086D3E6-3D4A-B247-984A-C7176891954C}" dt="2025-04-21T14:58:15.403" v="11"/>
        <pc:sldMkLst>
          <pc:docMk/>
          <pc:sldMk cId="0" sldId="420"/>
        </pc:sldMkLst>
        <pc:spChg chg="add mod">
          <ac:chgData name="Jiang, Wenxin" userId="a82f546d-a615-4e91-8cab-e1056b100a18" providerId="ADAL" clId="{D086D3E6-3D4A-B247-984A-C7176891954C}" dt="2025-04-21T14:58:15.403" v="11"/>
          <ac:spMkLst>
            <pc:docMk/>
            <pc:sldMk cId="0" sldId="420"/>
            <ac:spMk id="2" creationId="{3E151292-D465-C0E7-C2AC-606897083098}"/>
          </ac:spMkLst>
        </pc:spChg>
      </pc:sldChg>
      <pc:sldChg chg="addSp modSp">
        <pc:chgData name="Jiang, Wenxin" userId="a82f546d-a615-4e91-8cab-e1056b100a18" providerId="ADAL" clId="{D086D3E6-3D4A-B247-984A-C7176891954C}" dt="2025-04-21T14:58:15.403" v="11"/>
        <pc:sldMkLst>
          <pc:docMk/>
          <pc:sldMk cId="0" sldId="421"/>
        </pc:sldMkLst>
        <pc:spChg chg="add mod">
          <ac:chgData name="Jiang, Wenxin" userId="a82f546d-a615-4e91-8cab-e1056b100a18" providerId="ADAL" clId="{D086D3E6-3D4A-B247-984A-C7176891954C}" dt="2025-04-21T14:58:15.403" v="11"/>
          <ac:spMkLst>
            <pc:docMk/>
            <pc:sldMk cId="0" sldId="421"/>
            <ac:spMk id="2" creationId="{A44E1DB7-6B25-6DA8-18DF-9871F9CC7422}"/>
          </ac:spMkLst>
        </pc:spChg>
      </pc:sldChg>
      <pc:sldChg chg="addSp modSp">
        <pc:chgData name="Jiang, Wenxin" userId="a82f546d-a615-4e91-8cab-e1056b100a18" providerId="ADAL" clId="{D086D3E6-3D4A-B247-984A-C7176891954C}" dt="2025-04-21T14:58:15.403" v="11"/>
        <pc:sldMkLst>
          <pc:docMk/>
          <pc:sldMk cId="0" sldId="422"/>
        </pc:sldMkLst>
        <pc:spChg chg="add mod">
          <ac:chgData name="Jiang, Wenxin" userId="a82f546d-a615-4e91-8cab-e1056b100a18" providerId="ADAL" clId="{D086D3E6-3D4A-B247-984A-C7176891954C}" dt="2025-04-21T14:58:15.403" v="11"/>
          <ac:spMkLst>
            <pc:docMk/>
            <pc:sldMk cId="0" sldId="422"/>
            <ac:spMk id="2" creationId="{073CC7B4-9E64-89CB-BA30-27DDF811BCF5}"/>
          </ac:spMkLst>
        </pc:spChg>
      </pc:sldChg>
      <pc:sldChg chg="addSp modSp">
        <pc:chgData name="Jiang, Wenxin" userId="a82f546d-a615-4e91-8cab-e1056b100a18" providerId="ADAL" clId="{D086D3E6-3D4A-B247-984A-C7176891954C}" dt="2025-04-21T14:58:15.403" v="11"/>
        <pc:sldMkLst>
          <pc:docMk/>
          <pc:sldMk cId="0" sldId="423"/>
        </pc:sldMkLst>
        <pc:spChg chg="add mod">
          <ac:chgData name="Jiang, Wenxin" userId="a82f546d-a615-4e91-8cab-e1056b100a18" providerId="ADAL" clId="{D086D3E6-3D4A-B247-984A-C7176891954C}" dt="2025-04-21T14:58:15.403" v="11"/>
          <ac:spMkLst>
            <pc:docMk/>
            <pc:sldMk cId="0" sldId="423"/>
            <ac:spMk id="2" creationId="{FA65979C-6BA6-CD14-AB0F-6AF407DF125F}"/>
          </ac:spMkLst>
        </pc:spChg>
      </pc:sldChg>
      <pc:sldChg chg="addSp modSp">
        <pc:chgData name="Jiang, Wenxin" userId="a82f546d-a615-4e91-8cab-e1056b100a18" providerId="ADAL" clId="{D086D3E6-3D4A-B247-984A-C7176891954C}" dt="2025-04-21T14:58:15.403" v="11"/>
        <pc:sldMkLst>
          <pc:docMk/>
          <pc:sldMk cId="0" sldId="424"/>
        </pc:sldMkLst>
        <pc:spChg chg="add mod">
          <ac:chgData name="Jiang, Wenxin" userId="a82f546d-a615-4e91-8cab-e1056b100a18" providerId="ADAL" clId="{D086D3E6-3D4A-B247-984A-C7176891954C}" dt="2025-04-21T14:58:15.403" v="11"/>
          <ac:spMkLst>
            <pc:docMk/>
            <pc:sldMk cId="0" sldId="424"/>
            <ac:spMk id="2" creationId="{53D4D118-2104-2FD2-91B2-58DAA496D56F}"/>
          </ac:spMkLst>
        </pc:spChg>
      </pc:sldChg>
      <pc:sldChg chg="addSp modSp">
        <pc:chgData name="Jiang, Wenxin" userId="a82f546d-a615-4e91-8cab-e1056b100a18" providerId="ADAL" clId="{D086D3E6-3D4A-B247-984A-C7176891954C}" dt="2025-04-21T14:58:15.403" v="11"/>
        <pc:sldMkLst>
          <pc:docMk/>
          <pc:sldMk cId="0" sldId="425"/>
        </pc:sldMkLst>
        <pc:spChg chg="add mod">
          <ac:chgData name="Jiang, Wenxin" userId="a82f546d-a615-4e91-8cab-e1056b100a18" providerId="ADAL" clId="{D086D3E6-3D4A-B247-984A-C7176891954C}" dt="2025-04-21T14:58:15.403" v="11"/>
          <ac:spMkLst>
            <pc:docMk/>
            <pc:sldMk cId="0" sldId="425"/>
            <ac:spMk id="2" creationId="{526A8D5D-CCBD-C4A1-A6CB-D7A93C17D299}"/>
          </ac:spMkLst>
        </pc:spChg>
      </pc:sldChg>
      <pc:sldChg chg="addSp modSp del">
        <pc:chgData name="Jiang, Wenxin" userId="a82f546d-a615-4e91-8cab-e1056b100a18" providerId="ADAL" clId="{D086D3E6-3D4A-B247-984A-C7176891954C}" dt="2025-04-21T16:24:49.789" v="767" actId="2696"/>
        <pc:sldMkLst>
          <pc:docMk/>
          <pc:sldMk cId="0" sldId="426"/>
        </pc:sldMkLst>
      </pc:sldChg>
      <pc:sldChg chg="add">
        <pc:chgData name="Jiang, Wenxin" userId="a82f546d-a615-4e91-8cab-e1056b100a18" providerId="ADAL" clId="{D086D3E6-3D4A-B247-984A-C7176891954C}" dt="2025-04-21T16:25:03.585" v="768"/>
        <pc:sldMkLst>
          <pc:docMk/>
          <pc:sldMk cId="549632011" sldId="426"/>
        </pc:sldMkLst>
      </pc:sldChg>
      <pc:sldChg chg="addSp modSp del">
        <pc:chgData name="Jiang, Wenxin" userId="a82f546d-a615-4e91-8cab-e1056b100a18" providerId="ADAL" clId="{D086D3E6-3D4A-B247-984A-C7176891954C}" dt="2025-04-21T16:24:49.789" v="767" actId="2696"/>
        <pc:sldMkLst>
          <pc:docMk/>
          <pc:sldMk cId="0" sldId="427"/>
        </pc:sldMkLst>
      </pc:sldChg>
      <pc:sldChg chg="add">
        <pc:chgData name="Jiang, Wenxin" userId="a82f546d-a615-4e91-8cab-e1056b100a18" providerId="ADAL" clId="{D086D3E6-3D4A-B247-984A-C7176891954C}" dt="2025-04-21T16:25:03.585" v="768"/>
        <pc:sldMkLst>
          <pc:docMk/>
          <pc:sldMk cId="1069400911" sldId="427"/>
        </pc:sldMkLst>
      </pc:sldChg>
      <pc:sldChg chg="addSp modSp del">
        <pc:chgData name="Jiang, Wenxin" userId="a82f546d-a615-4e91-8cab-e1056b100a18" providerId="ADAL" clId="{D086D3E6-3D4A-B247-984A-C7176891954C}" dt="2025-04-21T16:24:49.789" v="767" actId="2696"/>
        <pc:sldMkLst>
          <pc:docMk/>
          <pc:sldMk cId="0" sldId="428"/>
        </pc:sldMkLst>
      </pc:sldChg>
      <pc:sldChg chg="add">
        <pc:chgData name="Jiang, Wenxin" userId="a82f546d-a615-4e91-8cab-e1056b100a18" providerId="ADAL" clId="{D086D3E6-3D4A-B247-984A-C7176891954C}" dt="2025-04-21T16:25:03.585" v="768"/>
        <pc:sldMkLst>
          <pc:docMk/>
          <pc:sldMk cId="1198365344" sldId="428"/>
        </pc:sldMkLst>
      </pc:sldChg>
      <pc:sldChg chg="addSp modSp">
        <pc:chgData name="Jiang, Wenxin" userId="a82f546d-a615-4e91-8cab-e1056b100a18" providerId="ADAL" clId="{D086D3E6-3D4A-B247-984A-C7176891954C}" dt="2025-04-21T14:58:15.403" v="11"/>
        <pc:sldMkLst>
          <pc:docMk/>
          <pc:sldMk cId="0" sldId="429"/>
        </pc:sldMkLst>
        <pc:spChg chg="add mod">
          <ac:chgData name="Jiang, Wenxin" userId="a82f546d-a615-4e91-8cab-e1056b100a18" providerId="ADAL" clId="{D086D3E6-3D4A-B247-984A-C7176891954C}" dt="2025-04-21T14:58:15.403" v="11"/>
          <ac:spMkLst>
            <pc:docMk/>
            <pc:sldMk cId="0" sldId="429"/>
            <ac:spMk id="2" creationId="{2975E8DA-487A-8141-5093-2F295A8D6632}"/>
          </ac:spMkLst>
        </pc:spChg>
      </pc:sldChg>
      <pc:sldChg chg="addSp modSp">
        <pc:chgData name="Jiang, Wenxin" userId="a82f546d-a615-4e91-8cab-e1056b100a18" providerId="ADAL" clId="{D086D3E6-3D4A-B247-984A-C7176891954C}" dt="2025-04-21T14:58:15.403" v="11"/>
        <pc:sldMkLst>
          <pc:docMk/>
          <pc:sldMk cId="0" sldId="430"/>
        </pc:sldMkLst>
        <pc:spChg chg="add mod">
          <ac:chgData name="Jiang, Wenxin" userId="a82f546d-a615-4e91-8cab-e1056b100a18" providerId="ADAL" clId="{D086D3E6-3D4A-B247-984A-C7176891954C}" dt="2025-04-21T14:58:15.403" v="11"/>
          <ac:spMkLst>
            <pc:docMk/>
            <pc:sldMk cId="0" sldId="430"/>
            <ac:spMk id="2" creationId="{CF8126BF-F753-50DD-A25E-356215ACE8B8}"/>
          </ac:spMkLst>
        </pc:spChg>
      </pc:sldChg>
      <pc:sldChg chg="addSp modSp">
        <pc:chgData name="Jiang, Wenxin" userId="a82f546d-a615-4e91-8cab-e1056b100a18" providerId="ADAL" clId="{D086D3E6-3D4A-B247-984A-C7176891954C}" dt="2025-04-21T14:58:15.403" v="11"/>
        <pc:sldMkLst>
          <pc:docMk/>
          <pc:sldMk cId="0" sldId="431"/>
        </pc:sldMkLst>
        <pc:spChg chg="add mod">
          <ac:chgData name="Jiang, Wenxin" userId="a82f546d-a615-4e91-8cab-e1056b100a18" providerId="ADAL" clId="{D086D3E6-3D4A-B247-984A-C7176891954C}" dt="2025-04-21T14:58:15.403" v="11"/>
          <ac:spMkLst>
            <pc:docMk/>
            <pc:sldMk cId="0" sldId="431"/>
            <ac:spMk id="2" creationId="{EB27B872-58E2-38A7-B0AE-EC0BB00EEE12}"/>
          </ac:spMkLst>
        </pc:spChg>
      </pc:sldChg>
      <pc:sldChg chg="addSp modSp">
        <pc:chgData name="Jiang, Wenxin" userId="a82f546d-a615-4e91-8cab-e1056b100a18" providerId="ADAL" clId="{D086D3E6-3D4A-B247-984A-C7176891954C}" dt="2025-04-21T14:58:15.403" v="11"/>
        <pc:sldMkLst>
          <pc:docMk/>
          <pc:sldMk cId="0" sldId="432"/>
        </pc:sldMkLst>
        <pc:spChg chg="add mod">
          <ac:chgData name="Jiang, Wenxin" userId="a82f546d-a615-4e91-8cab-e1056b100a18" providerId="ADAL" clId="{D086D3E6-3D4A-B247-984A-C7176891954C}" dt="2025-04-21T14:58:15.403" v="11"/>
          <ac:spMkLst>
            <pc:docMk/>
            <pc:sldMk cId="0" sldId="432"/>
            <ac:spMk id="2" creationId="{F3D90734-90DF-1AD4-1B33-C4601DC419D0}"/>
          </ac:spMkLst>
        </pc:spChg>
      </pc:sldChg>
      <pc:sldChg chg="addSp modSp">
        <pc:chgData name="Jiang, Wenxin" userId="a82f546d-a615-4e91-8cab-e1056b100a18" providerId="ADAL" clId="{D086D3E6-3D4A-B247-984A-C7176891954C}" dt="2025-04-21T14:58:15.403" v="11"/>
        <pc:sldMkLst>
          <pc:docMk/>
          <pc:sldMk cId="0" sldId="433"/>
        </pc:sldMkLst>
        <pc:spChg chg="add mod">
          <ac:chgData name="Jiang, Wenxin" userId="a82f546d-a615-4e91-8cab-e1056b100a18" providerId="ADAL" clId="{D086D3E6-3D4A-B247-984A-C7176891954C}" dt="2025-04-21T14:58:15.403" v="11"/>
          <ac:spMkLst>
            <pc:docMk/>
            <pc:sldMk cId="0" sldId="433"/>
            <ac:spMk id="2" creationId="{DC545F7D-746D-83CA-9B9F-6BF68838518E}"/>
          </ac:spMkLst>
        </pc:spChg>
      </pc:sldChg>
      <pc:sldChg chg="addSp modSp">
        <pc:chgData name="Jiang, Wenxin" userId="a82f546d-a615-4e91-8cab-e1056b100a18" providerId="ADAL" clId="{D086D3E6-3D4A-B247-984A-C7176891954C}" dt="2025-04-21T14:58:15.403" v="11"/>
        <pc:sldMkLst>
          <pc:docMk/>
          <pc:sldMk cId="0" sldId="434"/>
        </pc:sldMkLst>
        <pc:spChg chg="add mod">
          <ac:chgData name="Jiang, Wenxin" userId="a82f546d-a615-4e91-8cab-e1056b100a18" providerId="ADAL" clId="{D086D3E6-3D4A-B247-984A-C7176891954C}" dt="2025-04-21T14:58:15.403" v="11"/>
          <ac:spMkLst>
            <pc:docMk/>
            <pc:sldMk cId="0" sldId="434"/>
            <ac:spMk id="2" creationId="{417C6C7A-CAEC-B1D8-A760-F5548D2C3B2A}"/>
          </ac:spMkLst>
        </pc:spChg>
      </pc:sldChg>
      <pc:sldChg chg="addSp modSp">
        <pc:chgData name="Jiang, Wenxin" userId="a82f546d-a615-4e91-8cab-e1056b100a18" providerId="ADAL" clId="{D086D3E6-3D4A-B247-984A-C7176891954C}" dt="2025-04-21T14:58:15.403" v="11"/>
        <pc:sldMkLst>
          <pc:docMk/>
          <pc:sldMk cId="0" sldId="435"/>
        </pc:sldMkLst>
        <pc:spChg chg="add mod">
          <ac:chgData name="Jiang, Wenxin" userId="a82f546d-a615-4e91-8cab-e1056b100a18" providerId="ADAL" clId="{D086D3E6-3D4A-B247-984A-C7176891954C}" dt="2025-04-21T14:58:15.403" v="11"/>
          <ac:spMkLst>
            <pc:docMk/>
            <pc:sldMk cId="0" sldId="435"/>
            <ac:spMk id="2" creationId="{F0CBEC03-F7D6-56C0-97EC-E58F7E94D53B}"/>
          </ac:spMkLst>
        </pc:spChg>
      </pc:sldChg>
      <pc:sldChg chg="addSp modSp">
        <pc:chgData name="Jiang, Wenxin" userId="a82f546d-a615-4e91-8cab-e1056b100a18" providerId="ADAL" clId="{D086D3E6-3D4A-B247-984A-C7176891954C}" dt="2025-04-21T14:58:15.403" v="11"/>
        <pc:sldMkLst>
          <pc:docMk/>
          <pc:sldMk cId="0" sldId="436"/>
        </pc:sldMkLst>
        <pc:spChg chg="add mod">
          <ac:chgData name="Jiang, Wenxin" userId="a82f546d-a615-4e91-8cab-e1056b100a18" providerId="ADAL" clId="{D086D3E6-3D4A-B247-984A-C7176891954C}" dt="2025-04-21T14:58:15.403" v="11"/>
          <ac:spMkLst>
            <pc:docMk/>
            <pc:sldMk cId="0" sldId="436"/>
            <ac:spMk id="2" creationId="{3C17B516-4961-CBD6-CC90-7D73C72B33FB}"/>
          </ac:spMkLst>
        </pc:spChg>
      </pc:sldChg>
      <pc:sldChg chg="addSp modSp">
        <pc:chgData name="Jiang, Wenxin" userId="a82f546d-a615-4e91-8cab-e1056b100a18" providerId="ADAL" clId="{D086D3E6-3D4A-B247-984A-C7176891954C}" dt="2025-04-21T14:58:15.403" v="11"/>
        <pc:sldMkLst>
          <pc:docMk/>
          <pc:sldMk cId="0" sldId="437"/>
        </pc:sldMkLst>
        <pc:spChg chg="add mod">
          <ac:chgData name="Jiang, Wenxin" userId="a82f546d-a615-4e91-8cab-e1056b100a18" providerId="ADAL" clId="{D086D3E6-3D4A-B247-984A-C7176891954C}" dt="2025-04-21T14:58:15.403" v="11"/>
          <ac:spMkLst>
            <pc:docMk/>
            <pc:sldMk cId="0" sldId="437"/>
            <ac:spMk id="2" creationId="{91AAAA5D-D9A9-46AC-2164-58AB6100C4CE}"/>
          </ac:spMkLst>
        </pc:spChg>
      </pc:sldChg>
      <pc:sldChg chg="addSp modSp">
        <pc:chgData name="Jiang, Wenxin" userId="a82f546d-a615-4e91-8cab-e1056b100a18" providerId="ADAL" clId="{D086D3E6-3D4A-B247-984A-C7176891954C}" dt="2025-04-21T14:58:15.403" v="11"/>
        <pc:sldMkLst>
          <pc:docMk/>
          <pc:sldMk cId="0" sldId="438"/>
        </pc:sldMkLst>
        <pc:spChg chg="add mod">
          <ac:chgData name="Jiang, Wenxin" userId="a82f546d-a615-4e91-8cab-e1056b100a18" providerId="ADAL" clId="{D086D3E6-3D4A-B247-984A-C7176891954C}" dt="2025-04-21T14:58:15.403" v="11"/>
          <ac:spMkLst>
            <pc:docMk/>
            <pc:sldMk cId="0" sldId="438"/>
            <ac:spMk id="2" creationId="{0569A8FD-92BF-03B6-A42D-2FBA569C099D}"/>
          </ac:spMkLst>
        </pc:spChg>
      </pc:sldChg>
      <pc:sldChg chg="addSp modSp">
        <pc:chgData name="Jiang, Wenxin" userId="a82f546d-a615-4e91-8cab-e1056b100a18" providerId="ADAL" clId="{D086D3E6-3D4A-B247-984A-C7176891954C}" dt="2025-04-21T14:58:15.403" v="11"/>
        <pc:sldMkLst>
          <pc:docMk/>
          <pc:sldMk cId="0" sldId="439"/>
        </pc:sldMkLst>
        <pc:spChg chg="add mod">
          <ac:chgData name="Jiang, Wenxin" userId="a82f546d-a615-4e91-8cab-e1056b100a18" providerId="ADAL" clId="{D086D3E6-3D4A-B247-984A-C7176891954C}" dt="2025-04-21T14:58:15.403" v="11"/>
          <ac:spMkLst>
            <pc:docMk/>
            <pc:sldMk cId="0" sldId="439"/>
            <ac:spMk id="2" creationId="{4A529E6B-23B8-6EBA-23F5-B2FB44AE7AA4}"/>
          </ac:spMkLst>
        </pc:spChg>
      </pc:sldChg>
      <pc:sldChg chg="addSp modSp">
        <pc:chgData name="Jiang, Wenxin" userId="a82f546d-a615-4e91-8cab-e1056b100a18" providerId="ADAL" clId="{D086D3E6-3D4A-B247-984A-C7176891954C}" dt="2025-04-21T14:58:15.403" v="11"/>
        <pc:sldMkLst>
          <pc:docMk/>
          <pc:sldMk cId="0" sldId="440"/>
        </pc:sldMkLst>
        <pc:spChg chg="add mod">
          <ac:chgData name="Jiang, Wenxin" userId="a82f546d-a615-4e91-8cab-e1056b100a18" providerId="ADAL" clId="{D086D3E6-3D4A-B247-984A-C7176891954C}" dt="2025-04-21T14:58:15.403" v="11"/>
          <ac:spMkLst>
            <pc:docMk/>
            <pc:sldMk cId="0" sldId="440"/>
            <ac:spMk id="2" creationId="{F214DA03-8CC9-74B2-D22B-56F9401A991D}"/>
          </ac:spMkLst>
        </pc:spChg>
      </pc:sldChg>
      <pc:sldChg chg="addSp modSp">
        <pc:chgData name="Jiang, Wenxin" userId="a82f546d-a615-4e91-8cab-e1056b100a18" providerId="ADAL" clId="{D086D3E6-3D4A-B247-984A-C7176891954C}" dt="2025-04-21T14:58:15.403" v="11"/>
        <pc:sldMkLst>
          <pc:docMk/>
          <pc:sldMk cId="0" sldId="441"/>
        </pc:sldMkLst>
        <pc:spChg chg="add mod">
          <ac:chgData name="Jiang, Wenxin" userId="a82f546d-a615-4e91-8cab-e1056b100a18" providerId="ADAL" clId="{D086D3E6-3D4A-B247-984A-C7176891954C}" dt="2025-04-21T14:58:15.403" v="11"/>
          <ac:spMkLst>
            <pc:docMk/>
            <pc:sldMk cId="0" sldId="441"/>
            <ac:spMk id="2" creationId="{F2CAF1F6-9092-05AF-AEDD-CFEA60C0E078}"/>
          </ac:spMkLst>
        </pc:spChg>
      </pc:sldChg>
      <pc:sldChg chg="addSp modSp">
        <pc:chgData name="Jiang, Wenxin" userId="a82f546d-a615-4e91-8cab-e1056b100a18" providerId="ADAL" clId="{D086D3E6-3D4A-B247-984A-C7176891954C}" dt="2025-04-21T14:58:15.403" v="11"/>
        <pc:sldMkLst>
          <pc:docMk/>
          <pc:sldMk cId="0" sldId="442"/>
        </pc:sldMkLst>
        <pc:spChg chg="add mod">
          <ac:chgData name="Jiang, Wenxin" userId="a82f546d-a615-4e91-8cab-e1056b100a18" providerId="ADAL" clId="{D086D3E6-3D4A-B247-984A-C7176891954C}" dt="2025-04-21T14:58:15.403" v="11"/>
          <ac:spMkLst>
            <pc:docMk/>
            <pc:sldMk cId="0" sldId="442"/>
            <ac:spMk id="2" creationId="{60CE6408-7F09-477F-BA90-4FF26F4C4FCC}"/>
          </ac:spMkLst>
        </pc:spChg>
      </pc:sldChg>
      <pc:sldChg chg="addSp modSp">
        <pc:chgData name="Jiang, Wenxin" userId="a82f546d-a615-4e91-8cab-e1056b100a18" providerId="ADAL" clId="{D086D3E6-3D4A-B247-984A-C7176891954C}" dt="2025-04-21T14:58:15.403" v="11"/>
        <pc:sldMkLst>
          <pc:docMk/>
          <pc:sldMk cId="0" sldId="443"/>
        </pc:sldMkLst>
        <pc:spChg chg="add mod">
          <ac:chgData name="Jiang, Wenxin" userId="a82f546d-a615-4e91-8cab-e1056b100a18" providerId="ADAL" clId="{D086D3E6-3D4A-B247-984A-C7176891954C}" dt="2025-04-21T14:58:15.403" v="11"/>
          <ac:spMkLst>
            <pc:docMk/>
            <pc:sldMk cId="0" sldId="443"/>
            <ac:spMk id="2" creationId="{E57D391E-168F-0580-AB63-0AB4FA962F47}"/>
          </ac:spMkLst>
        </pc:spChg>
      </pc:sldChg>
      <pc:sldChg chg="addSp modSp">
        <pc:chgData name="Jiang, Wenxin" userId="a82f546d-a615-4e91-8cab-e1056b100a18" providerId="ADAL" clId="{D086D3E6-3D4A-B247-984A-C7176891954C}" dt="2025-04-21T14:58:15.403" v="11"/>
        <pc:sldMkLst>
          <pc:docMk/>
          <pc:sldMk cId="0" sldId="444"/>
        </pc:sldMkLst>
        <pc:spChg chg="add mod">
          <ac:chgData name="Jiang, Wenxin" userId="a82f546d-a615-4e91-8cab-e1056b100a18" providerId="ADAL" clId="{D086D3E6-3D4A-B247-984A-C7176891954C}" dt="2025-04-21T14:58:15.403" v="11"/>
          <ac:spMkLst>
            <pc:docMk/>
            <pc:sldMk cId="0" sldId="444"/>
            <ac:spMk id="2" creationId="{DEF15347-EF27-CB38-678E-E4DA4849E90C}"/>
          </ac:spMkLst>
        </pc:spChg>
      </pc:sldChg>
      <pc:sldChg chg="addSp modSp">
        <pc:chgData name="Jiang, Wenxin" userId="a82f546d-a615-4e91-8cab-e1056b100a18" providerId="ADAL" clId="{D086D3E6-3D4A-B247-984A-C7176891954C}" dt="2025-04-21T14:58:15.403" v="11"/>
        <pc:sldMkLst>
          <pc:docMk/>
          <pc:sldMk cId="0" sldId="445"/>
        </pc:sldMkLst>
        <pc:spChg chg="add mod">
          <ac:chgData name="Jiang, Wenxin" userId="a82f546d-a615-4e91-8cab-e1056b100a18" providerId="ADAL" clId="{D086D3E6-3D4A-B247-984A-C7176891954C}" dt="2025-04-21T14:58:15.403" v="11"/>
          <ac:spMkLst>
            <pc:docMk/>
            <pc:sldMk cId="0" sldId="445"/>
            <ac:spMk id="2" creationId="{1647027C-F7DA-CEA2-78BB-21BA14A13B77}"/>
          </ac:spMkLst>
        </pc:spChg>
      </pc:sldChg>
      <pc:sldChg chg="addSp modSp">
        <pc:chgData name="Jiang, Wenxin" userId="a82f546d-a615-4e91-8cab-e1056b100a18" providerId="ADAL" clId="{D086D3E6-3D4A-B247-984A-C7176891954C}" dt="2025-04-21T14:58:15.403" v="11"/>
        <pc:sldMkLst>
          <pc:docMk/>
          <pc:sldMk cId="0" sldId="446"/>
        </pc:sldMkLst>
        <pc:spChg chg="add mod">
          <ac:chgData name="Jiang, Wenxin" userId="a82f546d-a615-4e91-8cab-e1056b100a18" providerId="ADAL" clId="{D086D3E6-3D4A-B247-984A-C7176891954C}" dt="2025-04-21T14:58:15.403" v="11"/>
          <ac:spMkLst>
            <pc:docMk/>
            <pc:sldMk cId="0" sldId="446"/>
            <ac:spMk id="2" creationId="{A5F306BD-969B-5D87-73B1-4043C12BB9AB}"/>
          </ac:spMkLst>
        </pc:spChg>
      </pc:sldChg>
      <pc:sldChg chg="addSp modSp">
        <pc:chgData name="Jiang, Wenxin" userId="a82f546d-a615-4e91-8cab-e1056b100a18" providerId="ADAL" clId="{D086D3E6-3D4A-B247-984A-C7176891954C}" dt="2025-04-21T14:58:15.403" v="11"/>
        <pc:sldMkLst>
          <pc:docMk/>
          <pc:sldMk cId="0" sldId="447"/>
        </pc:sldMkLst>
        <pc:spChg chg="add mod">
          <ac:chgData name="Jiang, Wenxin" userId="a82f546d-a615-4e91-8cab-e1056b100a18" providerId="ADAL" clId="{D086D3E6-3D4A-B247-984A-C7176891954C}" dt="2025-04-21T14:58:15.403" v="11"/>
          <ac:spMkLst>
            <pc:docMk/>
            <pc:sldMk cId="0" sldId="447"/>
            <ac:spMk id="2" creationId="{0B1ACEFF-9718-56B6-BE4C-6ABA7EB3CD71}"/>
          </ac:spMkLst>
        </pc:spChg>
      </pc:sldChg>
      <pc:sldChg chg="addSp modSp">
        <pc:chgData name="Jiang, Wenxin" userId="a82f546d-a615-4e91-8cab-e1056b100a18" providerId="ADAL" clId="{D086D3E6-3D4A-B247-984A-C7176891954C}" dt="2025-04-21T14:58:15.403" v="11"/>
        <pc:sldMkLst>
          <pc:docMk/>
          <pc:sldMk cId="0" sldId="448"/>
        </pc:sldMkLst>
        <pc:spChg chg="add mod">
          <ac:chgData name="Jiang, Wenxin" userId="a82f546d-a615-4e91-8cab-e1056b100a18" providerId="ADAL" clId="{D086D3E6-3D4A-B247-984A-C7176891954C}" dt="2025-04-21T14:58:15.403" v="11"/>
          <ac:spMkLst>
            <pc:docMk/>
            <pc:sldMk cId="0" sldId="448"/>
            <ac:spMk id="2" creationId="{8946B873-C395-0779-0BB9-3827BF3E414A}"/>
          </ac:spMkLst>
        </pc:spChg>
      </pc:sldChg>
      <pc:sldChg chg="addSp modSp">
        <pc:chgData name="Jiang, Wenxin" userId="a82f546d-a615-4e91-8cab-e1056b100a18" providerId="ADAL" clId="{D086D3E6-3D4A-B247-984A-C7176891954C}" dt="2025-04-21T14:58:15.403" v="11"/>
        <pc:sldMkLst>
          <pc:docMk/>
          <pc:sldMk cId="0" sldId="449"/>
        </pc:sldMkLst>
        <pc:spChg chg="add mod">
          <ac:chgData name="Jiang, Wenxin" userId="a82f546d-a615-4e91-8cab-e1056b100a18" providerId="ADAL" clId="{D086D3E6-3D4A-B247-984A-C7176891954C}" dt="2025-04-21T14:58:15.403" v="11"/>
          <ac:spMkLst>
            <pc:docMk/>
            <pc:sldMk cId="0" sldId="449"/>
            <ac:spMk id="2" creationId="{9B1D068D-08A0-0C6E-797C-76651834D0FB}"/>
          </ac:spMkLst>
        </pc:spChg>
      </pc:sldChg>
      <pc:sldChg chg="addSp modSp">
        <pc:chgData name="Jiang, Wenxin" userId="a82f546d-a615-4e91-8cab-e1056b100a18" providerId="ADAL" clId="{D086D3E6-3D4A-B247-984A-C7176891954C}" dt="2025-04-21T14:58:15.403" v="11"/>
        <pc:sldMkLst>
          <pc:docMk/>
          <pc:sldMk cId="0" sldId="450"/>
        </pc:sldMkLst>
        <pc:spChg chg="add mod">
          <ac:chgData name="Jiang, Wenxin" userId="a82f546d-a615-4e91-8cab-e1056b100a18" providerId="ADAL" clId="{D086D3E6-3D4A-B247-984A-C7176891954C}" dt="2025-04-21T14:58:15.403" v="11"/>
          <ac:spMkLst>
            <pc:docMk/>
            <pc:sldMk cId="0" sldId="450"/>
            <ac:spMk id="2" creationId="{AB4DAAC0-918E-1931-BC49-9C1C724EE3BC}"/>
          </ac:spMkLst>
        </pc:spChg>
      </pc:sldChg>
      <pc:sldChg chg="addSp modSp">
        <pc:chgData name="Jiang, Wenxin" userId="a82f546d-a615-4e91-8cab-e1056b100a18" providerId="ADAL" clId="{D086D3E6-3D4A-B247-984A-C7176891954C}" dt="2025-04-21T14:58:15.403" v="11"/>
        <pc:sldMkLst>
          <pc:docMk/>
          <pc:sldMk cId="0" sldId="451"/>
        </pc:sldMkLst>
        <pc:spChg chg="add mod">
          <ac:chgData name="Jiang, Wenxin" userId="a82f546d-a615-4e91-8cab-e1056b100a18" providerId="ADAL" clId="{D086D3E6-3D4A-B247-984A-C7176891954C}" dt="2025-04-21T14:58:15.403" v="11"/>
          <ac:spMkLst>
            <pc:docMk/>
            <pc:sldMk cId="0" sldId="451"/>
            <ac:spMk id="2" creationId="{4411453F-A8E1-F263-8B2A-BDDC020AA73A}"/>
          </ac:spMkLst>
        </pc:spChg>
      </pc:sldChg>
      <pc:sldChg chg="addSp modSp">
        <pc:chgData name="Jiang, Wenxin" userId="a82f546d-a615-4e91-8cab-e1056b100a18" providerId="ADAL" clId="{D086D3E6-3D4A-B247-984A-C7176891954C}" dt="2025-04-21T14:58:15.403" v="11"/>
        <pc:sldMkLst>
          <pc:docMk/>
          <pc:sldMk cId="0" sldId="452"/>
        </pc:sldMkLst>
        <pc:spChg chg="add mod">
          <ac:chgData name="Jiang, Wenxin" userId="a82f546d-a615-4e91-8cab-e1056b100a18" providerId="ADAL" clId="{D086D3E6-3D4A-B247-984A-C7176891954C}" dt="2025-04-21T14:58:15.403" v="11"/>
          <ac:spMkLst>
            <pc:docMk/>
            <pc:sldMk cId="0" sldId="452"/>
            <ac:spMk id="2" creationId="{65C58BEC-BC76-514A-A583-7E5E0EB8F3B8}"/>
          </ac:spMkLst>
        </pc:spChg>
      </pc:sldChg>
      <pc:sldChg chg="addSp modSp">
        <pc:chgData name="Jiang, Wenxin" userId="a82f546d-a615-4e91-8cab-e1056b100a18" providerId="ADAL" clId="{D086D3E6-3D4A-B247-984A-C7176891954C}" dt="2025-04-21T14:58:15.403" v="11"/>
        <pc:sldMkLst>
          <pc:docMk/>
          <pc:sldMk cId="0" sldId="453"/>
        </pc:sldMkLst>
        <pc:spChg chg="add mod">
          <ac:chgData name="Jiang, Wenxin" userId="a82f546d-a615-4e91-8cab-e1056b100a18" providerId="ADAL" clId="{D086D3E6-3D4A-B247-984A-C7176891954C}" dt="2025-04-21T14:58:15.403" v="11"/>
          <ac:spMkLst>
            <pc:docMk/>
            <pc:sldMk cId="0" sldId="453"/>
            <ac:spMk id="2" creationId="{EE239FCD-9783-BDB0-450C-201AB2F749E2}"/>
          </ac:spMkLst>
        </pc:spChg>
      </pc:sldChg>
      <pc:sldChg chg="addSp modSp">
        <pc:chgData name="Jiang, Wenxin" userId="a82f546d-a615-4e91-8cab-e1056b100a18" providerId="ADAL" clId="{D086D3E6-3D4A-B247-984A-C7176891954C}" dt="2025-04-21T14:58:15.403" v="11"/>
        <pc:sldMkLst>
          <pc:docMk/>
          <pc:sldMk cId="0" sldId="454"/>
        </pc:sldMkLst>
        <pc:spChg chg="add mod">
          <ac:chgData name="Jiang, Wenxin" userId="a82f546d-a615-4e91-8cab-e1056b100a18" providerId="ADAL" clId="{D086D3E6-3D4A-B247-984A-C7176891954C}" dt="2025-04-21T14:58:15.403" v="11"/>
          <ac:spMkLst>
            <pc:docMk/>
            <pc:sldMk cId="0" sldId="454"/>
            <ac:spMk id="2" creationId="{AD33123E-A242-0D01-395A-1E0552C0A38A}"/>
          </ac:spMkLst>
        </pc:spChg>
      </pc:sldChg>
      <pc:sldChg chg="addSp modSp">
        <pc:chgData name="Jiang, Wenxin" userId="a82f546d-a615-4e91-8cab-e1056b100a18" providerId="ADAL" clId="{D086D3E6-3D4A-B247-984A-C7176891954C}" dt="2025-04-21T14:58:15.403" v="11"/>
        <pc:sldMkLst>
          <pc:docMk/>
          <pc:sldMk cId="0" sldId="455"/>
        </pc:sldMkLst>
        <pc:spChg chg="add mod">
          <ac:chgData name="Jiang, Wenxin" userId="a82f546d-a615-4e91-8cab-e1056b100a18" providerId="ADAL" clId="{D086D3E6-3D4A-B247-984A-C7176891954C}" dt="2025-04-21T14:58:15.403" v="11"/>
          <ac:spMkLst>
            <pc:docMk/>
            <pc:sldMk cId="0" sldId="455"/>
            <ac:spMk id="2" creationId="{DD02095B-CB6B-14BD-2C06-D549F32AA4F8}"/>
          </ac:spMkLst>
        </pc:spChg>
      </pc:sldChg>
      <pc:sldChg chg="addSp modSp">
        <pc:chgData name="Jiang, Wenxin" userId="a82f546d-a615-4e91-8cab-e1056b100a18" providerId="ADAL" clId="{D086D3E6-3D4A-B247-984A-C7176891954C}" dt="2025-04-21T14:58:15.403" v="11"/>
        <pc:sldMkLst>
          <pc:docMk/>
          <pc:sldMk cId="0" sldId="456"/>
        </pc:sldMkLst>
        <pc:spChg chg="add mod">
          <ac:chgData name="Jiang, Wenxin" userId="a82f546d-a615-4e91-8cab-e1056b100a18" providerId="ADAL" clId="{D086D3E6-3D4A-B247-984A-C7176891954C}" dt="2025-04-21T14:58:15.403" v="11"/>
          <ac:spMkLst>
            <pc:docMk/>
            <pc:sldMk cId="0" sldId="456"/>
            <ac:spMk id="2" creationId="{6E7E1C0C-1F3C-8ED1-EA3B-E6B7FAA67D17}"/>
          </ac:spMkLst>
        </pc:spChg>
      </pc:sldChg>
      <pc:sldChg chg="addSp modSp mod modCm modNotesTx">
        <pc:chgData name="Jiang, Wenxin" userId="a82f546d-a615-4e91-8cab-e1056b100a18" providerId="ADAL" clId="{D086D3E6-3D4A-B247-984A-C7176891954C}" dt="2025-04-23T01:46:36.822" v="9506" actId="20577"/>
        <pc:sldMkLst>
          <pc:docMk/>
          <pc:sldMk cId="1349908973" sldId="457"/>
        </pc:sldMkLst>
        <pc:spChg chg="add mod">
          <ac:chgData name="Jiang, Wenxin" userId="a82f546d-a615-4e91-8cab-e1056b100a18" providerId="ADAL" clId="{D086D3E6-3D4A-B247-984A-C7176891954C}" dt="2025-04-21T14:59:41.396" v="19"/>
          <ac:spMkLst>
            <pc:docMk/>
            <pc:sldMk cId="1349908973" sldId="457"/>
            <ac:spMk id="2" creationId="{3268018C-FD61-C67D-3172-79862FE6DBBA}"/>
          </ac:spMkLst>
        </pc:spChg>
        <pc:spChg chg="mod">
          <ac:chgData name="Jiang, Wenxin" userId="a82f546d-a615-4e91-8cab-e1056b100a18" providerId="ADAL" clId="{D086D3E6-3D4A-B247-984A-C7176891954C}" dt="2025-04-23T01:46:03.935" v="9504" actId="1076"/>
          <ac:spMkLst>
            <pc:docMk/>
            <pc:sldMk cId="1349908973" sldId="457"/>
            <ac:spMk id="9" creationId="{9994E534-8150-3609-316E-5E16D7F9F3BE}"/>
          </ac:spMkLst>
        </pc:spChg>
        <pc:spChg chg="mod">
          <ac:chgData name="Jiang, Wenxin" userId="a82f546d-a615-4e91-8cab-e1056b100a18" providerId="ADAL" clId="{D086D3E6-3D4A-B247-984A-C7176891954C}" dt="2025-04-23T01:46:01.318" v="9503" actId="1076"/>
          <ac:spMkLst>
            <pc:docMk/>
            <pc:sldMk cId="1349908973" sldId="457"/>
            <ac:spMk id="11" creationId="{ED383558-BD22-891A-17D4-AA873FC3777C}"/>
          </ac:spMkLst>
        </pc:spChg>
        <pc:spChg chg="mod">
          <ac:chgData name="Jiang, Wenxin" userId="a82f546d-a615-4e91-8cab-e1056b100a18" providerId="ADAL" clId="{D086D3E6-3D4A-B247-984A-C7176891954C}" dt="2025-04-23T01:46:36.822" v="9506" actId="20577"/>
          <ac:spMkLst>
            <pc:docMk/>
            <pc:sldMk cId="1349908973" sldId="457"/>
            <ac:spMk id="13" creationId="{DD429E9F-2F98-AA3B-6AA4-164E2845765C}"/>
          </ac:spMkLst>
        </pc:spChg>
        <pc:extLst>
          <p:ext xmlns:p="http://schemas.openxmlformats.org/presentationml/2006/main" uri="{D6D511B9-2390-475A-947B-AFAB55BFBCF1}">
            <pc226:cmChg xmlns:pc226="http://schemas.microsoft.com/office/powerpoint/2022/06/main/command" chg="mod">
              <pc226:chgData name="Jiang, Wenxin" userId="a82f546d-a615-4e91-8cab-e1056b100a18" providerId="ADAL" clId="{D086D3E6-3D4A-B247-984A-C7176891954C}" dt="2025-04-23T01:45:52.777" v="9499" actId="20577"/>
              <pc2:cmMkLst xmlns:pc2="http://schemas.microsoft.com/office/powerpoint/2019/9/main/command">
                <pc:docMk/>
                <pc:sldMk cId="1349908973" sldId="457"/>
                <pc2:cmMk id="{C3847403-5103-48C4-A27A-DC0E129D2D58}"/>
              </pc2:cmMkLst>
            </pc226:cmChg>
          </p:ext>
        </pc:extLst>
      </pc:sldChg>
      <pc:sldChg chg="addSp delSp modSp mod modAnim modCm">
        <pc:chgData name="Jiang, Wenxin" userId="a82f546d-a615-4e91-8cab-e1056b100a18" providerId="ADAL" clId="{D086D3E6-3D4A-B247-984A-C7176891954C}" dt="2025-04-22T20:21:36.608" v="6381" actId="21"/>
        <pc:sldMkLst>
          <pc:docMk/>
          <pc:sldMk cId="3886513489" sldId="458"/>
        </pc:sldMkLst>
        <pc:spChg chg="add mod">
          <ac:chgData name="Jiang, Wenxin" userId="a82f546d-a615-4e91-8cab-e1056b100a18" providerId="ADAL" clId="{D086D3E6-3D4A-B247-984A-C7176891954C}" dt="2025-04-21T15:00:05.126" v="30" actId="20577"/>
          <ac:spMkLst>
            <pc:docMk/>
            <pc:sldMk cId="3886513489" sldId="458"/>
            <ac:spMk id="2" creationId="{0B97EA64-2734-EA38-F5B9-17DFE6C081A7}"/>
          </ac:spMkLst>
        </pc:spChg>
        <pc:spChg chg="add mod">
          <ac:chgData name="Jiang, Wenxin" userId="a82f546d-a615-4e91-8cab-e1056b100a18" providerId="ADAL" clId="{D086D3E6-3D4A-B247-984A-C7176891954C}" dt="2025-04-21T14:59:43.142" v="20"/>
          <ac:spMkLst>
            <pc:docMk/>
            <pc:sldMk cId="3886513489" sldId="458"/>
            <ac:spMk id="3" creationId="{5D2653E7-1845-77B8-9B38-9FC73C4ACDB4}"/>
          </ac:spMkLst>
        </pc:spChg>
        <pc:spChg chg="add del mod">
          <ac:chgData name="Jiang, Wenxin" userId="a82f546d-a615-4e91-8cab-e1056b100a18" providerId="ADAL" clId="{D086D3E6-3D4A-B247-984A-C7176891954C}" dt="2025-04-22T15:42:07.205" v="4820" actId="478"/>
          <ac:spMkLst>
            <pc:docMk/>
            <pc:sldMk cId="3886513489" sldId="458"/>
            <ac:spMk id="4" creationId="{9F0119B2-D6BA-0494-7105-BCA50543E65F}"/>
          </ac:spMkLst>
        </pc:spChg>
        <pc:spChg chg="add del mod">
          <ac:chgData name="Jiang, Wenxin" userId="a82f546d-a615-4e91-8cab-e1056b100a18" providerId="ADAL" clId="{D086D3E6-3D4A-B247-984A-C7176891954C}" dt="2025-04-22T15:42:17.322" v="4840" actId="478"/>
          <ac:spMkLst>
            <pc:docMk/>
            <pc:sldMk cId="3886513489" sldId="458"/>
            <ac:spMk id="5" creationId="{CC15C4C8-3356-FD19-7F34-B0B17D3C0736}"/>
          </ac:spMkLst>
        </pc:spChg>
        <pc:spChg chg="add mod">
          <ac:chgData name="Jiang, Wenxin" userId="a82f546d-a615-4e91-8cab-e1056b100a18" providerId="ADAL" clId="{D086D3E6-3D4A-B247-984A-C7176891954C}" dt="2025-04-22T16:47:01.306" v="4961" actId="207"/>
          <ac:spMkLst>
            <pc:docMk/>
            <pc:sldMk cId="3886513489" sldId="458"/>
            <ac:spMk id="6" creationId="{C88BD980-3547-97C2-BB2E-C1A0AC2193E8}"/>
          </ac:spMkLst>
        </pc:spChg>
        <pc:spChg chg="add mod">
          <ac:chgData name="Jiang, Wenxin" userId="a82f546d-a615-4e91-8cab-e1056b100a18" providerId="ADAL" clId="{D086D3E6-3D4A-B247-984A-C7176891954C}" dt="2025-04-22T15:44:45.496" v="4872" actId="113"/>
          <ac:spMkLst>
            <pc:docMk/>
            <pc:sldMk cId="3886513489" sldId="458"/>
            <ac:spMk id="7" creationId="{E2E951D6-6C2A-26EE-3252-CE328BDCCB2D}"/>
          </ac:spMkLst>
        </pc:spChg>
        <pc:spChg chg="add del mod">
          <ac:chgData name="Jiang, Wenxin" userId="a82f546d-a615-4e91-8cab-e1056b100a18" providerId="ADAL" clId="{D086D3E6-3D4A-B247-984A-C7176891954C}" dt="2025-04-22T20:21:36.608" v="6381" actId="21"/>
          <ac:spMkLst>
            <pc:docMk/>
            <pc:sldMk cId="3886513489" sldId="458"/>
            <ac:spMk id="8" creationId="{4C53EBA1-E392-9ED0-94E4-D131460A35CE}"/>
          </ac:spMkLst>
        </pc:spChg>
        <pc:spChg chg="add del mod">
          <ac:chgData name="Jiang, Wenxin" userId="a82f546d-a615-4e91-8cab-e1056b100a18" providerId="ADAL" clId="{D086D3E6-3D4A-B247-984A-C7176891954C}" dt="2025-04-22T20:21:36.608" v="6381" actId="21"/>
          <ac:spMkLst>
            <pc:docMk/>
            <pc:sldMk cId="3886513489" sldId="458"/>
            <ac:spMk id="10" creationId="{43A6B1BF-2487-F420-EBE4-B1A0201178D5}"/>
          </ac:spMkLst>
        </pc:spChg>
        <pc:spChg chg="mod">
          <ac:chgData name="Jiang, Wenxin" userId="a82f546d-a615-4e91-8cab-e1056b100a18" providerId="ADAL" clId="{D086D3E6-3D4A-B247-984A-C7176891954C}" dt="2025-04-22T16:46:25.696" v="4958" actId="20577"/>
          <ac:spMkLst>
            <pc:docMk/>
            <pc:sldMk cId="3886513489" sldId="458"/>
            <ac:spMk id="11" creationId="{D1160C90-D712-B3F1-6010-5A686ADDA379}"/>
          </ac:spMkLst>
        </pc:spChg>
        <pc:spChg chg="add del mod">
          <ac:chgData name="Jiang, Wenxin" userId="a82f546d-a615-4e91-8cab-e1056b100a18" providerId="ADAL" clId="{D086D3E6-3D4A-B247-984A-C7176891954C}" dt="2025-04-22T20:21:36.608" v="6381" actId="21"/>
          <ac:spMkLst>
            <pc:docMk/>
            <pc:sldMk cId="3886513489" sldId="458"/>
            <ac:spMk id="12" creationId="{BE45AFB0-A728-C609-DF83-134C27F440B8}"/>
          </ac:spMkLst>
        </pc:spChg>
        <pc:spChg chg="add del mod">
          <ac:chgData name="Jiang, Wenxin" userId="a82f546d-a615-4e91-8cab-e1056b100a18" providerId="ADAL" clId="{D086D3E6-3D4A-B247-984A-C7176891954C}" dt="2025-04-22T20:21:36.608" v="6381" actId="21"/>
          <ac:spMkLst>
            <pc:docMk/>
            <pc:sldMk cId="3886513489" sldId="458"/>
            <ac:spMk id="13" creationId="{F89249E3-B5F2-3A68-30A4-85792DB6989C}"/>
          </ac:spMkLst>
        </pc:spChg>
        <pc:spChg chg="add del mod">
          <ac:chgData name="Jiang, Wenxin" userId="a82f546d-a615-4e91-8cab-e1056b100a18" providerId="ADAL" clId="{D086D3E6-3D4A-B247-984A-C7176891954C}" dt="2025-04-22T20:21:36.608" v="6381" actId="21"/>
          <ac:spMkLst>
            <pc:docMk/>
            <pc:sldMk cId="3886513489" sldId="458"/>
            <ac:spMk id="14" creationId="{6A35BC16-E3CC-FDA8-28EE-37037CD1B451}"/>
          </ac:spMkLst>
        </pc:spChg>
        <pc:extLst>
          <p:ext xmlns:p="http://schemas.openxmlformats.org/presentationml/2006/main" uri="{D6D511B9-2390-475A-947B-AFAB55BFBCF1}">
            <pc226:cmChg xmlns:pc226="http://schemas.microsoft.com/office/powerpoint/2022/06/main/command" chg="mod">
              <pc226:chgData name="Jiang, Wenxin" userId="a82f546d-a615-4e91-8cab-e1056b100a18" providerId="ADAL" clId="{D086D3E6-3D4A-B247-984A-C7176891954C}" dt="2025-04-22T16:46:20.552" v="4950" actId="21"/>
              <pc2:cmMkLst xmlns:pc2="http://schemas.microsoft.com/office/powerpoint/2019/9/main/command">
                <pc:docMk/>
                <pc:sldMk cId="3886513489" sldId="458"/>
                <pc2:cmMk id="{6E43D45D-D8A0-45B2-902F-E13104AD5418}"/>
              </pc2:cmMkLst>
            </pc226:cmChg>
          </p:ext>
        </pc:extLst>
      </pc:sldChg>
      <pc:sldChg chg="addSp delSp modSp mod">
        <pc:chgData name="Jiang, Wenxin" userId="a82f546d-a615-4e91-8cab-e1056b100a18" providerId="ADAL" clId="{D086D3E6-3D4A-B247-984A-C7176891954C}" dt="2025-04-21T15:59:20.020" v="682" actId="1076"/>
        <pc:sldMkLst>
          <pc:docMk/>
          <pc:sldMk cId="2576187788" sldId="459"/>
        </pc:sldMkLst>
        <pc:spChg chg="mod">
          <ac:chgData name="Jiang, Wenxin" userId="a82f546d-a615-4e91-8cab-e1056b100a18" providerId="ADAL" clId="{D086D3E6-3D4A-B247-984A-C7176891954C}" dt="2025-04-21T15:59:20.020" v="682" actId="1076"/>
          <ac:spMkLst>
            <pc:docMk/>
            <pc:sldMk cId="2576187788" sldId="459"/>
            <ac:spMk id="2" creationId="{A93A2B91-822D-DEE6-28D1-34FEECA2EA59}"/>
          </ac:spMkLst>
        </pc:spChg>
        <pc:spChg chg="add mod">
          <ac:chgData name="Jiang, Wenxin" userId="a82f546d-a615-4e91-8cab-e1056b100a18" providerId="ADAL" clId="{D086D3E6-3D4A-B247-984A-C7176891954C}" dt="2025-04-21T14:59:40.485" v="18" actId="20577"/>
          <ac:spMkLst>
            <pc:docMk/>
            <pc:sldMk cId="2576187788" sldId="459"/>
            <ac:spMk id="3" creationId="{BFEC8CC9-F19E-3EB2-F3D3-E02E3AD1BAB9}"/>
          </ac:spMkLst>
        </pc:spChg>
        <pc:spChg chg="add mod">
          <ac:chgData name="Jiang, Wenxin" userId="a82f546d-a615-4e91-8cab-e1056b100a18" providerId="ADAL" clId="{D086D3E6-3D4A-B247-984A-C7176891954C}" dt="2025-04-21T14:59:38.054" v="17"/>
          <ac:spMkLst>
            <pc:docMk/>
            <pc:sldMk cId="2576187788" sldId="459"/>
            <ac:spMk id="4" creationId="{2BEB9F4F-2537-92AE-B817-1258B2CB5FA1}"/>
          </ac:spMkLst>
        </pc:spChg>
      </pc:sldChg>
      <pc:sldChg chg="addSp delSp modSp mod">
        <pc:chgData name="Jiang, Wenxin" userId="a82f546d-a615-4e91-8cab-e1056b100a18" providerId="ADAL" clId="{D086D3E6-3D4A-B247-984A-C7176891954C}" dt="2025-04-21T14:59:49.136" v="23"/>
        <pc:sldMkLst>
          <pc:docMk/>
          <pc:sldMk cId="480160253" sldId="462"/>
        </pc:sldMkLst>
        <pc:spChg chg="add mod">
          <ac:chgData name="Jiang, Wenxin" userId="a82f546d-a615-4e91-8cab-e1056b100a18" providerId="ADAL" clId="{D086D3E6-3D4A-B247-984A-C7176891954C}" dt="2025-04-21T14:59:46.974" v="21" actId="20577"/>
          <ac:spMkLst>
            <pc:docMk/>
            <pc:sldMk cId="480160253" sldId="462"/>
            <ac:spMk id="3" creationId="{764DF0D6-C5DB-0EE6-C5F2-53579A1E873F}"/>
          </ac:spMkLst>
        </pc:spChg>
        <pc:spChg chg="add mod">
          <ac:chgData name="Jiang, Wenxin" userId="a82f546d-a615-4e91-8cab-e1056b100a18" providerId="ADAL" clId="{D086D3E6-3D4A-B247-984A-C7176891954C}" dt="2025-04-21T14:59:49.136" v="23"/>
          <ac:spMkLst>
            <pc:docMk/>
            <pc:sldMk cId="480160253" sldId="462"/>
            <ac:spMk id="4" creationId="{A0B80243-E937-B491-558C-68EA99B623F5}"/>
          </ac:spMkLst>
        </pc:spChg>
      </pc:sldChg>
      <pc:sldChg chg="addSp modSp mod modCm">
        <pc:chgData name="Jiang, Wenxin" userId="a82f546d-a615-4e91-8cab-e1056b100a18" providerId="ADAL" clId="{D086D3E6-3D4A-B247-984A-C7176891954C}" dt="2025-04-23T01:03:59.910" v="9206" actId="1076"/>
        <pc:sldMkLst>
          <pc:docMk/>
          <pc:sldMk cId="213147612" sldId="463"/>
        </pc:sldMkLst>
        <pc:spChg chg="add mod">
          <ac:chgData name="Jiang, Wenxin" userId="a82f546d-a615-4e91-8cab-e1056b100a18" providerId="ADAL" clId="{D086D3E6-3D4A-B247-984A-C7176891954C}" dt="2025-04-21T15:42:44.144" v="466" actId="20577"/>
          <ac:spMkLst>
            <pc:docMk/>
            <pc:sldMk cId="213147612" sldId="463"/>
            <ac:spMk id="3" creationId="{BD11393B-B317-A0B3-B759-31F9F3062902}"/>
          </ac:spMkLst>
        </pc:spChg>
        <pc:spChg chg="add mod">
          <ac:chgData name="Jiang, Wenxin" userId="a82f546d-a615-4e91-8cab-e1056b100a18" providerId="ADAL" clId="{D086D3E6-3D4A-B247-984A-C7176891954C}" dt="2025-04-23T01:03:59.910" v="9206" actId="1076"/>
          <ac:spMkLst>
            <pc:docMk/>
            <pc:sldMk cId="213147612" sldId="463"/>
            <ac:spMk id="5" creationId="{AF1C809B-E2C7-E752-A254-22628EA1C0C5}"/>
          </ac:spMkLst>
        </pc:spChg>
        <pc:spChg chg="mod">
          <ac:chgData name="Jiang, Wenxin" userId="a82f546d-a615-4e91-8cab-e1056b100a18" providerId="ADAL" clId="{D086D3E6-3D4A-B247-984A-C7176891954C}" dt="2025-04-21T19:21:41.066" v="1296" actId="20577"/>
          <ac:spMkLst>
            <pc:docMk/>
            <pc:sldMk cId="213147612" sldId="463"/>
            <ac:spMk id="11" creationId="{38814B4F-8506-311F-3973-84501E18A021}"/>
          </ac:spMkLst>
        </pc:spChg>
        <pc:extLst>
          <p:ext xmlns:p="http://schemas.openxmlformats.org/presentationml/2006/main" uri="{D6D511B9-2390-475A-947B-AFAB55BFBCF1}">
            <pc226:cmChg xmlns:pc226="http://schemas.microsoft.com/office/powerpoint/2022/06/main/command" chg="mod">
              <pc226:chgData name="Jiang, Wenxin" userId="a82f546d-a615-4e91-8cab-e1056b100a18" providerId="ADAL" clId="{D086D3E6-3D4A-B247-984A-C7176891954C}" dt="2025-04-21T19:21:41.066" v="1296" actId="20577"/>
              <pc2:cmMkLst xmlns:pc2="http://schemas.microsoft.com/office/powerpoint/2019/9/main/command">
                <pc:docMk/>
                <pc:sldMk cId="213147612" sldId="463"/>
                <pc2:cmMk id="{9665A1AA-C1DC-4247-96EE-0EAC876678C5}"/>
              </pc2:cmMkLst>
            </pc226:cmChg>
            <pc226:cmChg xmlns:pc226="http://schemas.microsoft.com/office/powerpoint/2022/06/main/command" chg="mod">
              <pc226:chgData name="Jiang, Wenxin" userId="a82f546d-a615-4e91-8cab-e1056b100a18" providerId="ADAL" clId="{D086D3E6-3D4A-B247-984A-C7176891954C}" dt="2025-04-21T19:21:41.066" v="1296" actId="20577"/>
              <pc2:cmMkLst xmlns:pc2="http://schemas.microsoft.com/office/powerpoint/2019/9/main/command">
                <pc:docMk/>
                <pc:sldMk cId="213147612" sldId="463"/>
                <pc2:cmMk id="{15F235C6-8F27-4F1D-97E5-E1E582917DF8}"/>
              </pc2:cmMkLst>
            </pc226:cmChg>
          </p:ext>
        </pc:extLst>
      </pc:sldChg>
      <pc:sldChg chg="addSp modSp mod modAnim">
        <pc:chgData name="Jiang, Wenxin" userId="a82f546d-a615-4e91-8cab-e1056b100a18" providerId="ADAL" clId="{D086D3E6-3D4A-B247-984A-C7176891954C}" dt="2025-04-23T02:05:48.980" v="9609"/>
        <pc:sldMkLst>
          <pc:docMk/>
          <pc:sldMk cId="4047092587" sldId="464"/>
        </pc:sldMkLst>
        <pc:spChg chg="add mod">
          <ac:chgData name="Jiang, Wenxin" userId="a82f546d-a615-4e91-8cab-e1056b100a18" providerId="ADAL" clId="{D086D3E6-3D4A-B247-984A-C7176891954C}" dt="2025-04-21T15:51:35.428" v="656" actId="20577"/>
          <ac:spMkLst>
            <pc:docMk/>
            <pc:sldMk cId="4047092587" sldId="464"/>
            <ac:spMk id="3" creationId="{D88E0100-8C76-C7F5-30E7-88AD7903BBD6}"/>
          </ac:spMkLst>
        </pc:spChg>
        <pc:spChg chg="add mod">
          <ac:chgData name="Jiang, Wenxin" userId="a82f546d-a615-4e91-8cab-e1056b100a18" providerId="ADAL" clId="{D086D3E6-3D4A-B247-984A-C7176891954C}" dt="2025-04-23T01:04:14.715" v="9207" actId="1076"/>
          <ac:spMkLst>
            <pc:docMk/>
            <pc:sldMk cId="4047092587" sldId="464"/>
            <ac:spMk id="4" creationId="{024E772B-2CAE-D44F-98E1-777D73517B87}"/>
          </ac:spMkLst>
        </pc:spChg>
        <pc:spChg chg="mod">
          <ac:chgData name="Jiang, Wenxin" userId="a82f546d-a615-4e91-8cab-e1056b100a18" providerId="ADAL" clId="{D086D3E6-3D4A-B247-984A-C7176891954C}" dt="2025-04-21T15:51:33.692" v="655" actId="20577"/>
          <ac:spMkLst>
            <pc:docMk/>
            <pc:sldMk cId="4047092587" sldId="464"/>
            <ac:spMk id="9" creationId="{2DE9C53A-34CC-7F3D-C19D-132AA1D40117}"/>
          </ac:spMkLst>
        </pc:spChg>
        <pc:spChg chg="mod">
          <ac:chgData name="Jiang, Wenxin" userId="a82f546d-a615-4e91-8cab-e1056b100a18" providerId="ADAL" clId="{D086D3E6-3D4A-B247-984A-C7176891954C}" dt="2025-04-21T18:50:48.198" v="1074" actId="948"/>
          <ac:spMkLst>
            <pc:docMk/>
            <pc:sldMk cId="4047092587" sldId="464"/>
            <ac:spMk id="11" creationId="{4C9EE79C-A8E4-B14E-1B7D-3BEE1DF44419}"/>
          </ac:spMkLst>
        </pc:spChg>
      </pc:sldChg>
      <pc:sldChg chg="addSp modSp mod modNotesTx">
        <pc:chgData name="Jiang, Wenxin" userId="a82f546d-a615-4e91-8cab-e1056b100a18" providerId="ADAL" clId="{D086D3E6-3D4A-B247-984A-C7176891954C}" dt="2025-04-22T20:21:56.952" v="6384" actId="1076"/>
        <pc:sldMkLst>
          <pc:docMk/>
          <pc:sldMk cId="295683861" sldId="465"/>
        </pc:sldMkLst>
        <pc:spChg chg="add mod">
          <ac:chgData name="Jiang, Wenxin" userId="a82f546d-a615-4e91-8cab-e1056b100a18" providerId="ADAL" clId="{D086D3E6-3D4A-B247-984A-C7176891954C}" dt="2025-04-21T14:58:15.403" v="11"/>
          <ac:spMkLst>
            <pc:docMk/>
            <pc:sldMk cId="295683861" sldId="465"/>
            <ac:spMk id="2" creationId="{8F118DBB-48F2-CEC8-1268-2DCD3F34404A}"/>
          </ac:spMkLst>
        </pc:spChg>
        <pc:spChg chg="add mod">
          <ac:chgData name="Jiang, Wenxin" userId="a82f546d-a615-4e91-8cab-e1056b100a18" providerId="ADAL" clId="{D086D3E6-3D4A-B247-984A-C7176891954C}" dt="2025-04-22T20:21:56.952" v="6384" actId="1076"/>
          <ac:spMkLst>
            <pc:docMk/>
            <pc:sldMk cId="295683861" sldId="465"/>
            <ac:spMk id="3" creationId="{73B47558-ECF8-AE33-2D3D-FC268CB48AF4}"/>
          </ac:spMkLst>
        </pc:spChg>
        <pc:spChg chg="add mod">
          <ac:chgData name="Jiang, Wenxin" userId="a82f546d-a615-4e91-8cab-e1056b100a18" providerId="ADAL" clId="{D086D3E6-3D4A-B247-984A-C7176891954C}" dt="2025-04-22T20:21:56.952" v="6384" actId="1076"/>
          <ac:spMkLst>
            <pc:docMk/>
            <pc:sldMk cId="295683861" sldId="465"/>
            <ac:spMk id="4" creationId="{CF3F97CD-25C9-85FB-F90D-95749AADCF65}"/>
          </ac:spMkLst>
        </pc:spChg>
        <pc:spChg chg="add mod">
          <ac:chgData name="Jiang, Wenxin" userId="a82f546d-a615-4e91-8cab-e1056b100a18" providerId="ADAL" clId="{D086D3E6-3D4A-B247-984A-C7176891954C}" dt="2025-04-22T20:21:56.952" v="6384" actId="1076"/>
          <ac:spMkLst>
            <pc:docMk/>
            <pc:sldMk cId="295683861" sldId="465"/>
            <ac:spMk id="5" creationId="{D72E0FD4-EAA3-732E-71F7-31C3E5115C21}"/>
          </ac:spMkLst>
        </pc:spChg>
        <pc:spChg chg="add mod">
          <ac:chgData name="Jiang, Wenxin" userId="a82f546d-a615-4e91-8cab-e1056b100a18" providerId="ADAL" clId="{D086D3E6-3D4A-B247-984A-C7176891954C}" dt="2025-04-22T20:21:56.952" v="6384" actId="1076"/>
          <ac:spMkLst>
            <pc:docMk/>
            <pc:sldMk cId="295683861" sldId="465"/>
            <ac:spMk id="7" creationId="{CC12D80B-8FB2-E3D5-1A0C-52D3F9A015D7}"/>
          </ac:spMkLst>
        </pc:spChg>
        <pc:spChg chg="add mod">
          <ac:chgData name="Jiang, Wenxin" userId="a82f546d-a615-4e91-8cab-e1056b100a18" providerId="ADAL" clId="{D086D3E6-3D4A-B247-984A-C7176891954C}" dt="2025-04-22T20:21:56.952" v="6384" actId="1076"/>
          <ac:spMkLst>
            <pc:docMk/>
            <pc:sldMk cId="295683861" sldId="465"/>
            <ac:spMk id="8" creationId="{2A64C6B6-F51C-466C-0932-8BB53C2C441D}"/>
          </ac:spMkLst>
        </pc:spChg>
        <pc:spChg chg="mod">
          <ac:chgData name="Jiang, Wenxin" userId="a82f546d-a615-4e91-8cab-e1056b100a18" providerId="ADAL" clId="{D086D3E6-3D4A-B247-984A-C7176891954C}" dt="2025-04-22T20:21:51.766" v="6382" actId="404"/>
          <ac:spMkLst>
            <pc:docMk/>
            <pc:sldMk cId="295683861" sldId="465"/>
            <ac:spMk id="11" creationId="{4052E628-D180-6173-35F7-2348816916CF}"/>
          </ac:spMkLst>
        </pc:spChg>
      </pc:sldChg>
      <pc:sldChg chg="addSp delSp modSp mod">
        <pc:chgData name="Jiang, Wenxin" userId="a82f546d-a615-4e91-8cab-e1056b100a18" providerId="ADAL" clId="{D086D3E6-3D4A-B247-984A-C7176891954C}" dt="2025-04-21T15:51:57.208" v="657" actId="20577"/>
        <pc:sldMkLst>
          <pc:docMk/>
          <pc:sldMk cId="1106121356" sldId="466"/>
        </pc:sldMkLst>
        <pc:spChg chg="mod">
          <ac:chgData name="Jiang, Wenxin" userId="a82f546d-a615-4e91-8cab-e1056b100a18" providerId="ADAL" clId="{D086D3E6-3D4A-B247-984A-C7176891954C}" dt="2025-04-21T15:51:57.208" v="657" actId="20577"/>
          <ac:spMkLst>
            <pc:docMk/>
            <pc:sldMk cId="1106121356" sldId="466"/>
            <ac:spMk id="2" creationId="{D960336E-43B3-E134-8EE6-89A33741F6B3}"/>
          </ac:spMkLst>
        </pc:spChg>
        <pc:spChg chg="add del mod">
          <ac:chgData name="Jiang, Wenxin" userId="a82f546d-a615-4e91-8cab-e1056b100a18" providerId="ADAL" clId="{D086D3E6-3D4A-B247-984A-C7176891954C}" dt="2025-04-21T15:00:54.059" v="45"/>
          <ac:spMkLst>
            <pc:docMk/>
            <pc:sldMk cId="1106121356" sldId="466"/>
            <ac:spMk id="3" creationId="{A90CB274-3834-8337-A89E-D8DE4940E74B}"/>
          </ac:spMkLst>
        </pc:spChg>
        <pc:spChg chg="add mod">
          <ac:chgData name="Jiang, Wenxin" userId="a82f546d-a615-4e91-8cab-e1056b100a18" providerId="ADAL" clId="{D086D3E6-3D4A-B247-984A-C7176891954C}" dt="2025-04-21T15:00:54.940" v="46"/>
          <ac:spMkLst>
            <pc:docMk/>
            <pc:sldMk cId="1106121356" sldId="466"/>
            <ac:spMk id="5" creationId="{6FD62F2D-0124-4765-6619-F25D299B780A}"/>
          </ac:spMkLst>
        </pc:spChg>
      </pc:sldChg>
      <pc:sldChg chg="addSp delSp modSp mod delAnim modAnim">
        <pc:chgData name="Jiang, Wenxin" userId="a82f546d-a615-4e91-8cab-e1056b100a18" providerId="ADAL" clId="{D086D3E6-3D4A-B247-984A-C7176891954C}" dt="2025-04-22T20:32:06.347" v="6407" actId="1076"/>
        <pc:sldMkLst>
          <pc:docMk/>
          <pc:sldMk cId="3593197363" sldId="467"/>
        </pc:sldMkLst>
        <pc:spChg chg="mod">
          <ac:chgData name="Jiang, Wenxin" userId="a82f546d-a615-4e91-8cab-e1056b100a18" providerId="ADAL" clId="{D086D3E6-3D4A-B247-984A-C7176891954C}" dt="2025-04-22T20:32:06.347" v="6407" actId="1076"/>
          <ac:spMkLst>
            <pc:docMk/>
            <pc:sldMk cId="3593197363" sldId="467"/>
            <ac:spMk id="2" creationId="{19030EBA-6485-8200-706C-9FA178CC64AA}"/>
          </ac:spMkLst>
        </pc:spChg>
        <pc:spChg chg="add mod">
          <ac:chgData name="Jiang, Wenxin" userId="a82f546d-a615-4e91-8cab-e1056b100a18" providerId="ADAL" clId="{D086D3E6-3D4A-B247-984A-C7176891954C}" dt="2025-04-21T15:01:26.622" v="60" actId="20577"/>
          <ac:spMkLst>
            <pc:docMk/>
            <pc:sldMk cId="3593197363" sldId="467"/>
            <ac:spMk id="3" creationId="{46F4E615-5C6A-FC8A-9C4F-418F646D8CA0}"/>
          </ac:spMkLst>
        </pc:spChg>
        <pc:spChg chg="add mod">
          <ac:chgData name="Jiang, Wenxin" userId="a82f546d-a615-4e91-8cab-e1056b100a18" providerId="ADAL" clId="{D086D3E6-3D4A-B247-984A-C7176891954C}" dt="2025-04-21T15:01:28.007" v="61"/>
          <ac:spMkLst>
            <pc:docMk/>
            <pc:sldMk cId="3593197363" sldId="467"/>
            <ac:spMk id="4" creationId="{95CF5DDE-6345-C6DD-DB16-53857C1F3F8C}"/>
          </ac:spMkLst>
        </pc:spChg>
        <pc:spChg chg="add mod">
          <ac:chgData name="Jiang, Wenxin" userId="a82f546d-a615-4e91-8cab-e1056b100a18" providerId="ADAL" clId="{D086D3E6-3D4A-B247-984A-C7176891954C}" dt="2025-04-22T20:22:53.235" v="6386"/>
          <ac:spMkLst>
            <pc:docMk/>
            <pc:sldMk cId="3593197363" sldId="467"/>
            <ac:spMk id="5" creationId="{58FEC34C-D2D4-32F3-D225-2FCC62FE53BA}"/>
          </ac:spMkLst>
        </pc:spChg>
        <pc:spChg chg="add mod">
          <ac:chgData name="Jiang, Wenxin" userId="a82f546d-a615-4e91-8cab-e1056b100a18" providerId="ADAL" clId="{D086D3E6-3D4A-B247-984A-C7176891954C}" dt="2025-04-22T20:22:53.235" v="6386"/>
          <ac:spMkLst>
            <pc:docMk/>
            <pc:sldMk cId="3593197363" sldId="467"/>
            <ac:spMk id="6" creationId="{17701644-D57F-889D-760B-43812EE03C6A}"/>
          </ac:spMkLst>
        </pc:spChg>
        <pc:spChg chg="add mod">
          <ac:chgData name="Jiang, Wenxin" userId="a82f546d-a615-4e91-8cab-e1056b100a18" providerId="ADAL" clId="{D086D3E6-3D4A-B247-984A-C7176891954C}" dt="2025-04-22T20:22:53.235" v="6386"/>
          <ac:spMkLst>
            <pc:docMk/>
            <pc:sldMk cId="3593197363" sldId="467"/>
            <ac:spMk id="7" creationId="{96656998-7A9A-F5F3-B7D1-A6504E5B5AF0}"/>
          </ac:spMkLst>
        </pc:spChg>
        <pc:spChg chg="add mod">
          <ac:chgData name="Jiang, Wenxin" userId="a82f546d-a615-4e91-8cab-e1056b100a18" providerId="ADAL" clId="{D086D3E6-3D4A-B247-984A-C7176891954C}" dt="2025-04-22T20:22:53.235" v="6386"/>
          <ac:spMkLst>
            <pc:docMk/>
            <pc:sldMk cId="3593197363" sldId="467"/>
            <ac:spMk id="8" creationId="{41EF1F64-8093-B09D-2C02-FF2D1419B7FE}"/>
          </ac:spMkLst>
        </pc:spChg>
        <pc:spChg chg="add mod">
          <ac:chgData name="Jiang, Wenxin" userId="a82f546d-a615-4e91-8cab-e1056b100a18" providerId="ADAL" clId="{D086D3E6-3D4A-B247-984A-C7176891954C}" dt="2025-04-22T20:22:53.235" v="6386"/>
          <ac:spMkLst>
            <pc:docMk/>
            <pc:sldMk cId="3593197363" sldId="467"/>
            <ac:spMk id="9" creationId="{C4941B05-2C19-0E9D-30AE-7021F8BA076D}"/>
          </ac:spMkLst>
        </pc:spChg>
        <pc:spChg chg="add mod">
          <ac:chgData name="Jiang, Wenxin" userId="a82f546d-a615-4e91-8cab-e1056b100a18" providerId="ADAL" clId="{D086D3E6-3D4A-B247-984A-C7176891954C}" dt="2025-04-22T20:22:53.235" v="6386"/>
          <ac:spMkLst>
            <pc:docMk/>
            <pc:sldMk cId="3593197363" sldId="467"/>
            <ac:spMk id="10" creationId="{966A64AB-C396-8041-849C-988F94E46E29}"/>
          </ac:spMkLst>
        </pc:spChg>
        <pc:spChg chg="add mod">
          <ac:chgData name="Jiang, Wenxin" userId="a82f546d-a615-4e91-8cab-e1056b100a18" providerId="ADAL" clId="{D086D3E6-3D4A-B247-984A-C7176891954C}" dt="2025-04-22T20:22:53.235" v="6386"/>
          <ac:spMkLst>
            <pc:docMk/>
            <pc:sldMk cId="3593197363" sldId="467"/>
            <ac:spMk id="14" creationId="{5C72AE91-F424-1D67-D0A5-2DA7D601F0FE}"/>
          </ac:spMkLst>
        </pc:spChg>
        <pc:spChg chg="add del mod">
          <ac:chgData name="Jiang, Wenxin" userId="a82f546d-a615-4e91-8cab-e1056b100a18" providerId="ADAL" clId="{D086D3E6-3D4A-B247-984A-C7176891954C}" dt="2025-04-22T20:32:00.656" v="6404" actId="478"/>
          <ac:spMkLst>
            <pc:docMk/>
            <pc:sldMk cId="3593197363" sldId="467"/>
            <ac:spMk id="17" creationId="{68EFB9FB-0BB0-BDE0-8BC8-0BC059554980}"/>
          </ac:spMkLst>
        </pc:spChg>
        <pc:spChg chg="add del mod">
          <ac:chgData name="Jiang, Wenxin" userId="a82f546d-a615-4e91-8cab-e1056b100a18" providerId="ADAL" clId="{D086D3E6-3D4A-B247-984A-C7176891954C}" dt="2025-04-22T20:32:02.755" v="6405" actId="478"/>
          <ac:spMkLst>
            <pc:docMk/>
            <pc:sldMk cId="3593197363" sldId="467"/>
            <ac:spMk id="18" creationId="{1B3923F0-2D7F-0BE4-D64A-6CD22FC227EC}"/>
          </ac:spMkLst>
        </pc:spChg>
        <pc:spChg chg="add del mod">
          <ac:chgData name="Jiang, Wenxin" userId="a82f546d-a615-4e91-8cab-e1056b100a18" providerId="ADAL" clId="{D086D3E6-3D4A-B247-984A-C7176891954C}" dt="2025-04-22T20:32:02.755" v="6405" actId="478"/>
          <ac:spMkLst>
            <pc:docMk/>
            <pc:sldMk cId="3593197363" sldId="467"/>
            <ac:spMk id="19" creationId="{BEAB2747-8548-9E11-466C-96BB4466A96D}"/>
          </ac:spMkLst>
        </pc:spChg>
        <pc:spChg chg="add del mod">
          <ac:chgData name="Jiang, Wenxin" userId="a82f546d-a615-4e91-8cab-e1056b100a18" providerId="ADAL" clId="{D086D3E6-3D4A-B247-984A-C7176891954C}" dt="2025-04-22T20:32:00.656" v="6404" actId="478"/>
          <ac:spMkLst>
            <pc:docMk/>
            <pc:sldMk cId="3593197363" sldId="467"/>
            <ac:spMk id="20" creationId="{26199C9D-12D0-C42A-2055-C848C32D16CD}"/>
          </ac:spMkLst>
        </pc:spChg>
        <pc:spChg chg="add del mod">
          <ac:chgData name="Jiang, Wenxin" userId="a82f546d-a615-4e91-8cab-e1056b100a18" providerId="ADAL" clId="{D086D3E6-3D4A-B247-984A-C7176891954C}" dt="2025-04-22T20:32:00.656" v="6404" actId="478"/>
          <ac:spMkLst>
            <pc:docMk/>
            <pc:sldMk cId="3593197363" sldId="467"/>
            <ac:spMk id="21" creationId="{62970620-D9C2-D99D-50B4-5759806D2A08}"/>
          </ac:spMkLst>
        </pc:spChg>
        <pc:spChg chg="add del mod">
          <ac:chgData name="Jiang, Wenxin" userId="a82f546d-a615-4e91-8cab-e1056b100a18" providerId="ADAL" clId="{D086D3E6-3D4A-B247-984A-C7176891954C}" dt="2025-04-22T20:32:00.656" v="6404" actId="478"/>
          <ac:spMkLst>
            <pc:docMk/>
            <pc:sldMk cId="3593197363" sldId="467"/>
            <ac:spMk id="22" creationId="{F1D21534-D32C-763C-0E69-ABE74FC1FB61}"/>
          </ac:spMkLst>
        </pc:spChg>
        <pc:spChg chg="add del mod">
          <ac:chgData name="Jiang, Wenxin" userId="a82f546d-a615-4e91-8cab-e1056b100a18" providerId="ADAL" clId="{D086D3E6-3D4A-B247-984A-C7176891954C}" dt="2025-04-22T20:32:00.656" v="6404" actId="478"/>
          <ac:spMkLst>
            <pc:docMk/>
            <pc:sldMk cId="3593197363" sldId="467"/>
            <ac:spMk id="26" creationId="{BCC150CF-3022-91EA-73CC-7A13DAE71F71}"/>
          </ac:spMkLst>
        </pc:spChg>
        <pc:picChg chg="add mod">
          <ac:chgData name="Jiang, Wenxin" userId="a82f546d-a615-4e91-8cab-e1056b100a18" providerId="ADAL" clId="{D086D3E6-3D4A-B247-984A-C7176891954C}" dt="2025-04-22T20:22:53.235" v="6386"/>
          <ac:picMkLst>
            <pc:docMk/>
            <pc:sldMk cId="3593197363" sldId="467"/>
            <ac:picMk id="16" creationId="{7878AE66-7342-2F1B-73F9-4BE60270314C}"/>
          </ac:picMkLst>
        </pc:picChg>
        <pc:picChg chg="add del mod">
          <ac:chgData name="Jiang, Wenxin" userId="a82f546d-a615-4e91-8cab-e1056b100a18" providerId="ADAL" clId="{D086D3E6-3D4A-B247-984A-C7176891954C}" dt="2025-04-22T20:32:03.497" v="6406" actId="478"/>
          <ac:picMkLst>
            <pc:docMk/>
            <pc:sldMk cId="3593197363" sldId="467"/>
            <ac:picMk id="28" creationId="{FE1929A7-DBDE-56EC-C36F-31D09D478ACF}"/>
          </ac:picMkLst>
        </pc:picChg>
        <pc:cxnChg chg="add mod">
          <ac:chgData name="Jiang, Wenxin" userId="a82f546d-a615-4e91-8cab-e1056b100a18" providerId="ADAL" clId="{D086D3E6-3D4A-B247-984A-C7176891954C}" dt="2025-04-22T20:22:53.235" v="6386"/>
          <ac:cxnSpMkLst>
            <pc:docMk/>
            <pc:sldMk cId="3593197363" sldId="467"/>
            <ac:cxnSpMk id="12" creationId="{08B0A24F-AC1A-554B-D96B-E446E7BE74CC}"/>
          </ac:cxnSpMkLst>
        </pc:cxnChg>
        <pc:cxnChg chg="add mod">
          <ac:chgData name="Jiang, Wenxin" userId="a82f546d-a615-4e91-8cab-e1056b100a18" providerId="ADAL" clId="{D086D3E6-3D4A-B247-984A-C7176891954C}" dt="2025-04-22T20:22:53.235" v="6386"/>
          <ac:cxnSpMkLst>
            <pc:docMk/>
            <pc:sldMk cId="3593197363" sldId="467"/>
            <ac:cxnSpMk id="13" creationId="{65D53973-CC51-EAE7-BC79-6339AFC35B03}"/>
          </ac:cxnSpMkLst>
        </pc:cxnChg>
        <pc:cxnChg chg="add del mod">
          <ac:chgData name="Jiang, Wenxin" userId="a82f546d-a615-4e91-8cab-e1056b100a18" providerId="ADAL" clId="{D086D3E6-3D4A-B247-984A-C7176891954C}" dt="2025-04-22T20:32:00.656" v="6404" actId="478"/>
          <ac:cxnSpMkLst>
            <pc:docMk/>
            <pc:sldMk cId="3593197363" sldId="467"/>
            <ac:cxnSpMk id="23" creationId="{B7A4FE54-629C-9B73-B1BA-5E7C1B46EB9F}"/>
          </ac:cxnSpMkLst>
        </pc:cxnChg>
        <pc:cxnChg chg="add del mod">
          <ac:chgData name="Jiang, Wenxin" userId="a82f546d-a615-4e91-8cab-e1056b100a18" providerId="ADAL" clId="{D086D3E6-3D4A-B247-984A-C7176891954C}" dt="2025-04-22T20:32:00.656" v="6404" actId="478"/>
          <ac:cxnSpMkLst>
            <pc:docMk/>
            <pc:sldMk cId="3593197363" sldId="467"/>
            <ac:cxnSpMk id="24" creationId="{E6AFB109-D9CD-A6CF-04F5-C3C9B29BB54C}"/>
          </ac:cxnSpMkLst>
        </pc:cxnChg>
        <pc:cxnChg chg="del mod">
          <ac:chgData name="Jiang, Wenxin" userId="a82f546d-a615-4e91-8cab-e1056b100a18" providerId="ADAL" clId="{D086D3E6-3D4A-B247-984A-C7176891954C}" dt="2025-04-22T20:32:00.656" v="6404" actId="478"/>
          <ac:cxnSpMkLst>
            <pc:docMk/>
            <pc:sldMk cId="3593197363" sldId="467"/>
            <ac:cxnSpMk id="25" creationId="{62FA217B-D8E1-BAD5-B41A-BE8B7198176F}"/>
          </ac:cxnSpMkLst>
        </pc:cxnChg>
        <pc:cxnChg chg="del mod">
          <ac:chgData name="Jiang, Wenxin" userId="a82f546d-a615-4e91-8cab-e1056b100a18" providerId="ADAL" clId="{D086D3E6-3D4A-B247-984A-C7176891954C}" dt="2025-04-22T20:32:00.656" v="6404" actId="478"/>
          <ac:cxnSpMkLst>
            <pc:docMk/>
            <pc:sldMk cId="3593197363" sldId="467"/>
            <ac:cxnSpMk id="27" creationId="{C7612E55-B99E-B94A-9B20-04A3F7E1F3F9}"/>
          </ac:cxnSpMkLst>
        </pc:cxnChg>
      </pc:sldChg>
      <pc:sldChg chg="addSp modSp mod">
        <pc:chgData name="Jiang, Wenxin" userId="a82f546d-a615-4e91-8cab-e1056b100a18" providerId="ADAL" clId="{D086D3E6-3D4A-B247-984A-C7176891954C}" dt="2025-04-21T16:33:04.020" v="822"/>
        <pc:sldMkLst>
          <pc:docMk/>
          <pc:sldMk cId="2488823812" sldId="469"/>
        </pc:sldMkLst>
        <pc:spChg chg="mod">
          <ac:chgData name="Jiang, Wenxin" userId="a82f546d-a615-4e91-8cab-e1056b100a18" providerId="ADAL" clId="{D086D3E6-3D4A-B247-984A-C7176891954C}" dt="2025-04-21T14:42:28.260" v="8" actId="20577"/>
          <ac:spMkLst>
            <pc:docMk/>
            <pc:sldMk cId="2488823812" sldId="469"/>
            <ac:spMk id="2" creationId="{C5E28105-05AA-A786-0776-EB7DE8891961}"/>
          </ac:spMkLst>
        </pc:spChg>
        <pc:spChg chg="add mod">
          <ac:chgData name="Jiang, Wenxin" userId="a82f546d-a615-4e91-8cab-e1056b100a18" providerId="ADAL" clId="{D086D3E6-3D4A-B247-984A-C7176891954C}" dt="2025-04-21T16:32:59.827" v="821" actId="20577"/>
          <ac:spMkLst>
            <pc:docMk/>
            <pc:sldMk cId="2488823812" sldId="469"/>
            <ac:spMk id="3" creationId="{3722044D-94E7-CE53-3BD0-61BBB8F29EBC}"/>
          </ac:spMkLst>
        </pc:spChg>
        <pc:spChg chg="add mod">
          <ac:chgData name="Jiang, Wenxin" userId="a82f546d-a615-4e91-8cab-e1056b100a18" providerId="ADAL" clId="{D086D3E6-3D4A-B247-984A-C7176891954C}" dt="2025-04-21T16:33:04.020" v="822"/>
          <ac:spMkLst>
            <pc:docMk/>
            <pc:sldMk cId="2488823812" sldId="469"/>
            <ac:spMk id="4" creationId="{F3BC6481-9063-8462-7E81-1E2FB6A188FF}"/>
          </ac:spMkLst>
        </pc:spChg>
      </pc:sldChg>
      <pc:sldChg chg="addSp modSp mod">
        <pc:chgData name="Jiang, Wenxin" userId="a82f546d-a615-4e91-8cab-e1056b100a18" providerId="ADAL" clId="{D086D3E6-3D4A-B247-984A-C7176891954C}" dt="2025-04-22T21:52:05.204" v="7636" actId="255"/>
        <pc:sldMkLst>
          <pc:docMk/>
          <pc:sldMk cId="3128954976" sldId="470"/>
        </pc:sldMkLst>
        <pc:spChg chg="mod">
          <ac:chgData name="Jiang, Wenxin" userId="a82f546d-a615-4e91-8cab-e1056b100a18" providerId="ADAL" clId="{D086D3E6-3D4A-B247-984A-C7176891954C}" dt="2025-04-21T15:04:37.381" v="108" actId="20577"/>
          <ac:spMkLst>
            <pc:docMk/>
            <pc:sldMk cId="3128954976" sldId="470"/>
            <ac:spMk id="2" creationId="{BE3A636D-0FF6-3CEA-151B-0547F2FA9EB8}"/>
          </ac:spMkLst>
        </pc:spChg>
        <pc:spChg chg="add mod">
          <ac:chgData name="Jiang, Wenxin" userId="a82f546d-a615-4e91-8cab-e1056b100a18" providerId="ADAL" clId="{D086D3E6-3D4A-B247-984A-C7176891954C}" dt="2025-04-22T21:51:02.148" v="7618" actId="20577"/>
          <ac:spMkLst>
            <pc:docMk/>
            <pc:sldMk cId="3128954976" sldId="470"/>
            <ac:spMk id="3" creationId="{91FBE1F0-9FA1-4C67-DECF-BEE6A109F201}"/>
          </ac:spMkLst>
        </pc:spChg>
        <pc:spChg chg="add mod">
          <ac:chgData name="Jiang, Wenxin" userId="a82f546d-a615-4e91-8cab-e1056b100a18" providerId="ADAL" clId="{D086D3E6-3D4A-B247-984A-C7176891954C}" dt="2025-04-22T21:52:05.204" v="7636" actId="255"/>
          <ac:spMkLst>
            <pc:docMk/>
            <pc:sldMk cId="3128954976" sldId="470"/>
            <ac:spMk id="4" creationId="{D4F1562A-B976-C7BE-F173-D4F483508EA1}"/>
          </ac:spMkLst>
        </pc:spChg>
      </pc:sldChg>
      <pc:sldChg chg="addSp modSp add del mod modAnim modShow modCm">
        <pc:chgData name="Jiang, Wenxin" userId="a82f546d-a615-4e91-8cab-e1056b100a18" providerId="ADAL" clId="{D086D3E6-3D4A-B247-984A-C7176891954C}" dt="2025-04-22T15:46:32.719" v="4891" actId="2696"/>
        <pc:sldMkLst>
          <pc:docMk/>
          <pc:sldMk cId="1172222402" sldId="471"/>
        </pc:sldMkLst>
        <pc:extLst>
          <p:ext xmlns:p="http://schemas.openxmlformats.org/presentationml/2006/main" uri="{D6D511B9-2390-475A-947B-AFAB55BFBCF1}">
            <pc226:cmChg xmlns:pc226="http://schemas.microsoft.com/office/powerpoint/2022/06/main/command" chg="mod">
              <pc226:chgData name="Jiang, Wenxin" userId="a82f546d-a615-4e91-8cab-e1056b100a18" providerId="ADAL" clId="{D086D3E6-3D4A-B247-984A-C7176891954C}" dt="2025-04-21T15:29:39.149" v="344" actId="21"/>
              <pc2:cmMkLst xmlns:pc2="http://schemas.microsoft.com/office/powerpoint/2019/9/main/command">
                <pc:docMk/>
                <pc:sldMk cId="1172222402" sldId="471"/>
                <pc2:cmMk id="{3E06654D-8D44-4B47-8052-FA59A017CD75}"/>
              </pc2:cmMkLst>
            </pc226:cmChg>
          </p:ext>
        </pc:extLst>
      </pc:sldChg>
      <pc:sldChg chg="add mod modShow">
        <pc:chgData name="Jiang, Wenxin" userId="a82f546d-a615-4e91-8cab-e1056b100a18" providerId="ADAL" clId="{D086D3E6-3D4A-B247-984A-C7176891954C}" dt="2025-04-22T15:46:45.358" v="4893" actId="729"/>
        <pc:sldMkLst>
          <pc:docMk/>
          <pc:sldMk cId="3668923903" sldId="471"/>
        </pc:sldMkLst>
      </pc:sldChg>
      <pc:sldChg chg="addSp modSp mod modNotesTx">
        <pc:chgData name="Jiang, Wenxin" userId="a82f546d-a615-4e91-8cab-e1056b100a18" providerId="ADAL" clId="{D086D3E6-3D4A-B247-984A-C7176891954C}" dt="2025-04-23T12:04:44.468" v="9688" actId="20577"/>
        <pc:sldMkLst>
          <pc:docMk/>
          <pc:sldMk cId="4208774973" sldId="472"/>
        </pc:sldMkLst>
        <pc:spChg chg="add mod">
          <ac:chgData name="Jiang, Wenxin" userId="a82f546d-a615-4e91-8cab-e1056b100a18" providerId="ADAL" clId="{D086D3E6-3D4A-B247-984A-C7176891954C}" dt="2025-04-21T14:58:15.403" v="11"/>
          <ac:spMkLst>
            <pc:docMk/>
            <pc:sldMk cId="4208774973" sldId="472"/>
            <ac:spMk id="2" creationId="{EAD1E626-4DD3-5CF3-A2C4-A21E2E3CF47F}"/>
          </ac:spMkLst>
        </pc:spChg>
        <pc:spChg chg="add mod">
          <ac:chgData name="Jiang, Wenxin" userId="a82f546d-a615-4e91-8cab-e1056b100a18" providerId="ADAL" clId="{D086D3E6-3D4A-B247-984A-C7176891954C}" dt="2025-04-22T17:07:40.668" v="5109" actId="20577"/>
          <ac:spMkLst>
            <pc:docMk/>
            <pc:sldMk cId="4208774973" sldId="472"/>
            <ac:spMk id="4" creationId="{E3186620-9FE7-C041-0EAE-0B220C5EF3A1}"/>
          </ac:spMkLst>
        </pc:spChg>
        <pc:spChg chg="mod">
          <ac:chgData name="Jiang, Wenxin" userId="a82f546d-a615-4e91-8cab-e1056b100a18" providerId="ADAL" clId="{D086D3E6-3D4A-B247-984A-C7176891954C}" dt="2025-04-21T19:25:25.788" v="1408" actId="113"/>
          <ac:spMkLst>
            <pc:docMk/>
            <pc:sldMk cId="4208774973" sldId="472"/>
            <ac:spMk id="364" creationId="{97B07476-1838-A1EE-EF1D-4AF7D55E98AE}"/>
          </ac:spMkLst>
        </pc:spChg>
      </pc:sldChg>
      <pc:sldChg chg="addSp delSp modSp add mod modNotesTx">
        <pc:chgData name="Jiang, Wenxin" userId="a82f546d-a615-4e91-8cab-e1056b100a18" providerId="ADAL" clId="{D086D3E6-3D4A-B247-984A-C7176891954C}" dt="2025-04-23T12:00:36.379" v="9635" actId="113"/>
        <pc:sldMkLst>
          <pc:docMk/>
          <pc:sldMk cId="1179062595" sldId="473"/>
        </pc:sldMkLst>
        <pc:spChg chg="mod">
          <ac:chgData name="Jiang, Wenxin" userId="a82f546d-a615-4e91-8cab-e1056b100a18" providerId="ADAL" clId="{D086D3E6-3D4A-B247-984A-C7176891954C}" dt="2025-04-22T16:46:01.552" v="4941" actId="20577"/>
          <ac:spMkLst>
            <pc:docMk/>
            <pc:sldMk cId="1179062595" sldId="473"/>
            <ac:spMk id="363" creationId="{8E52F797-9C5F-D191-4E8D-25DAB4C36739}"/>
          </ac:spMkLst>
        </pc:spChg>
        <pc:spChg chg="mod">
          <ac:chgData name="Jiang, Wenxin" userId="a82f546d-a615-4e91-8cab-e1056b100a18" providerId="ADAL" clId="{D086D3E6-3D4A-B247-984A-C7176891954C}" dt="2025-04-23T12:00:36.379" v="9635" actId="113"/>
          <ac:spMkLst>
            <pc:docMk/>
            <pc:sldMk cId="1179062595" sldId="473"/>
            <ac:spMk id="364" creationId="{70AA4C14-CE03-15E0-13AE-2CBFF8F73AF3}"/>
          </ac:spMkLst>
        </pc:spChg>
        <pc:picChg chg="add del mod">
          <ac:chgData name="Jiang, Wenxin" userId="a82f546d-a615-4e91-8cab-e1056b100a18" providerId="ADAL" clId="{D086D3E6-3D4A-B247-984A-C7176891954C}" dt="2025-04-22T17:00:13.791" v="5062" actId="478"/>
          <ac:picMkLst>
            <pc:docMk/>
            <pc:sldMk cId="1179062595" sldId="473"/>
            <ac:picMk id="4" creationId="{AEBA4A17-9357-2A2E-69B2-FF5C27FB0A15}"/>
          </ac:picMkLst>
        </pc:picChg>
        <pc:picChg chg="add del mod">
          <ac:chgData name="Jiang, Wenxin" userId="a82f546d-a615-4e91-8cab-e1056b100a18" providerId="ADAL" clId="{D086D3E6-3D4A-B247-984A-C7176891954C}" dt="2025-04-22T16:58:25.326" v="5054" actId="478"/>
          <ac:picMkLst>
            <pc:docMk/>
            <pc:sldMk cId="1179062595" sldId="473"/>
            <ac:picMk id="8194" creationId="{6BB52411-6A81-EBD4-C080-598BC3671206}"/>
          </ac:picMkLst>
        </pc:picChg>
        <pc:picChg chg="add del mod">
          <ac:chgData name="Jiang, Wenxin" userId="a82f546d-a615-4e91-8cab-e1056b100a18" providerId="ADAL" clId="{D086D3E6-3D4A-B247-984A-C7176891954C}" dt="2025-04-22T16:58:29.745" v="5057" actId="478"/>
          <ac:picMkLst>
            <pc:docMk/>
            <pc:sldMk cId="1179062595" sldId="473"/>
            <ac:picMk id="8196" creationId="{D52CABD8-A97F-3095-ABFB-B72CA00C5135}"/>
          </ac:picMkLst>
        </pc:picChg>
        <pc:picChg chg="add mod">
          <ac:chgData name="Jiang, Wenxin" userId="a82f546d-a615-4e91-8cab-e1056b100a18" providerId="ADAL" clId="{D086D3E6-3D4A-B247-984A-C7176891954C}" dt="2025-04-22T22:18:00.089" v="8521" actId="1076"/>
          <ac:picMkLst>
            <pc:docMk/>
            <pc:sldMk cId="1179062595" sldId="473"/>
            <ac:picMk id="8198" creationId="{9B330444-38AC-D8C2-17CD-FE8B8EA46BB4}"/>
          </ac:picMkLst>
        </pc:picChg>
      </pc:sldChg>
      <pc:sldChg chg="addSp modSp del">
        <pc:chgData name="Jiang, Wenxin" userId="a82f546d-a615-4e91-8cab-e1056b100a18" providerId="ADAL" clId="{D086D3E6-3D4A-B247-984A-C7176891954C}" dt="2025-04-22T16:45:51.392" v="4938" actId="2696"/>
        <pc:sldMkLst>
          <pc:docMk/>
          <pc:sldMk cId="1303586727" sldId="473"/>
        </pc:sldMkLst>
      </pc:sldChg>
      <pc:sldChg chg="addSp delSp modSp mod">
        <pc:chgData name="Jiang, Wenxin" userId="a82f546d-a615-4e91-8cab-e1056b100a18" providerId="ADAL" clId="{D086D3E6-3D4A-B247-984A-C7176891954C}" dt="2025-04-23T12:00:52.852" v="9641" actId="20577"/>
        <pc:sldMkLst>
          <pc:docMk/>
          <pc:sldMk cId="1759810272" sldId="474"/>
        </pc:sldMkLst>
        <pc:spChg chg="add mod">
          <ac:chgData name="Jiang, Wenxin" userId="a82f546d-a615-4e91-8cab-e1056b100a18" providerId="ADAL" clId="{D086D3E6-3D4A-B247-984A-C7176891954C}" dt="2025-04-21T14:58:15.403" v="11"/>
          <ac:spMkLst>
            <pc:docMk/>
            <pc:sldMk cId="1759810272" sldId="474"/>
            <ac:spMk id="2" creationId="{6C0A97D0-E621-9B8B-90F8-F991369C22C7}"/>
          </ac:spMkLst>
        </pc:spChg>
        <pc:spChg chg="add mod">
          <ac:chgData name="Jiang, Wenxin" userId="a82f546d-a615-4e91-8cab-e1056b100a18" providerId="ADAL" clId="{D086D3E6-3D4A-B247-984A-C7176891954C}" dt="2025-04-22T17:07:33.148" v="5103" actId="20577"/>
          <ac:spMkLst>
            <pc:docMk/>
            <pc:sldMk cId="1759810272" sldId="474"/>
            <ac:spMk id="4" creationId="{BAEEF2CF-F207-4746-E1ED-4106A867B6DB}"/>
          </ac:spMkLst>
        </pc:spChg>
        <pc:spChg chg="add del mod">
          <ac:chgData name="Jiang, Wenxin" userId="a82f546d-a615-4e91-8cab-e1056b100a18" providerId="ADAL" clId="{D086D3E6-3D4A-B247-984A-C7176891954C}" dt="2025-04-22T17:07:39.381" v="5105"/>
          <ac:spMkLst>
            <pc:docMk/>
            <pc:sldMk cId="1759810272" sldId="474"/>
            <ac:spMk id="5" creationId="{E42B3894-2695-DDFA-A776-DDBD1CBEFFF6}"/>
          </ac:spMkLst>
        </pc:spChg>
        <pc:spChg chg="mod">
          <ac:chgData name="Jiang, Wenxin" userId="a82f546d-a615-4e91-8cab-e1056b100a18" providerId="ADAL" clId="{D086D3E6-3D4A-B247-984A-C7176891954C}" dt="2025-04-22T16:46:12.356" v="4947" actId="20577"/>
          <ac:spMkLst>
            <pc:docMk/>
            <pc:sldMk cId="1759810272" sldId="474"/>
            <ac:spMk id="363" creationId="{15F62469-6202-9C8D-24C1-A06C266F5D80}"/>
          </ac:spMkLst>
        </pc:spChg>
        <pc:spChg chg="mod">
          <ac:chgData name="Jiang, Wenxin" userId="a82f546d-a615-4e91-8cab-e1056b100a18" providerId="ADAL" clId="{D086D3E6-3D4A-B247-984A-C7176891954C}" dt="2025-04-23T12:00:52.852" v="9641" actId="20577"/>
          <ac:spMkLst>
            <pc:docMk/>
            <pc:sldMk cId="1759810272" sldId="474"/>
            <ac:spMk id="364" creationId="{36473E26-6F56-7E20-190E-62C6EF7BF391}"/>
          </ac:spMkLst>
        </pc:spChg>
      </pc:sldChg>
      <pc:sldChg chg="addSp modSp del mod">
        <pc:chgData name="Jiang, Wenxin" userId="a82f546d-a615-4e91-8cab-e1056b100a18" providerId="ADAL" clId="{D086D3E6-3D4A-B247-984A-C7176891954C}" dt="2025-04-22T16:45:51.392" v="4938" actId="2696"/>
        <pc:sldMkLst>
          <pc:docMk/>
          <pc:sldMk cId="0" sldId="475"/>
        </pc:sldMkLst>
      </pc:sldChg>
      <pc:sldChg chg="modSp add mod modAnim">
        <pc:chgData name="Jiang, Wenxin" userId="a82f546d-a615-4e91-8cab-e1056b100a18" providerId="ADAL" clId="{D086D3E6-3D4A-B247-984A-C7176891954C}" dt="2025-04-22T22:28:16.732" v="8765" actId="1076"/>
        <pc:sldMkLst>
          <pc:docMk/>
          <pc:sldMk cId="3640621275" sldId="475"/>
        </pc:sldMkLst>
        <pc:spChg chg="mod">
          <ac:chgData name="Jiang, Wenxin" userId="a82f546d-a615-4e91-8cab-e1056b100a18" providerId="ADAL" clId="{D086D3E6-3D4A-B247-984A-C7176891954C}" dt="2025-04-22T22:27:46.562" v="8757" actId="14100"/>
          <ac:spMkLst>
            <pc:docMk/>
            <pc:sldMk cId="3640621275" sldId="475"/>
            <ac:spMk id="120" creationId="{00000000-0000-0000-0000-000000000000}"/>
          </ac:spMkLst>
        </pc:spChg>
        <pc:spChg chg="mod">
          <ac:chgData name="Jiang, Wenxin" userId="a82f546d-a615-4e91-8cab-e1056b100a18" providerId="ADAL" clId="{D086D3E6-3D4A-B247-984A-C7176891954C}" dt="2025-04-22T22:28:11.497" v="8762" actId="1076"/>
          <ac:spMkLst>
            <pc:docMk/>
            <pc:sldMk cId="3640621275" sldId="475"/>
            <ac:spMk id="126" creationId="{00000000-0000-0000-0000-000000000000}"/>
          </ac:spMkLst>
        </pc:spChg>
        <pc:spChg chg="mod">
          <ac:chgData name="Jiang, Wenxin" userId="a82f546d-a615-4e91-8cab-e1056b100a18" providerId="ADAL" clId="{D086D3E6-3D4A-B247-984A-C7176891954C}" dt="2025-04-22T22:28:16.732" v="8765" actId="1076"/>
          <ac:spMkLst>
            <pc:docMk/>
            <pc:sldMk cId="3640621275" sldId="475"/>
            <ac:spMk id="127" creationId="{00000000-0000-0000-0000-000000000000}"/>
          </ac:spMkLst>
        </pc:spChg>
        <pc:picChg chg="mod">
          <ac:chgData name="Jiang, Wenxin" userId="a82f546d-a615-4e91-8cab-e1056b100a18" providerId="ADAL" clId="{D086D3E6-3D4A-B247-984A-C7176891954C}" dt="2025-04-22T22:27:49.081" v="8758" actId="1076"/>
          <ac:picMkLst>
            <pc:docMk/>
            <pc:sldMk cId="3640621275" sldId="475"/>
            <ac:picMk id="125" creationId="{00000000-0000-0000-0000-000000000000}"/>
          </ac:picMkLst>
        </pc:picChg>
      </pc:sldChg>
      <pc:sldChg chg="addSp delSp modSp del mod modAnim">
        <pc:chgData name="Jiang, Wenxin" userId="a82f546d-a615-4e91-8cab-e1056b100a18" providerId="ADAL" clId="{D086D3E6-3D4A-B247-984A-C7176891954C}" dt="2025-04-22T16:45:51.392" v="4938" actId="2696"/>
        <pc:sldMkLst>
          <pc:docMk/>
          <pc:sldMk cId="0" sldId="476"/>
        </pc:sldMkLst>
      </pc:sldChg>
      <pc:sldChg chg="add">
        <pc:chgData name="Jiang, Wenxin" userId="a82f546d-a615-4e91-8cab-e1056b100a18" providerId="ADAL" clId="{D086D3E6-3D4A-B247-984A-C7176891954C}" dt="2025-04-22T16:45:58.690" v="4939"/>
        <pc:sldMkLst>
          <pc:docMk/>
          <pc:sldMk cId="2616976950" sldId="476"/>
        </pc:sldMkLst>
      </pc:sldChg>
      <pc:sldChg chg="addSp delSp modSp del mod">
        <pc:chgData name="Jiang, Wenxin" userId="a82f546d-a615-4e91-8cab-e1056b100a18" providerId="ADAL" clId="{D086D3E6-3D4A-B247-984A-C7176891954C}" dt="2025-04-22T16:45:51.392" v="4938" actId="2696"/>
        <pc:sldMkLst>
          <pc:docMk/>
          <pc:sldMk cId="0" sldId="478"/>
        </pc:sldMkLst>
      </pc:sldChg>
      <pc:sldChg chg="add del">
        <pc:chgData name="Jiang, Wenxin" userId="a82f546d-a615-4e91-8cab-e1056b100a18" providerId="ADAL" clId="{D086D3E6-3D4A-B247-984A-C7176891954C}" dt="2025-04-22T16:51:45.165" v="5049" actId="2696"/>
        <pc:sldMkLst>
          <pc:docMk/>
          <pc:sldMk cId="3706894909" sldId="478"/>
        </pc:sldMkLst>
      </pc:sldChg>
      <pc:sldChg chg="addSp modSp del mod">
        <pc:chgData name="Jiang, Wenxin" userId="a82f546d-a615-4e91-8cab-e1056b100a18" providerId="ADAL" clId="{D086D3E6-3D4A-B247-984A-C7176891954C}" dt="2025-04-22T16:45:51.392" v="4938" actId="2696"/>
        <pc:sldMkLst>
          <pc:docMk/>
          <pc:sldMk cId="0" sldId="479"/>
        </pc:sldMkLst>
      </pc:sldChg>
      <pc:sldChg chg="add del">
        <pc:chgData name="Jiang, Wenxin" userId="a82f546d-a615-4e91-8cab-e1056b100a18" providerId="ADAL" clId="{D086D3E6-3D4A-B247-984A-C7176891954C}" dt="2025-04-22T16:50:37.121" v="5026" actId="2696"/>
        <pc:sldMkLst>
          <pc:docMk/>
          <pc:sldMk cId="2093287521" sldId="479"/>
        </pc:sldMkLst>
      </pc:sldChg>
      <pc:sldChg chg="modSp add mod">
        <pc:chgData name="Jiang, Wenxin" userId="a82f546d-a615-4e91-8cab-e1056b100a18" providerId="ADAL" clId="{D086D3E6-3D4A-B247-984A-C7176891954C}" dt="2025-04-22T16:50:55.291" v="5048" actId="20577"/>
        <pc:sldMkLst>
          <pc:docMk/>
          <pc:sldMk cId="2548167544" sldId="479"/>
        </pc:sldMkLst>
        <pc:spChg chg="mod">
          <ac:chgData name="Jiang, Wenxin" userId="a82f546d-a615-4e91-8cab-e1056b100a18" providerId="ADAL" clId="{D086D3E6-3D4A-B247-984A-C7176891954C}" dt="2025-04-22T16:50:55.291" v="5048" actId="20577"/>
          <ac:spMkLst>
            <pc:docMk/>
            <pc:sldMk cId="2548167544" sldId="479"/>
            <ac:spMk id="160" creationId="{00000000-0000-0000-0000-000000000000}"/>
          </ac:spMkLst>
        </pc:spChg>
      </pc:sldChg>
      <pc:sldChg chg="addSp modSp del mod">
        <pc:chgData name="Jiang, Wenxin" userId="a82f546d-a615-4e91-8cab-e1056b100a18" providerId="ADAL" clId="{D086D3E6-3D4A-B247-984A-C7176891954C}" dt="2025-04-21T20:26:25.012" v="2541" actId="2696"/>
        <pc:sldMkLst>
          <pc:docMk/>
          <pc:sldMk cId="0" sldId="482"/>
        </pc:sldMkLst>
      </pc:sldChg>
      <pc:sldChg chg="addSp modSp del">
        <pc:chgData name="Jiang, Wenxin" userId="a82f546d-a615-4e91-8cab-e1056b100a18" providerId="ADAL" clId="{D086D3E6-3D4A-B247-984A-C7176891954C}" dt="2025-04-23T02:09:47.915" v="9618" actId="2696"/>
        <pc:sldMkLst>
          <pc:docMk/>
          <pc:sldMk cId="4267494312" sldId="484"/>
        </pc:sldMkLst>
      </pc:sldChg>
      <pc:sldChg chg="addSp modSp del">
        <pc:chgData name="Jiang, Wenxin" userId="a82f546d-a615-4e91-8cab-e1056b100a18" providerId="ADAL" clId="{D086D3E6-3D4A-B247-984A-C7176891954C}" dt="2025-04-23T02:09:47.909" v="9617" actId="2696"/>
        <pc:sldMkLst>
          <pc:docMk/>
          <pc:sldMk cId="3448777954" sldId="485"/>
        </pc:sldMkLst>
      </pc:sldChg>
      <pc:sldChg chg="addSp modSp">
        <pc:chgData name="Jiang, Wenxin" userId="a82f546d-a615-4e91-8cab-e1056b100a18" providerId="ADAL" clId="{D086D3E6-3D4A-B247-984A-C7176891954C}" dt="2025-04-21T14:58:15.403" v="11"/>
        <pc:sldMkLst>
          <pc:docMk/>
          <pc:sldMk cId="1777522860" sldId="486"/>
        </pc:sldMkLst>
        <pc:spChg chg="add mod">
          <ac:chgData name="Jiang, Wenxin" userId="a82f546d-a615-4e91-8cab-e1056b100a18" providerId="ADAL" clId="{D086D3E6-3D4A-B247-984A-C7176891954C}" dt="2025-04-21T14:58:15.403" v="11"/>
          <ac:spMkLst>
            <pc:docMk/>
            <pc:sldMk cId="1777522860" sldId="486"/>
            <ac:spMk id="2" creationId="{5AEAE285-8CDD-C3F5-1E08-1F20693B1DB1}"/>
          </ac:spMkLst>
        </pc:spChg>
      </pc:sldChg>
      <pc:sldChg chg="addSp delSp modSp del mod">
        <pc:chgData name="Jiang, Wenxin" userId="a82f546d-a615-4e91-8cab-e1056b100a18" providerId="ADAL" clId="{D086D3E6-3D4A-B247-984A-C7176891954C}" dt="2025-04-21T16:32:02.235" v="817" actId="2696"/>
        <pc:sldMkLst>
          <pc:docMk/>
          <pc:sldMk cId="0" sldId="487"/>
        </pc:sldMkLst>
      </pc:sldChg>
      <pc:sldChg chg="addSp modSp mod">
        <pc:chgData name="Jiang, Wenxin" userId="a82f546d-a615-4e91-8cab-e1056b100a18" providerId="ADAL" clId="{D086D3E6-3D4A-B247-984A-C7176891954C}" dt="2025-04-23T01:01:51.653" v="9179" actId="20577"/>
        <pc:sldMkLst>
          <pc:docMk/>
          <pc:sldMk cId="0" sldId="488"/>
        </pc:sldMkLst>
        <pc:spChg chg="add mod">
          <ac:chgData name="Jiang, Wenxin" userId="a82f546d-a615-4e91-8cab-e1056b100a18" providerId="ADAL" clId="{D086D3E6-3D4A-B247-984A-C7176891954C}" dt="2025-04-21T14:58:15.403" v="11"/>
          <ac:spMkLst>
            <pc:docMk/>
            <pc:sldMk cId="0" sldId="488"/>
            <ac:spMk id="2" creationId="{9DEB28D1-9A3D-B204-F2DB-BEE2F6137E0B}"/>
          </ac:spMkLst>
        </pc:spChg>
        <pc:spChg chg="add mod">
          <ac:chgData name="Jiang, Wenxin" userId="a82f546d-a615-4e91-8cab-e1056b100a18" providerId="ADAL" clId="{D086D3E6-3D4A-B247-984A-C7176891954C}" dt="2025-04-23T01:01:49.894" v="9177"/>
          <ac:spMkLst>
            <pc:docMk/>
            <pc:sldMk cId="0" sldId="488"/>
            <ac:spMk id="3" creationId="{809130F1-44A9-9514-0CDA-FA15BE0C7155}"/>
          </ac:spMkLst>
        </pc:spChg>
        <pc:spChg chg="add mod">
          <ac:chgData name="Jiang, Wenxin" userId="a82f546d-a615-4e91-8cab-e1056b100a18" providerId="ADAL" clId="{D086D3E6-3D4A-B247-984A-C7176891954C}" dt="2025-04-23T01:01:51.653" v="9179" actId="20577"/>
          <ac:spMkLst>
            <pc:docMk/>
            <pc:sldMk cId="0" sldId="488"/>
            <ac:spMk id="4" creationId="{191849E6-E71B-9A33-51EC-E15EE3F7F55A}"/>
          </ac:spMkLst>
        </pc:spChg>
      </pc:sldChg>
      <pc:sldChg chg="addSp delSp modSp del mod">
        <pc:chgData name="Jiang, Wenxin" userId="a82f546d-a615-4e91-8cab-e1056b100a18" providerId="ADAL" clId="{D086D3E6-3D4A-B247-984A-C7176891954C}" dt="2025-04-21T16:23:52.482" v="722" actId="2696"/>
        <pc:sldMkLst>
          <pc:docMk/>
          <pc:sldMk cId="0" sldId="489"/>
        </pc:sldMkLst>
      </pc:sldChg>
      <pc:sldChg chg="add">
        <pc:chgData name="Jiang, Wenxin" userId="a82f546d-a615-4e91-8cab-e1056b100a18" providerId="ADAL" clId="{D086D3E6-3D4A-B247-984A-C7176891954C}" dt="2025-04-21T16:24:13.961" v="750"/>
        <pc:sldMkLst>
          <pc:docMk/>
          <pc:sldMk cId="2625710400" sldId="489"/>
        </pc:sldMkLst>
      </pc:sldChg>
      <pc:sldChg chg="addSp delSp modSp del mod">
        <pc:chgData name="Jiang, Wenxin" userId="a82f546d-a615-4e91-8cab-e1056b100a18" providerId="ADAL" clId="{D086D3E6-3D4A-B247-984A-C7176891954C}" dt="2025-04-21T16:23:52.482" v="722" actId="2696"/>
        <pc:sldMkLst>
          <pc:docMk/>
          <pc:sldMk cId="0" sldId="490"/>
        </pc:sldMkLst>
      </pc:sldChg>
      <pc:sldChg chg="add">
        <pc:chgData name="Jiang, Wenxin" userId="a82f546d-a615-4e91-8cab-e1056b100a18" providerId="ADAL" clId="{D086D3E6-3D4A-B247-984A-C7176891954C}" dt="2025-04-21T16:24:13.961" v="750"/>
        <pc:sldMkLst>
          <pc:docMk/>
          <pc:sldMk cId="314482060" sldId="490"/>
        </pc:sldMkLst>
      </pc:sldChg>
      <pc:sldChg chg="addSp modSp del">
        <pc:chgData name="Jiang, Wenxin" userId="a82f546d-a615-4e91-8cab-e1056b100a18" providerId="ADAL" clId="{D086D3E6-3D4A-B247-984A-C7176891954C}" dt="2025-04-21T16:23:52.482" v="722" actId="2696"/>
        <pc:sldMkLst>
          <pc:docMk/>
          <pc:sldMk cId="0" sldId="491"/>
        </pc:sldMkLst>
      </pc:sldChg>
      <pc:sldChg chg="add">
        <pc:chgData name="Jiang, Wenxin" userId="a82f546d-a615-4e91-8cab-e1056b100a18" providerId="ADAL" clId="{D086D3E6-3D4A-B247-984A-C7176891954C}" dt="2025-04-21T16:24:13.961" v="750"/>
        <pc:sldMkLst>
          <pc:docMk/>
          <pc:sldMk cId="4125204374" sldId="491"/>
        </pc:sldMkLst>
      </pc:sldChg>
      <pc:sldChg chg="addSp modSp del">
        <pc:chgData name="Jiang, Wenxin" userId="a82f546d-a615-4e91-8cab-e1056b100a18" providerId="ADAL" clId="{D086D3E6-3D4A-B247-984A-C7176891954C}" dt="2025-04-21T16:23:52.482" v="722" actId="2696"/>
        <pc:sldMkLst>
          <pc:docMk/>
          <pc:sldMk cId="0" sldId="492"/>
        </pc:sldMkLst>
      </pc:sldChg>
      <pc:sldChg chg="add">
        <pc:chgData name="Jiang, Wenxin" userId="a82f546d-a615-4e91-8cab-e1056b100a18" providerId="ADAL" clId="{D086D3E6-3D4A-B247-984A-C7176891954C}" dt="2025-04-21T16:24:13.961" v="750"/>
        <pc:sldMkLst>
          <pc:docMk/>
          <pc:sldMk cId="1762319247" sldId="492"/>
        </pc:sldMkLst>
      </pc:sldChg>
      <pc:sldChg chg="addSp modSp del">
        <pc:chgData name="Jiang, Wenxin" userId="a82f546d-a615-4e91-8cab-e1056b100a18" providerId="ADAL" clId="{D086D3E6-3D4A-B247-984A-C7176891954C}" dt="2025-04-21T16:23:52.482" v="722" actId="2696"/>
        <pc:sldMkLst>
          <pc:docMk/>
          <pc:sldMk cId="0" sldId="493"/>
        </pc:sldMkLst>
      </pc:sldChg>
      <pc:sldChg chg="add">
        <pc:chgData name="Jiang, Wenxin" userId="a82f546d-a615-4e91-8cab-e1056b100a18" providerId="ADAL" clId="{D086D3E6-3D4A-B247-984A-C7176891954C}" dt="2025-04-21T16:24:13.961" v="750"/>
        <pc:sldMkLst>
          <pc:docMk/>
          <pc:sldMk cId="1979114173" sldId="493"/>
        </pc:sldMkLst>
      </pc:sldChg>
      <pc:sldChg chg="del">
        <pc:chgData name="Jiang, Wenxin" userId="a82f546d-a615-4e91-8cab-e1056b100a18" providerId="ADAL" clId="{D086D3E6-3D4A-B247-984A-C7176891954C}" dt="2025-04-21T16:23:52.482" v="722" actId="2696"/>
        <pc:sldMkLst>
          <pc:docMk/>
          <pc:sldMk cId="0" sldId="494"/>
        </pc:sldMkLst>
      </pc:sldChg>
      <pc:sldChg chg="add">
        <pc:chgData name="Jiang, Wenxin" userId="a82f546d-a615-4e91-8cab-e1056b100a18" providerId="ADAL" clId="{D086D3E6-3D4A-B247-984A-C7176891954C}" dt="2025-04-21T16:24:13.961" v="750"/>
        <pc:sldMkLst>
          <pc:docMk/>
          <pc:sldMk cId="904130991" sldId="494"/>
        </pc:sldMkLst>
      </pc:sldChg>
      <pc:sldChg chg="addSp modSp del">
        <pc:chgData name="Jiang, Wenxin" userId="a82f546d-a615-4e91-8cab-e1056b100a18" providerId="ADAL" clId="{D086D3E6-3D4A-B247-984A-C7176891954C}" dt="2025-04-21T16:23:52.482" v="722" actId="2696"/>
        <pc:sldMkLst>
          <pc:docMk/>
          <pc:sldMk cId="0" sldId="495"/>
        </pc:sldMkLst>
      </pc:sldChg>
      <pc:sldChg chg="add">
        <pc:chgData name="Jiang, Wenxin" userId="a82f546d-a615-4e91-8cab-e1056b100a18" providerId="ADAL" clId="{D086D3E6-3D4A-B247-984A-C7176891954C}" dt="2025-04-21T16:24:13.961" v="750"/>
        <pc:sldMkLst>
          <pc:docMk/>
          <pc:sldMk cId="3333808054" sldId="495"/>
        </pc:sldMkLst>
      </pc:sldChg>
      <pc:sldChg chg="addSp delSp modSp del mod">
        <pc:chgData name="Jiang, Wenxin" userId="a82f546d-a615-4e91-8cab-e1056b100a18" providerId="ADAL" clId="{D086D3E6-3D4A-B247-984A-C7176891954C}" dt="2025-04-21T16:23:52.482" v="722" actId="2696"/>
        <pc:sldMkLst>
          <pc:docMk/>
          <pc:sldMk cId="0" sldId="496"/>
        </pc:sldMkLst>
      </pc:sldChg>
      <pc:sldChg chg="add">
        <pc:chgData name="Jiang, Wenxin" userId="a82f546d-a615-4e91-8cab-e1056b100a18" providerId="ADAL" clId="{D086D3E6-3D4A-B247-984A-C7176891954C}" dt="2025-04-21T16:24:13.961" v="750"/>
        <pc:sldMkLst>
          <pc:docMk/>
          <pc:sldMk cId="182981439" sldId="496"/>
        </pc:sldMkLst>
      </pc:sldChg>
      <pc:sldChg chg="del">
        <pc:chgData name="Jiang, Wenxin" userId="a82f546d-a615-4e91-8cab-e1056b100a18" providerId="ADAL" clId="{D086D3E6-3D4A-B247-984A-C7176891954C}" dt="2025-04-21T16:23:52.482" v="722" actId="2696"/>
        <pc:sldMkLst>
          <pc:docMk/>
          <pc:sldMk cId="0" sldId="497"/>
        </pc:sldMkLst>
      </pc:sldChg>
      <pc:sldChg chg="add">
        <pc:chgData name="Jiang, Wenxin" userId="a82f546d-a615-4e91-8cab-e1056b100a18" providerId="ADAL" clId="{D086D3E6-3D4A-B247-984A-C7176891954C}" dt="2025-04-21T16:24:13.961" v="750"/>
        <pc:sldMkLst>
          <pc:docMk/>
          <pc:sldMk cId="1209910757" sldId="497"/>
        </pc:sldMkLst>
      </pc:sldChg>
      <pc:sldChg chg="del">
        <pc:chgData name="Jiang, Wenxin" userId="a82f546d-a615-4e91-8cab-e1056b100a18" providerId="ADAL" clId="{D086D3E6-3D4A-B247-984A-C7176891954C}" dt="2025-04-21T16:23:52.482" v="722" actId="2696"/>
        <pc:sldMkLst>
          <pc:docMk/>
          <pc:sldMk cId="0" sldId="498"/>
        </pc:sldMkLst>
      </pc:sldChg>
      <pc:sldChg chg="add">
        <pc:chgData name="Jiang, Wenxin" userId="a82f546d-a615-4e91-8cab-e1056b100a18" providerId="ADAL" clId="{D086D3E6-3D4A-B247-984A-C7176891954C}" dt="2025-04-21T16:24:13.961" v="750"/>
        <pc:sldMkLst>
          <pc:docMk/>
          <pc:sldMk cId="4173167222" sldId="498"/>
        </pc:sldMkLst>
      </pc:sldChg>
      <pc:sldChg chg="del">
        <pc:chgData name="Jiang, Wenxin" userId="a82f546d-a615-4e91-8cab-e1056b100a18" providerId="ADAL" clId="{D086D3E6-3D4A-B247-984A-C7176891954C}" dt="2025-04-21T16:23:52.482" v="722" actId="2696"/>
        <pc:sldMkLst>
          <pc:docMk/>
          <pc:sldMk cId="0" sldId="499"/>
        </pc:sldMkLst>
      </pc:sldChg>
      <pc:sldChg chg="add">
        <pc:chgData name="Jiang, Wenxin" userId="a82f546d-a615-4e91-8cab-e1056b100a18" providerId="ADAL" clId="{D086D3E6-3D4A-B247-984A-C7176891954C}" dt="2025-04-21T16:24:13.961" v="750"/>
        <pc:sldMkLst>
          <pc:docMk/>
          <pc:sldMk cId="3612280006" sldId="499"/>
        </pc:sldMkLst>
      </pc:sldChg>
      <pc:sldChg chg="addSp modSp del">
        <pc:chgData name="Jiang, Wenxin" userId="a82f546d-a615-4e91-8cab-e1056b100a18" providerId="ADAL" clId="{D086D3E6-3D4A-B247-984A-C7176891954C}" dt="2025-04-21T16:23:52.482" v="722" actId="2696"/>
        <pc:sldMkLst>
          <pc:docMk/>
          <pc:sldMk cId="0" sldId="500"/>
        </pc:sldMkLst>
      </pc:sldChg>
      <pc:sldChg chg="add">
        <pc:chgData name="Jiang, Wenxin" userId="a82f546d-a615-4e91-8cab-e1056b100a18" providerId="ADAL" clId="{D086D3E6-3D4A-B247-984A-C7176891954C}" dt="2025-04-21T16:24:13.961" v="750"/>
        <pc:sldMkLst>
          <pc:docMk/>
          <pc:sldMk cId="1084337859" sldId="500"/>
        </pc:sldMkLst>
      </pc:sldChg>
      <pc:sldChg chg="del">
        <pc:chgData name="Jiang, Wenxin" userId="a82f546d-a615-4e91-8cab-e1056b100a18" providerId="ADAL" clId="{D086D3E6-3D4A-B247-984A-C7176891954C}" dt="2025-04-21T16:23:52.482" v="722" actId="2696"/>
        <pc:sldMkLst>
          <pc:docMk/>
          <pc:sldMk cId="0" sldId="501"/>
        </pc:sldMkLst>
      </pc:sldChg>
      <pc:sldChg chg="add">
        <pc:chgData name="Jiang, Wenxin" userId="a82f546d-a615-4e91-8cab-e1056b100a18" providerId="ADAL" clId="{D086D3E6-3D4A-B247-984A-C7176891954C}" dt="2025-04-21T16:24:13.961" v="750"/>
        <pc:sldMkLst>
          <pc:docMk/>
          <pc:sldMk cId="3374647902" sldId="501"/>
        </pc:sldMkLst>
      </pc:sldChg>
      <pc:sldChg chg="del">
        <pc:chgData name="Jiang, Wenxin" userId="a82f546d-a615-4e91-8cab-e1056b100a18" providerId="ADAL" clId="{D086D3E6-3D4A-B247-984A-C7176891954C}" dt="2025-04-21T16:23:52.482" v="722" actId="2696"/>
        <pc:sldMkLst>
          <pc:docMk/>
          <pc:sldMk cId="0" sldId="502"/>
        </pc:sldMkLst>
      </pc:sldChg>
      <pc:sldChg chg="add">
        <pc:chgData name="Jiang, Wenxin" userId="a82f546d-a615-4e91-8cab-e1056b100a18" providerId="ADAL" clId="{D086D3E6-3D4A-B247-984A-C7176891954C}" dt="2025-04-21T16:24:13.961" v="750"/>
        <pc:sldMkLst>
          <pc:docMk/>
          <pc:sldMk cId="3557638214" sldId="502"/>
        </pc:sldMkLst>
      </pc:sldChg>
      <pc:sldChg chg="addSp modSp mod">
        <pc:chgData name="Jiang, Wenxin" userId="a82f546d-a615-4e91-8cab-e1056b100a18" providerId="ADAL" clId="{D086D3E6-3D4A-B247-984A-C7176891954C}" dt="2025-04-23T01:02:02.946" v="9183" actId="20577"/>
        <pc:sldMkLst>
          <pc:docMk/>
          <pc:sldMk cId="0" sldId="503"/>
        </pc:sldMkLst>
        <pc:spChg chg="add mod">
          <ac:chgData name="Jiang, Wenxin" userId="a82f546d-a615-4e91-8cab-e1056b100a18" providerId="ADAL" clId="{D086D3E6-3D4A-B247-984A-C7176891954C}" dt="2025-04-23T01:02:02.946" v="9183" actId="20577"/>
          <ac:spMkLst>
            <pc:docMk/>
            <pc:sldMk cId="0" sldId="503"/>
            <ac:spMk id="2" creationId="{2DE3FD5E-B3DA-D2BE-84AB-415C1B9CCE18}"/>
          </ac:spMkLst>
        </pc:spChg>
        <pc:spChg chg="mod">
          <ac:chgData name="Jiang, Wenxin" userId="a82f546d-a615-4e91-8cab-e1056b100a18" providerId="ADAL" clId="{D086D3E6-3D4A-B247-984A-C7176891954C}" dt="2025-04-22T20:40:54.448" v="6531" actId="1076"/>
          <ac:spMkLst>
            <pc:docMk/>
            <pc:sldMk cId="0" sldId="503"/>
            <ac:spMk id="490" creationId="{00000000-0000-0000-0000-000000000000}"/>
          </ac:spMkLst>
        </pc:spChg>
        <pc:spChg chg="mod">
          <ac:chgData name="Jiang, Wenxin" userId="a82f546d-a615-4e91-8cab-e1056b100a18" providerId="ADAL" clId="{D086D3E6-3D4A-B247-984A-C7176891954C}" dt="2025-04-23T01:02:01.503" v="9181" actId="14100"/>
          <ac:spMkLst>
            <pc:docMk/>
            <pc:sldMk cId="0" sldId="503"/>
            <ac:spMk id="492" creationId="{00000000-0000-0000-0000-000000000000}"/>
          </ac:spMkLst>
        </pc:spChg>
        <pc:spChg chg="mod">
          <ac:chgData name="Jiang, Wenxin" userId="a82f546d-a615-4e91-8cab-e1056b100a18" providerId="ADAL" clId="{D086D3E6-3D4A-B247-984A-C7176891954C}" dt="2025-04-22T20:40:51.330" v="6530" actId="1076"/>
          <ac:spMkLst>
            <pc:docMk/>
            <pc:sldMk cId="0" sldId="503"/>
            <ac:spMk id="493" creationId="{00000000-0000-0000-0000-000000000000}"/>
          </ac:spMkLst>
        </pc:spChg>
      </pc:sldChg>
      <pc:sldChg chg="del">
        <pc:chgData name="Jiang, Wenxin" userId="a82f546d-a615-4e91-8cab-e1056b100a18" providerId="ADAL" clId="{D086D3E6-3D4A-B247-984A-C7176891954C}" dt="2025-04-21T16:32:06.069" v="818" actId="2696"/>
        <pc:sldMkLst>
          <pc:docMk/>
          <pc:sldMk cId="0" sldId="504"/>
        </pc:sldMkLst>
      </pc:sldChg>
      <pc:sldChg chg="addSp modSp mod">
        <pc:chgData name="Jiang, Wenxin" userId="a82f546d-a615-4e91-8cab-e1056b100a18" providerId="ADAL" clId="{D086D3E6-3D4A-B247-984A-C7176891954C}" dt="2025-04-23T01:02:09.788" v="9186" actId="20577"/>
        <pc:sldMkLst>
          <pc:docMk/>
          <pc:sldMk cId="0" sldId="505"/>
        </pc:sldMkLst>
        <pc:spChg chg="add mod">
          <ac:chgData name="Jiang, Wenxin" userId="a82f546d-a615-4e91-8cab-e1056b100a18" providerId="ADAL" clId="{D086D3E6-3D4A-B247-984A-C7176891954C}" dt="2025-04-21T14:58:15.403" v="11"/>
          <ac:spMkLst>
            <pc:docMk/>
            <pc:sldMk cId="0" sldId="505"/>
            <ac:spMk id="2" creationId="{9B556DD0-2316-5767-EB06-2DFA3A0DFD38}"/>
          </ac:spMkLst>
        </pc:spChg>
        <pc:spChg chg="add mod">
          <ac:chgData name="Jiang, Wenxin" userId="a82f546d-a615-4e91-8cab-e1056b100a18" providerId="ADAL" clId="{D086D3E6-3D4A-B247-984A-C7176891954C}" dt="2025-04-23T01:02:09.788" v="9186" actId="20577"/>
          <ac:spMkLst>
            <pc:docMk/>
            <pc:sldMk cId="0" sldId="505"/>
            <ac:spMk id="3" creationId="{390806A2-B6B7-C97E-17ED-43909AAC0C98}"/>
          </ac:spMkLst>
        </pc:spChg>
      </pc:sldChg>
      <pc:sldChg chg="del">
        <pc:chgData name="Jiang, Wenxin" userId="a82f546d-a615-4e91-8cab-e1056b100a18" providerId="ADAL" clId="{D086D3E6-3D4A-B247-984A-C7176891954C}" dt="2025-04-21T16:32:14.728" v="819" actId="2696"/>
        <pc:sldMkLst>
          <pc:docMk/>
          <pc:sldMk cId="0" sldId="506"/>
        </pc:sldMkLst>
      </pc:sldChg>
      <pc:sldChg chg="add">
        <pc:chgData name="Jiang, Wenxin" userId="a82f546d-a615-4e91-8cab-e1056b100a18" providerId="ADAL" clId="{D086D3E6-3D4A-B247-984A-C7176891954C}" dt="2025-04-21T16:32:22.838" v="820"/>
        <pc:sldMkLst>
          <pc:docMk/>
          <pc:sldMk cId="2719282199" sldId="506"/>
        </pc:sldMkLst>
      </pc:sldChg>
      <pc:sldChg chg="addSp delSp modSp mod modClrScheme delAnim modAnim chgLayout modNotesTx">
        <pc:chgData name="Jiang, Wenxin" userId="a82f546d-a615-4e91-8cab-e1056b100a18" providerId="ADAL" clId="{D086D3E6-3D4A-B247-984A-C7176891954C}" dt="2025-04-23T02:00:43.835" v="9528" actId="1076"/>
        <pc:sldMkLst>
          <pc:docMk/>
          <pc:sldMk cId="1028695294" sldId="509"/>
        </pc:sldMkLst>
        <pc:spChg chg="add mod ord modVis">
          <ac:chgData name="Jiang, Wenxin" userId="a82f546d-a615-4e91-8cab-e1056b100a18" providerId="ADAL" clId="{D086D3E6-3D4A-B247-984A-C7176891954C}" dt="2025-04-21T19:26:09.166" v="1430" actId="26606"/>
          <ac:spMkLst>
            <pc:docMk/>
            <pc:sldMk cId="1028695294" sldId="509"/>
            <ac:spMk id="2" creationId="{10A65F63-32A8-FA3E-901D-687CC34F26D0}"/>
          </ac:spMkLst>
        </pc:spChg>
        <pc:spChg chg="add mod ord">
          <ac:chgData name="Jiang, Wenxin" userId="a82f546d-a615-4e91-8cab-e1056b100a18" providerId="ADAL" clId="{D086D3E6-3D4A-B247-984A-C7176891954C}" dt="2025-04-21T19:27:09.939" v="1447" actId="21"/>
          <ac:spMkLst>
            <pc:docMk/>
            <pc:sldMk cId="1028695294" sldId="509"/>
            <ac:spMk id="4" creationId="{68BA364A-8ACA-7949-24A4-1C039A2C6CD9}"/>
          </ac:spMkLst>
        </pc:spChg>
        <pc:spChg chg="add mod">
          <ac:chgData name="Jiang, Wenxin" userId="a82f546d-a615-4e91-8cab-e1056b100a18" providerId="ADAL" clId="{D086D3E6-3D4A-B247-984A-C7176891954C}" dt="2025-04-21T19:29:31.315" v="1483" actId="14100"/>
          <ac:spMkLst>
            <pc:docMk/>
            <pc:sldMk cId="1028695294" sldId="509"/>
            <ac:spMk id="6" creationId="{F65009A0-C16D-6A29-1D87-1ECFF89F33A7}"/>
          </ac:spMkLst>
        </pc:spChg>
        <pc:spChg chg="add mod">
          <ac:chgData name="Jiang, Wenxin" userId="a82f546d-a615-4e91-8cab-e1056b100a18" providerId="ADAL" clId="{D086D3E6-3D4A-B247-984A-C7176891954C}" dt="2025-04-21T19:42:31.334" v="1734" actId="1076"/>
          <ac:spMkLst>
            <pc:docMk/>
            <pc:sldMk cId="1028695294" sldId="509"/>
            <ac:spMk id="12" creationId="{F5D66A85-E530-555D-07CB-B0EA9EF1A841}"/>
          </ac:spMkLst>
        </pc:spChg>
        <pc:spChg chg="add del mod">
          <ac:chgData name="Jiang, Wenxin" userId="a82f546d-a615-4e91-8cab-e1056b100a18" providerId="ADAL" clId="{D086D3E6-3D4A-B247-984A-C7176891954C}" dt="2025-04-22T19:48:23.767" v="5936" actId="478"/>
          <ac:spMkLst>
            <pc:docMk/>
            <pc:sldMk cId="1028695294" sldId="509"/>
            <ac:spMk id="15" creationId="{8C567B50-1A3D-7551-B2A3-FCA4B2700F3E}"/>
          </ac:spMkLst>
        </pc:spChg>
        <pc:spChg chg="add mod">
          <ac:chgData name="Jiang, Wenxin" userId="a82f546d-a615-4e91-8cab-e1056b100a18" providerId="ADAL" clId="{D086D3E6-3D4A-B247-984A-C7176891954C}" dt="2025-04-22T20:40:06.295" v="6509" actId="1076"/>
          <ac:spMkLst>
            <pc:docMk/>
            <pc:sldMk cId="1028695294" sldId="509"/>
            <ac:spMk id="16" creationId="{4FFBB2E2-1EEA-8C40-58AC-30B9309D268C}"/>
          </ac:spMkLst>
        </pc:spChg>
        <pc:spChg chg="add mod">
          <ac:chgData name="Jiang, Wenxin" userId="a82f546d-a615-4e91-8cab-e1056b100a18" providerId="ADAL" clId="{D086D3E6-3D4A-B247-984A-C7176891954C}" dt="2025-04-22T20:40:06.295" v="6509" actId="1076"/>
          <ac:spMkLst>
            <pc:docMk/>
            <pc:sldMk cId="1028695294" sldId="509"/>
            <ac:spMk id="17" creationId="{E0945409-06FB-5F03-C185-213DF3E3BFC2}"/>
          </ac:spMkLst>
        </pc:spChg>
        <pc:spChg chg="add del mod">
          <ac:chgData name="Jiang, Wenxin" userId="a82f546d-a615-4e91-8cab-e1056b100a18" providerId="ADAL" clId="{D086D3E6-3D4A-B247-984A-C7176891954C}" dt="2025-04-22T20:40:02.405" v="6508" actId="478"/>
          <ac:spMkLst>
            <pc:docMk/>
            <pc:sldMk cId="1028695294" sldId="509"/>
            <ac:spMk id="18" creationId="{05997B74-22F5-1F5C-57C0-7982E0CDF8ED}"/>
          </ac:spMkLst>
        </pc:spChg>
        <pc:spChg chg="add del mod">
          <ac:chgData name="Jiang, Wenxin" userId="a82f546d-a615-4e91-8cab-e1056b100a18" providerId="ADAL" clId="{D086D3E6-3D4A-B247-984A-C7176891954C}" dt="2025-04-22T20:11:24.676" v="6183" actId="478"/>
          <ac:spMkLst>
            <pc:docMk/>
            <pc:sldMk cId="1028695294" sldId="509"/>
            <ac:spMk id="19" creationId="{37826FD1-AAC8-9C5E-41FF-E2A8D3A6AF6B}"/>
          </ac:spMkLst>
        </pc:spChg>
        <pc:spChg chg="add del mod">
          <ac:chgData name="Jiang, Wenxin" userId="a82f546d-a615-4e91-8cab-e1056b100a18" providerId="ADAL" clId="{D086D3E6-3D4A-B247-984A-C7176891954C}" dt="2025-04-22T20:11:24.676" v="6183" actId="478"/>
          <ac:spMkLst>
            <pc:docMk/>
            <pc:sldMk cId="1028695294" sldId="509"/>
            <ac:spMk id="20" creationId="{C6171CC6-CB4B-C9ED-CE23-072A3297FB1B}"/>
          </ac:spMkLst>
        </pc:spChg>
        <pc:spChg chg="add del mod">
          <ac:chgData name="Jiang, Wenxin" userId="a82f546d-a615-4e91-8cab-e1056b100a18" providerId="ADAL" clId="{D086D3E6-3D4A-B247-984A-C7176891954C}" dt="2025-04-22T20:11:24.676" v="6183" actId="478"/>
          <ac:spMkLst>
            <pc:docMk/>
            <pc:sldMk cId="1028695294" sldId="509"/>
            <ac:spMk id="21" creationId="{E1373922-5520-17A6-BD5E-F1B69DD72801}"/>
          </ac:spMkLst>
        </pc:spChg>
        <pc:spChg chg="add mod">
          <ac:chgData name="Jiang, Wenxin" userId="a82f546d-a615-4e91-8cab-e1056b100a18" providerId="ADAL" clId="{D086D3E6-3D4A-B247-984A-C7176891954C}" dt="2025-04-22T20:40:06.295" v="6509" actId="1076"/>
          <ac:spMkLst>
            <pc:docMk/>
            <pc:sldMk cId="1028695294" sldId="509"/>
            <ac:spMk id="22" creationId="{6F87A15B-427A-3BD1-8783-E25483EA4133}"/>
          </ac:spMkLst>
        </pc:spChg>
        <pc:spChg chg="add del mod">
          <ac:chgData name="Jiang, Wenxin" userId="a82f546d-a615-4e91-8cab-e1056b100a18" providerId="ADAL" clId="{D086D3E6-3D4A-B247-984A-C7176891954C}" dt="2025-04-22T20:40:02.405" v="6508" actId="478"/>
          <ac:spMkLst>
            <pc:docMk/>
            <pc:sldMk cId="1028695294" sldId="509"/>
            <ac:spMk id="23" creationId="{8F8F153E-40CA-8061-AB70-C304F8CBE5FD}"/>
          </ac:spMkLst>
        </pc:spChg>
        <pc:spChg chg="add mod">
          <ac:chgData name="Jiang, Wenxin" userId="a82f546d-a615-4e91-8cab-e1056b100a18" providerId="ADAL" clId="{D086D3E6-3D4A-B247-984A-C7176891954C}" dt="2025-04-22T20:42:19.378" v="6560" actId="1076"/>
          <ac:spMkLst>
            <pc:docMk/>
            <pc:sldMk cId="1028695294" sldId="509"/>
            <ac:spMk id="24" creationId="{D66E0FC9-C656-4320-C552-F97A9D227CE4}"/>
          </ac:spMkLst>
        </pc:spChg>
        <pc:spChg chg="add mod">
          <ac:chgData name="Jiang, Wenxin" userId="a82f546d-a615-4e91-8cab-e1056b100a18" providerId="ADAL" clId="{D086D3E6-3D4A-B247-984A-C7176891954C}" dt="2025-04-22T20:42:15.789" v="6559" actId="1076"/>
          <ac:spMkLst>
            <pc:docMk/>
            <pc:sldMk cId="1028695294" sldId="509"/>
            <ac:spMk id="25" creationId="{424C02D9-2833-A5DF-E38F-EEE3618E5DE2}"/>
          </ac:spMkLst>
        </pc:spChg>
        <pc:spChg chg="add mod">
          <ac:chgData name="Jiang, Wenxin" userId="a82f546d-a615-4e91-8cab-e1056b100a18" providerId="ADAL" clId="{D086D3E6-3D4A-B247-984A-C7176891954C}" dt="2025-04-23T01:02:12.703" v="9189" actId="20577"/>
          <ac:spMkLst>
            <pc:docMk/>
            <pc:sldMk cId="1028695294" sldId="509"/>
            <ac:spMk id="40" creationId="{45FD4BFE-BA75-088D-875B-30243C900388}"/>
          </ac:spMkLst>
        </pc:spChg>
        <pc:spChg chg="mod">
          <ac:chgData name="Jiang, Wenxin" userId="a82f546d-a615-4e91-8cab-e1056b100a18" providerId="ADAL" clId="{D086D3E6-3D4A-B247-984A-C7176891954C}" dt="2025-04-21T19:28:07.432" v="1457" actId="108"/>
          <ac:spMkLst>
            <pc:docMk/>
            <pc:sldMk cId="1028695294" sldId="509"/>
            <ac:spMk id="512" creationId="{DC593B7A-CAB4-2076-6285-0769CD841C02}"/>
          </ac:spMkLst>
        </pc:spChg>
        <pc:picChg chg="add mod">
          <ac:chgData name="Jiang, Wenxin" userId="a82f546d-a615-4e91-8cab-e1056b100a18" providerId="ADAL" clId="{D086D3E6-3D4A-B247-984A-C7176891954C}" dt="2025-04-23T02:00:43.835" v="9528" actId="1076"/>
          <ac:picMkLst>
            <pc:docMk/>
            <pc:sldMk cId="1028695294" sldId="509"/>
            <ac:picMk id="3" creationId="{EEB7DA5C-E9E2-9B48-A41F-214C7EE9C5F7}"/>
          </ac:picMkLst>
        </pc:picChg>
        <pc:picChg chg="add mod">
          <ac:chgData name="Jiang, Wenxin" userId="a82f546d-a615-4e91-8cab-e1056b100a18" providerId="ADAL" clId="{D086D3E6-3D4A-B247-984A-C7176891954C}" dt="2025-04-21T19:42:56.735" v="1739" actId="1076"/>
          <ac:picMkLst>
            <pc:docMk/>
            <pc:sldMk cId="1028695294" sldId="509"/>
            <ac:picMk id="14" creationId="{34613087-AB08-2798-1505-AB41D50CEC00}"/>
          </ac:picMkLst>
        </pc:picChg>
        <pc:picChg chg="add mod">
          <ac:chgData name="Jiang, Wenxin" userId="a82f546d-a615-4e91-8cab-e1056b100a18" providerId="ADAL" clId="{D086D3E6-3D4A-B247-984A-C7176891954C}" dt="2025-04-22T20:42:30.811" v="6565" actId="1076"/>
          <ac:picMkLst>
            <pc:docMk/>
            <pc:sldMk cId="1028695294" sldId="509"/>
            <ac:picMk id="26" creationId="{D6C25C26-94A2-E4C7-1388-1AE46EA47B6B}"/>
          </ac:picMkLst>
        </pc:picChg>
        <pc:picChg chg="add del mod">
          <ac:chgData name="Jiang, Wenxin" userId="a82f546d-a615-4e91-8cab-e1056b100a18" providerId="ADAL" clId="{D086D3E6-3D4A-B247-984A-C7176891954C}" dt="2025-04-23T01:58:47.983" v="9507" actId="478"/>
          <ac:picMkLst>
            <pc:docMk/>
            <pc:sldMk cId="1028695294" sldId="509"/>
            <ac:picMk id="28" creationId="{B96FF252-1A70-5576-6887-0A4C7E59BF64}"/>
          </ac:picMkLst>
        </pc:picChg>
        <pc:cxnChg chg="add mod">
          <ac:chgData name="Jiang, Wenxin" userId="a82f546d-a615-4e91-8cab-e1056b100a18" providerId="ADAL" clId="{D086D3E6-3D4A-B247-984A-C7176891954C}" dt="2025-04-21T19:27:55.338" v="1455"/>
          <ac:cxnSpMkLst>
            <pc:docMk/>
            <pc:sldMk cId="1028695294" sldId="509"/>
            <ac:cxnSpMk id="10" creationId="{6DE5A264-0188-4356-6A2C-CFA270209642}"/>
          </ac:cxnSpMkLst>
        </pc:cxnChg>
        <pc:cxnChg chg="add mod">
          <ac:chgData name="Jiang, Wenxin" userId="a82f546d-a615-4e91-8cab-e1056b100a18" providerId="ADAL" clId="{D086D3E6-3D4A-B247-984A-C7176891954C}" dt="2025-04-22T20:42:22.294" v="6561" actId="14100"/>
          <ac:cxnSpMkLst>
            <pc:docMk/>
            <pc:sldMk cId="1028695294" sldId="509"/>
            <ac:cxnSpMk id="29" creationId="{5781A0C9-49AA-A012-1DD4-4D49C1DFDCE6}"/>
          </ac:cxnSpMkLst>
        </pc:cxnChg>
        <pc:cxnChg chg="add mod">
          <ac:chgData name="Jiang, Wenxin" userId="a82f546d-a615-4e91-8cab-e1056b100a18" providerId="ADAL" clId="{D086D3E6-3D4A-B247-984A-C7176891954C}" dt="2025-04-22T20:42:26.076" v="6563" actId="14100"/>
          <ac:cxnSpMkLst>
            <pc:docMk/>
            <pc:sldMk cId="1028695294" sldId="509"/>
            <ac:cxnSpMk id="33" creationId="{5B58E869-4591-06D7-0F6E-5FEB1DA2E1B1}"/>
          </ac:cxnSpMkLst>
        </pc:cxnChg>
      </pc:sldChg>
      <pc:sldChg chg="addSp modSp del">
        <pc:chgData name="Jiang, Wenxin" userId="a82f546d-a615-4e91-8cab-e1056b100a18" providerId="ADAL" clId="{D086D3E6-3D4A-B247-984A-C7176891954C}" dt="2025-04-21T19:38:20.757" v="1620" actId="2696"/>
        <pc:sldMkLst>
          <pc:docMk/>
          <pc:sldMk cId="897023668" sldId="510"/>
        </pc:sldMkLst>
      </pc:sldChg>
      <pc:sldChg chg="addSp modSp del">
        <pc:chgData name="Jiang, Wenxin" userId="a82f546d-a615-4e91-8cab-e1056b100a18" providerId="ADAL" clId="{D086D3E6-3D4A-B247-984A-C7176891954C}" dt="2025-04-21T19:43:22.611" v="1741" actId="2696"/>
        <pc:sldMkLst>
          <pc:docMk/>
          <pc:sldMk cId="721163308" sldId="511"/>
        </pc:sldMkLst>
      </pc:sldChg>
      <pc:sldChg chg="del">
        <pc:chgData name="Jiang, Wenxin" userId="a82f546d-a615-4e91-8cab-e1056b100a18" providerId="ADAL" clId="{D086D3E6-3D4A-B247-984A-C7176891954C}" dt="2025-04-21T19:52:14.130" v="2009" actId="2696"/>
        <pc:sldMkLst>
          <pc:docMk/>
          <pc:sldMk cId="4019089540" sldId="512"/>
        </pc:sldMkLst>
      </pc:sldChg>
      <pc:sldChg chg="addSp modSp del">
        <pc:chgData name="Jiang, Wenxin" userId="a82f546d-a615-4e91-8cab-e1056b100a18" providerId="ADAL" clId="{D086D3E6-3D4A-B247-984A-C7176891954C}" dt="2025-04-21T21:31:27.963" v="3830" actId="2696"/>
        <pc:sldMkLst>
          <pc:docMk/>
          <pc:sldMk cId="4058891086" sldId="513"/>
        </pc:sldMkLst>
      </pc:sldChg>
      <pc:sldChg chg="addSp delSp modSp mod modNotesTx">
        <pc:chgData name="Jiang, Wenxin" userId="a82f546d-a615-4e91-8cab-e1056b100a18" providerId="ADAL" clId="{D086D3E6-3D4A-B247-984A-C7176891954C}" dt="2025-04-22T21:51:48.965" v="7633" actId="255"/>
        <pc:sldMkLst>
          <pc:docMk/>
          <pc:sldMk cId="614703249" sldId="515"/>
        </pc:sldMkLst>
        <pc:spChg chg="add mod">
          <ac:chgData name="Jiang, Wenxin" userId="a82f546d-a615-4e91-8cab-e1056b100a18" providerId="ADAL" clId="{D086D3E6-3D4A-B247-984A-C7176891954C}" dt="2025-04-21T14:58:15.403" v="11"/>
          <ac:spMkLst>
            <pc:docMk/>
            <pc:sldMk cId="614703249" sldId="515"/>
            <ac:spMk id="2" creationId="{3E40B3D7-76DA-764D-C8BE-E67A5874F071}"/>
          </ac:spMkLst>
        </pc:spChg>
        <pc:spChg chg="add mod">
          <ac:chgData name="Jiang, Wenxin" userId="a82f546d-a615-4e91-8cab-e1056b100a18" providerId="ADAL" clId="{D086D3E6-3D4A-B247-984A-C7176891954C}" dt="2025-04-22T21:47:02.590" v="7607" actId="1076"/>
          <ac:spMkLst>
            <pc:docMk/>
            <pc:sldMk cId="614703249" sldId="515"/>
            <ac:spMk id="3" creationId="{986D5D65-CEE8-93EB-12E9-B849DB0CC2F1}"/>
          </ac:spMkLst>
        </pc:spChg>
        <pc:spChg chg="mod">
          <ac:chgData name="Jiang, Wenxin" userId="a82f546d-a615-4e91-8cab-e1056b100a18" providerId="ADAL" clId="{D086D3E6-3D4A-B247-984A-C7176891954C}" dt="2025-04-22T21:46:34.723" v="7602" actId="27636"/>
          <ac:spMkLst>
            <pc:docMk/>
            <pc:sldMk cId="614703249" sldId="515"/>
            <ac:spMk id="4" creationId="{17BFB9DC-42AE-BAB4-D5D0-570D22BB4142}"/>
          </ac:spMkLst>
        </pc:spChg>
        <pc:spChg chg="add mod">
          <ac:chgData name="Jiang, Wenxin" userId="a82f546d-a615-4e91-8cab-e1056b100a18" providerId="ADAL" clId="{D086D3E6-3D4A-B247-984A-C7176891954C}" dt="2025-04-22T21:47:02.590" v="7607" actId="1076"/>
          <ac:spMkLst>
            <pc:docMk/>
            <pc:sldMk cId="614703249" sldId="515"/>
            <ac:spMk id="5" creationId="{9AF48BFD-AB00-555E-4FC1-DE550178980F}"/>
          </ac:spMkLst>
        </pc:spChg>
        <pc:spChg chg="add del mod">
          <ac:chgData name="Jiang, Wenxin" userId="a82f546d-a615-4e91-8cab-e1056b100a18" providerId="ADAL" clId="{D086D3E6-3D4A-B247-984A-C7176891954C}" dt="2025-04-22T21:44:36.175" v="7551" actId="478"/>
          <ac:spMkLst>
            <pc:docMk/>
            <pc:sldMk cId="614703249" sldId="515"/>
            <ac:spMk id="7" creationId="{6F5BC0A2-D94F-D563-C196-B7CD51C86649}"/>
          </ac:spMkLst>
        </pc:spChg>
        <pc:spChg chg="add del mod">
          <ac:chgData name="Jiang, Wenxin" userId="a82f546d-a615-4e91-8cab-e1056b100a18" providerId="ADAL" clId="{D086D3E6-3D4A-B247-984A-C7176891954C}" dt="2025-04-22T21:44:36.175" v="7551" actId="478"/>
          <ac:spMkLst>
            <pc:docMk/>
            <pc:sldMk cId="614703249" sldId="515"/>
            <ac:spMk id="8" creationId="{4B9C4A78-0865-092B-C18B-14BDD262B66D}"/>
          </ac:spMkLst>
        </pc:spChg>
        <pc:spChg chg="add mod">
          <ac:chgData name="Jiang, Wenxin" userId="a82f546d-a615-4e91-8cab-e1056b100a18" providerId="ADAL" clId="{D086D3E6-3D4A-B247-984A-C7176891954C}" dt="2025-04-22T21:47:09.689" v="7609" actId="1076"/>
          <ac:spMkLst>
            <pc:docMk/>
            <pc:sldMk cId="614703249" sldId="515"/>
            <ac:spMk id="10" creationId="{7A0241E1-1CCD-D728-6693-9719FBF6BB02}"/>
          </ac:spMkLst>
        </pc:spChg>
        <pc:spChg chg="add mod">
          <ac:chgData name="Jiang, Wenxin" userId="a82f546d-a615-4e91-8cab-e1056b100a18" providerId="ADAL" clId="{D086D3E6-3D4A-B247-984A-C7176891954C}" dt="2025-04-22T21:47:19.738" v="7614" actId="1076"/>
          <ac:spMkLst>
            <pc:docMk/>
            <pc:sldMk cId="614703249" sldId="515"/>
            <ac:spMk id="11" creationId="{76DA7C04-E8B6-4A4E-D0BE-ED92E1A6B90B}"/>
          </ac:spMkLst>
        </pc:spChg>
        <pc:spChg chg="add mod">
          <ac:chgData name="Jiang, Wenxin" userId="a82f546d-a615-4e91-8cab-e1056b100a18" providerId="ADAL" clId="{D086D3E6-3D4A-B247-984A-C7176891954C}" dt="2025-04-22T21:47:21.171" v="7615" actId="1076"/>
          <ac:spMkLst>
            <pc:docMk/>
            <pc:sldMk cId="614703249" sldId="515"/>
            <ac:spMk id="12" creationId="{63EBAB8F-72EF-CB99-05F4-B21A0A3A0023}"/>
          </ac:spMkLst>
        </pc:spChg>
        <pc:spChg chg="add mod">
          <ac:chgData name="Jiang, Wenxin" userId="a82f546d-a615-4e91-8cab-e1056b100a18" providerId="ADAL" clId="{D086D3E6-3D4A-B247-984A-C7176891954C}" dt="2025-04-22T21:47:05.772" v="7608" actId="1076"/>
          <ac:spMkLst>
            <pc:docMk/>
            <pc:sldMk cId="614703249" sldId="515"/>
            <ac:spMk id="16" creationId="{3006A388-99DD-AF35-44BB-AFA187F9B3A6}"/>
          </ac:spMkLst>
        </pc:spChg>
        <pc:spChg chg="add mod">
          <ac:chgData name="Jiang, Wenxin" userId="a82f546d-a615-4e91-8cab-e1056b100a18" providerId="ADAL" clId="{D086D3E6-3D4A-B247-984A-C7176891954C}" dt="2025-04-22T21:47:02.590" v="7607" actId="1076"/>
          <ac:spMkLst>
            <pc:docMk/>
            <pc:sldMk cId="614703249" sldId="515"/>
            <ac:spMk id="21" creationId="{A05E6A39-31EF-2DEC-88C4-2F1E0522B414}"/>
          </ac:spMkLst>
        </pc:spChg>
        <pc:spChg chg="add mod">
          <ac:chgData name="Jiang, Wenxin" userId="a82f546d-a615-4e91-8cab-e1056b100a18" providerId="ADAL" clId="{D086D3E6-3D4A-B247-984A-C7176891954C}" dt="2025-04-22T21:43:32.919" v="7540"/>
          <ac:spMkLst>
            <pc:docMk/>
            <pc:sldMk cId="614703249" sldId="515"/>
            <ac:spMk id="22" creationId="{510D6221-DCFC-F4D8-7A8F-ED62E4F97BAD}"/>
          </ac:spMkLst>
        </pc:spChg>
        <pc:spChg chg="add mod">
          <ac:chgData name="Jiang, Wenxin" userId="a82f546d-a615-4e91-8cab-e1056b100a18" providerId="ADAL" clId="{D086D3E6-3D4A-B247-984A-C7176891954C}" dt="2025-04-22T21:47:16.720" v="7612" actId="1076"/>
          <ac:spMkLst>
            <pc:docMk/>
            <pc:sldMk cId="614703249" sldId="515"/>
            <ac:spMk id="31" creationId="{E5B41639-5141-E755-C8E9-10C4EE37AF64}"/>
          </ac:spMkLst>
        </pc:spChg>
        <pc:spChg chg="add mod">
          <ac:chgData name="Jiang, Wenxin" userId="a82f546d-a615-4e91-8cab-e1056b100a18" providerId="ADAL" clId="{D086D3E6-3D4A-B247-984A-C7176891954C}" dt="2025-04-22T21:47:14.789" v="7611" actId="1076"/>
          <ac:spMkLst>
            <pc:docMk/>
            <pc:sldMk cId="614703249" sldId="515"/>
            <ac:spMk id="32" creationId="{58286CF3-80D6-7B70-55E5-90FB4F601BC0}"/>
          </ac:spMkLst>
        </pc:spChg>
        <pc:spChg chg="add mod">
          <ac:chgData name="Jiang, Wenxin" userId="a82f546d-a615-4e91-8cab-e1056b100a18" providerId="ADAL" clId="{D086D3E6-3D4A-B247-984A-C7176891954C}" dt="2025-04-22T21:47:02.590" v="7607" actId="1076"/>
          <ac:spMkLst>
            <pc:docMk/>
            <pc:sldMk cId="614703249" sldId="515"/>
            <ac:spMk id="40" creationId="{9209CFD9-093D-D174-06EB-BCE8150971D2}"/>
          </ac:spMkLst>
        </pc:spChg>
        <pc:spChg chg="add mod">
          <ac:chgData name="Jiang, Wenxin" userId="a82f546d-a615-4e91-8cab-e1056b100a18" providerId="ADAL" clId="{D086D3E6-3D4A-B247-984A-C7176891954C}" dt="2025-04-22T21:47:25.488" v="7616" actId="14100"/>
          <ac:spMkLst>
            <pc:docMk/>
            <pc:sldMk cId="614703249" sldId="515"/>
            <ac:spMk id="45" creationId="{5E58182F-2DD0-7900-4D7D-EE1B54296B58}"/>
          </ac:spMkLst>
        </pc:spChg>
        <pc:spChg chg="add mod">
          <ac:chgData name="Jiang, Wenxin" userId="a82f546d-a615-4e91-8cab-e1056b100a18" providerId="ADAL" clId="{D086D3E6-3D4A-B247-984A-C7176891954C}" dt="2025-04-22T21:47:30.323" v="7617" actId="1076"/>
          <ac:spMkLst>
            <pc:docMk/>
            <pc:sldMk cId="614703249" sldId="515"/>
            <ac:spMk id="49" creationId="{BACB86AB-128B-58C4-5EC3-49C19B869598}"/>
          </ac:spMkLst>
        </pc:spChg>
        <pc:spChg chg="add mod">
          <ac:chgData name="Jiang, Wenxin" userId="a82f546d-a615-4e91-8cab-e1056b100a18" providerId="ADAL" clId="{D086D3E6-3D4A-B247-984A-C7176891954C}" dt="2025-04-22T21:51:48.965" v="7633" actId="255"/>
          <ac:spMkLst>
            <pc:docMk/>
            <pc:sldMk cId="614703249" sldId="515"/>
            <ac:spMk id="61" creationId="{5443233C-45A9-4B8E-4C6B-32DB464EADBB}"/>
          </ac:spMkLst>
        </pc:spChg>
        <pc:cxnChg chg="del mod">
          <ac:chgData name="Jiang, Wenxin" userId="a82f546d-a615-4e91-8cab-e1056b100a18" providerId="ADAL" clId="{D086D3E6-3D4A-B247-984A-C7176891954C}" dt="2025-04-22T21:44:34.155" v="7550" actId="478"/>
          <ac:cxnSpMkLst>
            <pc:docMk/>
            <pc:sldMk cId="614703249" sldId="515"/>
            <ac:cxnSpMk id="9" creationId="{57240965-7567-08A3-E0D5-6DA7824514F5}"/>
          </ac:cxnSpMkLst>
        </pc:cxnChg>
        <pc:cxnChg chg="mod">
          <ac:chgData name="Jiang, Wenxin" userId="a82f546d-a615-4e91-8cab-e1056b100a18" providerId="ADAL" clId="{D086D3E6-3D4A-B247-984A-C7176891954C}" dt="2025-04-22T21:47:09.689" v="7609" actId="1076"/>
          <ac:cxnSpMkLst>
            <pc:docMk/>
            <pc:sldMk cId="614703249" sldId="515"/>
            <ac:cxnSpMk id="13" creationId="{BC1015A6-2DB3-4E8B-7041-9509231A39C8}"/>
          </ac:cxnSpMkLst>
        </pc:cxnChg>
        <pc:cxnChg chg="mod">
          <ac:chgData name="Jiang, Wenxin" userId="a82f546d-a615-4e91-8cab-e1056b100a18" providerId="ADAL" clId="{D086D3E6-3D4A-B247-984A-C7176891954C}" dt="2025-04-22T21:47:19.738" v="7614" actId="1076"/>
          <ac:cxnSpMkLst>
            <pc:docMk/>
            <pc:sldMk cId="614703249" sldId="515"/>
            <ac:cxnSpMk id="14" creationId="{07A737C3-A3E9-26B5-7178-3F3D9FA4BBBF}"/>
          </ac:cxnSpMkLst>
        </pc:cxnChg>
        <pc:cxnChg chg="mod">
          <ac:chgData name="Jiang, Wenxin" userId="a82f546d-a615-4e91-8cab-e1056b100a18" providerId="ADAL" clId="{D086D3E6-3D4A-B247-984A-C7176891954C}" dt="2025-04-22T21:47:21.171" v="7615" actId="1076"/>
          <ac:cxnSpMkLst>
            <pc:docMk/>
            <pc:sldMk cId="614703249" sldId="515"/>
            <ac:cxnSpMk id="15" creationId="{CE1CFEEE-6B09-1A38-2AF2-7E67AD39BED2}"/>
          </ac:cxnSpMkLst>
        </pc:cxnChg>
        <pc:cxnChg chg="mod">
          <ac:chgData name="Jiang, Wenxin" userId="a82f546d-a615-4e91-8cab-e1056b100a18" providerId="ADAL" clId="{D086D3E6-3D4A-B247-984A-C7176891954C}" dt="2025-04-22T21:47:05.772" v="7608" actId="1076"/>
          <ac:cxnSpMkLst>
            <pc:docMk/>
            <pc:sldMk cId="614703249" sldId="515"/>
            <ac:cxnSpMk id="17" creationId="{71CC0B11-761A-7105-A289-FE66B18E8D5E}"/>
          </ac:cxnSpMkLst>
        </pc:cxnChg>
        <pc:cxnChg chg="mod">
          <ac:chgData name="Jiang, Wenxin" userId="a82f546d-a615-4e91-8cab-e1056b100a18" providerId="ADAL" clId="{D086D3E6-3D4A-B247-984A-C7176891954C}" dt="2025-04-22T21:46:10.419" v="7595" actId="1076"/>
          <ac:cxnSpMkLst>
            <pc:docMk/>
            <pc:sldMk cId="614703249" sldId="515"/>
            <ac:cxnSpMk id="18" creationId="{D9DDE9A8-0CA9-9C28-599B-BC274D871B77}"/>
          </ac:cxnSpMkLst>
        </pc:cxnChg>
        <pc:cxnChg chg="del mod">
          <ac:chgData name="Jiang, Wenxin" userId="a82f546d-a615-4e91-8cab-e1056b100a18" providerId="ADAL" clId="{D086D3E6-3D4A-B247-984A-C7176891954C}" dt="2025-04-22T21:44:36.175" v="7551" actId="478"/>
          <ac:cxnSpMkLst>
            <pc:docMk/>
            <pc:sldMk cId="614703249" sldId="515"/>
            <ac:cxnSpMk id="19" creationId="{EDD9EB2A-5610-FBD3-5F17-23688B8DE92B}"/>
          </ac:cxnSpMkLst>
        </pc:cxnChg>
        <pc:cxnChg chg="mod">
          <ac:chgData name="Jiang, Wenxin" userId="a82f546d-a615-4e91-8cab-e1056b100a18" providerId="ADAL" clId="{D086D3E6-3D4A-B247-984A-C7176891954C}" dt="2025-04-22T21:46:10.419" v="7595" actId="1076"/>
          <ac:cxnSpMkLst>
            <pc:docMk/>
            <pc:sldMk cId="614703249" sldId="515"/>
            <ac:cxnSpMk id="20" creationId="{2DFE2DB2-B4CC-3C6B-842D-242EBC7C400F}"/>
          </ac:cxnSpMkLst>
        </pc:cxnChg>
        <pc:cxnChg chg="add mod">
          <ac:chgData name="Jiang, Wenxin" userId="a82f546d-a615-4e91-8cab-e1056b100a18" providerId="ADAL" clId="{D086D3E6-3D4A-B247-984A-C7176891954C}" dt="2025-04-22T21:47:16.720" v="7612" actId="1076"/>
          <ac:cxnSpMkLst>
            <pc:docMk/>
            <pc:sldMk cId="614703249" sldId="515"/>
            <ac:cxnSpMk id="33" creationId="{0E1352C3-513F-DBD5-88C2-B5A840C810E5}"/>
          </ac:cxnSpMkLst>
        </pc:cxnChg>
        <pc:cxnChg chg="add mod">
          <ac:chgData name="Jiang, Wenxin" userId="a82f546d-a615-4e91-8cab-e1056b100a18" providerId="ADAL" clId="{D086D3E6-3D4A-B247-984A-C7176891954C}" dt="2025-04-22T21:47:14.789" v="7611" actId="1076"/>
          <ac:cxnSpMkLst>
            <pc:docMk/>
            <pc:sldMk cId="614703249" sldId="515"/>
            <ac:cxnSpMk id="34" creationId="{87A60C73-7EEA-DA54-C84C-53259A503328}"/>
          </ac:cxnSpMkLst>
        </pc:cxnChg>
      </pc:sldChg>
      <pc:sldChg chg="addSp delSp modSp mod modAnim">
        <pc:chgData name="Jiang, Wenxin" userId="a82f546d-a615-4e91-8cab-e1056b100a18" providerId="ADAL" clId="{D086D3E6-3D4A-B247-984A-C7176891954C}" dt="2025-04-22T22:21:16.125" v="8565"/>
        <pc:sldMkLst>
          <pc:docMk/>
          <pc:sldMk cId="3370713911" sldId="516"/>
        </pc:sldMkLst>
        <pc:spChg chg="add mod">
          <ac:chgData name="Jiang, Wenxin" userId="a82f546d-a615-4e91-8cab-e1056b100a18" providerId="ADAL" clId="{D086D3E6-3D4A-B247-984A-C7176891954C}" dt="2025-04-21T14:58:15.403" v="11"/>
          <ac:spMkLst>
            <pc:docMk/>
            <pc:sldMk cId="3370713911" sldId="516"/>
            <ac:spMk id="2" creationId="{1ABF80D3-EC65-2406-3690-9E598A5226D5}"/>
          </ac:spMkLst>
        </pc:spChg>
        <pc:spChg chg="add mod">
          <ac:chgData name="Jiang, Wenxin" userId="a82f546d-a615-4e91-8cab-e1056b100a18" providerId="ADAL" clId="{D086D3E6-3D4A-B247-984A-C7176891954C}" dt="2025-04-22T21:51:41.319" v="7631" actId="255"/>
          <ac:spMkLst>
            <pc:docMk/>
            <pc:sldMk cId="3370713911" sldId="516"/>
            <ac:spMk id="3" creationId="{60E09690-F75A-7874-67C2-9A0CB22A2CC9}"/>
          </ac:spMkLst>
        </pc:spChg>
        <pc:spChg chg="mod">
          <ac:chgData name="Jiang, Wenxin" userId="a82f546d-a615-4e91-8cab-e1056b100a18" providerId="ADAL" clId="{D086D3E6-3D4A-B247-984A-C7176891954C}" dt="2025-04-22T22:20:51.158" v="8557" actId="1076"/>
          <ac:spMkLst>
            <pc:docMk/>
            <pc:sldMk cId="3370713911" sldId="516"/>
            <ac:spMk id="512" creationId="{32E9AA7F-585A-C87D-049E-E342985A083E}"/>
          </ac:spMkLst>
        </pc:spChg>
        <pc:picChg chg="add mod">
          <ac:chgData name="Jiang, Wenxin" userId="a82f546d-a615-4e91-8cab-e1056b100a18" providerId="ADAL" clId="{D086D3E6-3D4A-B247-984A-C7176891954C}" dt="2025-04-22T22:20:53.954" v="8559" actId="1076"/>
          <ac:picMkLst>
            <pc:docMk/>
            <pc:sldMk cId="3370713911" sldId="516"/>
            <ac:picMk id="4" creationId="{A2B6CC0D-42E1-6CC2-1DDA-B3370A43AF3F}"/>
          </ac:picMkLst>
        </pc:picChg>
        <pc:picChg chg="add mod">
          <ac:chgData name="Jiang, Wenxin" userId="a82f546d-a615-4e91-8cab-e1056b100a18" providerId="ADAL" clId="{D086D3E6-3D4A-B247-984A-C7176891954C}" dt="2025-04-22T22:21:00.975" v="8560" actId="1076"/>
          <ac:picMkLst>
            <pc:docMk/>
            <pc:sldMk cId="3370713911" sldId="516"/>
            <ac:picMk id="5" creationId="{4771FA7E-E36A-58AA-4169-A928E716785B}"/>
          </ac:picMkLst>
        </pc:picChg>
        <pc:picChg chg="add del mod">
          <ac:chgData name="Jiang, Wenxin" userId="a82f546d-a615-4e91-8cab-e1056b100a18" providerId="ADAL" clId="{D086D3E6-3D4A-B247-984A-C7176891954C}" dt="2025-04-22T22:19:48.598" v="8541" actId="478"/>
          <ac:picMkLst>
            <pc:docMk/>
            <pc:sldMk cId="3370713911" sldId="516"/>
            <ac:picMk id="6" creationId="{46840EB0-ACFD-71D5-C2CF-1F73744E8BDC}"/>
          </ac:picMkLst>
        </pc:picChg>
        <pc:picChg chg="add mod">
          <ac:chgData name="Jiang, Wenxin" userId="a82f546d-a615-4e91-8cab-e1056b100a18" providerId="ADAL" clId="{D086D3E6-3D4A-B247-984A-C7176891954C}" dt="2025-04-22T22:21:04.938" v="8562" actId="1076"/>
          <ac:picMkLst>
            <pc:docMk/>
            <pc:sldMk cId="3370713911" sldId="516"/>
            <ac:picMk id="7" creationId="{1B2448BD-F76C-1885-EB57-AF615835521E}"/>
          </ac:picMkLst>
        </pc:picChg>
        <pc:picChg chg="add mod">
          <ac:chgData name="Jiang, Wenxin" userId="a82f546d-a615-4e91-8cab-e1056b100a18" providerId="ADAL" clId="{D086D3E6-3D4A-B247-984A-C7176891954C}" dt="2025-04-22T22:20:40.843" v="8551" actId="1076"/>
          <ac:picMkLst>
            <pc:docMk/>
            <pc:sldMk cId="3370713911" sldId="516"/>
            <ac:picMk id="17410" creationId="{5B47477F-91EF-9808-239C-709B0EA9A955}"/>
          </ac:picMkLst>
        </pc:picChg>
        <pc:picChg chg="add mod">
          <ac:chgData name="Jiang, Wenxin" userId="a82f546d-a615-4e91-8cab-e1056b100a18" providerId="ADAL" clId="{D086D3E6-3D4A-B247-984A-C7176891954C}" dt="2025-04-22T22:20:40.843" v="8551" actId="1076"/>
          <ac:picMkLst>
            <pc:docMk/>
            <pc:sldMk cId="3370713911" sldId="516"/>
            <ac:picMk id="17412" creationId="{3C4F4A3B-AF10-47CA-EF92-AE30C42AEF7A}"/>
          </ac:picMkLst>
        </pc:picChg>
        <pc:picChg chg="add mod">
          <ac:chgData name="Jiang, Wenxin" userId="a82f546d-a615-4e91-8cab-e1056b100a18" providerId="ADAL" clId="{D086D3E6-3D4A-B247-984A-C7176891954C}" dt="2025-04-22T22:15:51.279" v="8496"/>
          <ac:picMkLst>
            <pc:docMk/>
            <pc:sldMk cId="3370713911" sldId="516"/>
            <ac:picMk id="17414" creationId="{6086F3D4-9E91-B46E-1991-C0B767C562A0}"/>
          </ac:picMkLst>
        </pc:picChg>
        <pc:picChg chg="add del mod">
          <ac:chgData name="Jiang, Wenxin" userId="a82f546d-a615-4e91-8cab-e1056b100a18" providerId="ADAL" clId="{D086D3E6-3D4A-B247-984A-C7176891954C}" dt="2025-04-22T22:19:24.488" v="8527" actId="478"/>
          <ac:picMkLst>
            <pc:docMk/>
            <pc:sldMk cId="3370713911" sldId="516"/>
            <ac:picMk id="17416" creationId="{712D5B88-DB51-597E-DD64-60122E4440BC}"/>
          </ac:picMkLst>
        </pc:picChg>
        <pc:picChg chg="add del mod">
          <ac:chgData name="Jiang, Wenxin" userId="a82f546d-a615-4e91-8cab-e1056b100a18" providerId="ADAL" clId="{D086D3E6-3D4A-B247-984A-C7176891954C}" dt="2025-04-22T22:19:24.488" v="8527" actId="478"/>
          <ac:picMkLst>
            <pc:docMk/>
            <pc:sldMk cId="3370713911" sldId="516"/>
            <ac:picMk id="17418" creationId="{2384BE01-75D0-0A51-1FCA-A7098D1E0A55}"/>
          </ac:picMkLst>
        </pc:picChg>
        <pc:picChg chg="add del mod">
          <ac:chgData name="Jiang, Wenxin" userId="a82f546d-a615-4e91-8cab-e1056b100a18" providerId="ADAL" clId="{D086D3E6-3D4A-B247-984A-C7176891954C}" dt="2025-04-22T22:19:24.488" v="8527" actId="478"/>
          <ac:picMkLst>
            <pc:docMk/>
            <pc:sldMk cId="3370713911" sldId="516"/>
            <ac:picMk id="17420" creationId="{6154E6B6-288D-FF1E-3356-40EC2A71ABAE}"/>
          </ac:picMkLst>
        </pc:picChg>
        <pc:picChg chg="add mod">
          <ac:chgData name="Jiang, Wenxin" userId="a82f546d-a615-4e91-8cab-e1056b100a18" providerId="ADAL" clId="{D086D3E6-3D4A-B247-984A-C7176891954C}" dt="2025-04-22T22:21:03.256" v="8561" actId="1076"/>
          <ac:picMkLst>
            <pc:docMk/>
            <pc:sldMk cId="3370713911" sldId="516"/>
            <ac:picMk id="17422" creationId="{1FA3432F-3059-16BE-E3B2-AB881F48431B}"/>
          </ac:picMkLst>
        </pc:picChg>
        <pc:picChg chg="add mod">
          <ac:chgData name="Jiang, Wenxin" userId="a82f546d-a615-4e91-8cab-e1056b100a18" providerId="ADAL" clId="{D086D3E6-3D4A-B247-984A-C7176891954C}" dt="2025-04-22T22:20:52.805" v="8558" actId="1076"/>
          <ac:picMkLst>
            <pc:docMk/>
            <pc:sldMk cId="3370713911" sldId="516"/>
            <ac:picMk id="17424" creationId="{30D35DB6-F89F-A0BA-4E7B-2E8DA557A1B9}"/>
          </ac:picMkLst>
        </pc:picChg>
      </pc:sldChg>
      <pc:sldChg chg="addSp modSp mod ord">
        <pc:chgData name="Jiang, Wenxin" userId="a82f546d-a615-4e91-8cab-e1056b100a18" providerId="ADAL" clId="{D086D3E6-3D4A-B247-984A-C7176891954C}" dt="2025-04-23T12:10:10.832" v="9690" actId="20577"/>
        <pc:sldMkLst>
          <pc:docMk/>
          <pc:sldMk cId="3189899574" sldId="518"/>
        </pc:sldMkLst>
        <pc:spChg chg="mod">
          <ac:chgData name="Jiang, Wenxin" userId="a82f546d-a615-4e91-8cab-e1056b100a18" providerId="ADAL" clId="{D086D3E6-3D4A-B247-984A-C7176891954C}" dt="2025-04-23T12:10:10.832" v="9690" actId="20577"/>
          <ac:spMkLst>
            <pc:docMk/>
            <pc:sldMk cId="3189899574" sldId="518"/>
            <ac:spMk id="2" creationId="{A862EF28-D269-AFE6-B090-F8352EF7C60D}"/>
          </ac:spMkLst>
        </pc:spChg>
        <pc:spChg chg="add mod">
          <ac:chgData name="Jiang, Wenxin" userId="a82f546d-a615-4e91-8cab-e1056b100a18" providerId="ADAL" clId="{D086D3E6-3D4A-B247-984A-C7176891954C}" dt="2025-04-21T14:58:15.403" v="11"/>
          <ac:spMkLst>
            <pc:docMk/>
            <pc:sldMk cId="3189899574" sldId="518"/>
            <ac:spMk id="3" creationId="{24F47E5E-BE56-FF3E-0B69-22138BEDD535}"/>
          </ac:spMkLst>
        </pc:spChg>
        <pc:spChg chg="add mod">
          <ac:chgData name="Jiang, Wenxin" userId="a82f546d-a615-4e91-8cab-e1056b100a18" providerId="ADAL" clId="{D086D3E6-3D4A-B247-984A-C7176891954C}" dt="2025-04-22T21:18:01.791" v="7153" actId="1076"/>
          <ac:spMkLst>
            <pc:docMk/>
            <pc:sldMk cId="3189899574" sldId="518"/>
            <ac:spMk id="4" creationId="{ED8239DA-7D93-B599-E35A-F9DA1F0C6CDA}"/>
          </ac:spMkLst>
        </pc:spChg>
        <pc:spChg chg="add mod">
          <ac:chgData name="Jiang, Wenxin" userId="a82f546d-a615-4e91-8cab-e1056b100a18" providerId="ADAL" clId="{D086D3E6-3D4A-B247-984A-C7176891954C}" dt="2025-04-22T21:42:55.741" v="7528" actId="1076"/>
          <ac:spMkLst>
            <pc:docMk/>
            <pc:sldMk cId="3189899574" sldId="518"/>
            <ac:spMk id="5" creationId="{5D4ED609-6C9F-E60F-9531-14B5C35B528E}"/>
          </ac:spMkLst>
        </pc:spChg>
        <pc:spChg chg="add mod">
          <ac:chgData name="Jiang, Wenxin" userId="a82f546d-a615-4e91-8cab-e1056b100a18" providerId="ADAL" clId="{D086D3E6-3D4A-B247-984A-C7176891954C}" dt="2025-04-22T21:42:58.236" v="7529" actId="14100"/>
          <ac:spMkLst>
            <pc:docMk/>
            <pc:sldMk cId="3189899574" sldId="518"/>
            <ac:spMk id="6" creationId="{E81E278F-E5A6-3C4D-7523-DF6CB7F8C782}"/>
          </ac:spMkLst>
        </pc:spChg>
        <pc:spChg chg="add mod">
          <ac:chgData name="Jiang, Wenxin" userId="a82f546d-a615-4e91-8cab-e1056b100a18" providerId="ADAL" clId="{D086D3E6-3D4A-B247-984A-C7176891954C}" dt="2025-04-22T21:43:00.774" v="7531" actId="1076"/>
          <ac:spMkLst>
            <pc:docMk/>
            <pc:sldMk cId="3189899574" sldId="518"/>
            <ac:spMk id="7" creationId="{95B3C582-F759-9174-A400-22A824691CC0}"/>
          </ac:spMkLst>
        </pc:spChg>
        <pc:spChg chg="add mod">
          <ac:chgData name="Jiang, Wenxin" userId="a82f546d-a615-4e91-8cab-e1056b100a18" providerId="ADAL" clId="{D086D3E6-3D4A-B247-984A-C7176891954C}" dt="2025-04-22T21:42:59.491" v="7530" actId="1076"/>
          <ac:spMkLst>
            <pc:docMk/>
            <pc:sldMk cId="3189899574" sldId="518"/>
            <ac:spMk id="8" creationId="{07690AA4-281D-8383-992F-BBD8D0ADD4CE}"/>
          </ac:spMkLst>
        </pc:spChg>
        <pc:spChg chg="add mod">
          <ac:chgData name="Jiang, Wenxin" userId="a82f546d-a615-4e91-8cab-e1056b100a18" providerId="ADAL" clId="{D086D3E6-3D4A-B247-984A-C7176891954C}" dt="2025-04-22T21:51:56.351" v="7635" actId="255"/>
          <ac:spMkLst>
            <pc:docMk/>
            <pc:sldMk cId="3189899574" sldId="518"/>
            <ac:spMk id="9" creationId="{2BBCE009-94AE-1A7C-C36F-8924AF31F467}"/>
          </ac:spMkLst>
        </pc:spChg>
      </pc:sldChg>
      <pc:sldChg chg="modSp new mod">
        <pc:chgData name="Jiang, Wenxin" userId="a82f546d-a615-4e91-8cab-e1056b100a18" providerId="ADAL" clId="{D086D3E6-3D4A-B247-984A-C7176891954C}" dt="2025-04-21T16:24:12.141" v="749" actId="20577"/>
        <pc:sldMkLst>
          <pc:docMk/>
          <pc:sldMk cId="3683545996" sldId="519"/>
        </pc:sldMkLst>
        <pc:spChg chg="mod">
          <ac:chgData name="Jiang, Wenxin" userId="a82f546d-a615-4e91-8cab-e1056b100a18" providerId="ADAL" clId="{D086D3E6-3D4A-B247-984A-C7176891954C}" dt="2025-04-21T16:24:12.141" v="749" actId="20577"/>
          <ac:spMkLst>
            <pc:docMk/>
            <pc:sldMk cId="3683545996" sldId="519"/>
            <ac:spMk id="2" creationId="{1E46A89C-5D7C-317A-A56B-4195D4E56E84}"/>
          </ac:spMkLst>
        </pc:spChg>
      </pc:sldChg>
      <pc:sldChg chg="add">
        <pc:chgData name="Jiang, Wenxin" userId="a82f546d-a615-4e91-8cab-e1056b100a18" providerId="ADAL" clId="{D086D3E6-3D4A-B247-984A-C7176891954C}" dt="2025-04-21T16:24:44.258" v="766"/>
        <pc:sldMkLst>
          <pc:docMk/>
          <pc:sldMk cId="2186286081" sldId="520"/>
        </pc:sldMkLst>
      </pc:sldChg>
      <pc:sldChg chg="modSp add del mod">
        <pc:chgData name="Jiang, Wenxin" userId="a82f546d-a615-4e91-8cab-e1056b100a18" providerId="ADAL" clId="{D086D3E6-3D4A-B247-984A-C7176891954C}" dt="2025-04-21T16:24:41.320" v="765" actId="2696"/>
        <pc:sldMkLst>
          <pc:docMk/>
          <pc:sldMk cId="4199724878" sldId="520"/>
        </pc:sldMkLst>
      </pc:sldChg>
      <pc:sldChg chg="add">
        <pc:chgData name="Jiang, Wenxin" userId="a82f546d-a615-4e91-8cab-e1056b100a18" providerId="ADAL" clId="{D086D3E6-3D4A-B247-984A-C7176891954C}" dt="2025-04-21T16:24:44.258" v="766"/>
        <pc:sldMkLst>
          <pc:docMk/>
          <pc:sldMk cId="970404421" sldId="521"/>
        </pc:sldMkLst>
      </pc:sldChg>
      <pc:sldChg chg="modSp add del mod">
        <pc:chgData name="Jiang, Wenxin" userId="a82f546d-a615-4e91-8cab-e1056b100a18" providerId="ADAL" clId="{D086D3E6-3D4A-B247-984A-C7176891954C}" dt="2025-04-21T16:24:41.320" v="765" actId="2696"/>
        <pc:sldMkLst>
          <pc:docMk/>
          <pc:sldMk cId="1522075442" sldId="521"/>
        </pc:sldMkLst>
      </pc:sldChg>
      <pc:sldChg chg="add">
        <pc:chgData name="Jiang, Wenxin" userId="a82f546d-a615-4e91-8cab-e1056b100a18" providerId="ADAL" clId="{D086D3E6-3D4A-B247-984A-C7176891954C}" dt="2025-04-21T16:24:44.258" v="766"/>
        <pc:sldMkLst>
          <pc:docMk/>
          <pc:sldMk cId="1920416168" sldId="522"/>
        </pc:sldMkLst>
      </pc:sldChg>
      <pc:sldChg chg="modSp add del mod">
        <pc:chgData name="Jiang, Wenxin" userId="a82f546d-a615-4e91-8cab-e1056b100a18" providerId="ADAL" clId="{D086D3E6-3D4A-B247-984A-C7176891954C}" dt="2025-04-21T16:24:41.320" v="765" actId="2696"/>
        <pc:sldMkLst>
          <pc:docMk/>
          <pc:sldMk cId="3532093696" sldId="522"/>
        </pc:sldMkLst>
      </pc:sldChg>
      <pc:sldChg chg="delSp add mod">
        <pc:chgData name="Jiang, Wenxin" userId="a82f546d-a615-4e91-8cab-e1056b100a18" providerId="ADAL" clId="{D086D3E6-3D4A-B247-984A-C7176891954C}" dt="2025-04-21T21:17:19.706" v="3747" actId="478"/>
        <pc:sldMkLst>
          <pc:docMk/>
          <pc:sldMk cId="626712491" sldId="523"/>
        </pc:sldMkLst>
      </pc:sldChg>
      <pc:sldChg chg="modSp add del mod">
        <pc:chgData name="Jiang, Wenxin" userId="a82f546d-a615-4e91-8cab-e1056b100a18" providerId="ADAL" clId="{D086D3E6-3D4A-B247-984A-C7176891954C}" dt="2025-04-21T16:24:41.320" v="765" actId="2696"/>
        <pc:sldMkLst>
          <pc:docMk/>
          <pc:sldMk cId="3657935060" sldId="523"/>
        </pc:sldMkLst>
      </pc:sldChg>
      <pc:sldChg chg="modSp add mod">
        <pc:chgData name="Jiang, Wenxin" userId="a82f546d-a615-4e91-8cab-e1056b100a18" providerId="ADAL" clId="{D086D3E6-3D4A-B247-984A-C7176891954C}" dt="2025-04-21T16:27:18.009" v="790" actId="20577"/>
        <pc:sldMkLst>
          <pc:docMk/>
          <pc:sldMk cId="929692960" sldId="524"/>
        </pc:sldMkLst>
        <pc:spChg chg="mod">
          <ac:chgData name="Jiang, Wenxin" userId="a82f546d-a615-4e91-8cab-e1056b100a18" providerId="ADAL" clId="{D086D3E6-3D4A-B247-984A-C7176891954C}" dt="2025-04-21T16:27:18.009" v="790" actId="20577"/>
          <ac:spMkLst>
            <pc:docMk/>
            <pc:sldMk cId="929692960" sldId="524"/>
            <ac:spMk id="2" creationId="{A857EA85-57BE-F6F0-4BCA-214EA0E84CFC}"/>
          </ac:spMkLst>
        </pc:spChg>
      </pc:sldChg>
      <pc:sldChg chg="add">
        <pc:chgData name="Jiang, Wenxin" userId="a82f546d-a615-4e91-8cab-e1056b100a18" providerId="ADAL" clId="{D086D3E6-3D4A-B247-984A-C7176891954C}" dt="2025-04-22T16:45:58.690" v="4939"/>
        <pc:sldMkLst>
          <pc:docMk/>
          <pc:sldMk cId="1603433656" sldId="525"/>
        </pc:sldMkLst>
      </pc:sldChg>
      <pc:sldChg chg="addSp modSp add del mod">
        <pc:chgData name="Jiang, Wenxin" userId="a82f546d-a615-4e91-8cab-e1056b100a18" providerId="ADAL" clId="{D086D3E6-3D4A-B247-984A-C7176891954C}" dt="2025-04-22T16:45:51.392" v="4938" actId="2696"/>
        <pc:sldMkLst>
          <pc:docMk/>
          <pc:sldMk cId="1629770071" sldId="525"/>
        </pc:sldMkLst>
      </pc:sldChg>
      <pc:sldChg chg="addSp delSp modSp add mod delAnim modAnim modNotesTx">
        <pc:chgData name="Jiang, Wenxin" userId="a82f546d-a615-4e91-8cab-e1056b100a18" providerId="ADAL" clId="{D086D3E6-3D4A-B247-984A-C7176891954C}" dt="2025-04-23T02:00:41.683" v="9526"/>
        <pc:sldMkLst>
          <pc:docMk/>
          <pc:sldMk cId="1582618847" sldId="526"/>
        </pc:sldMkLst>
        <pc:spChg chg="mod">
          <ac:chgData name="Jiang, Wenxin" userId="a82f546d-a615-4e91-8cab-e1056b100a18" providerId="ADAL" clId="{D086D3E6-3D4A-B247-984A-C7176891954C}" dt="2025-04-21T19:47:50.285" v="1805" actId="14100"/>
          <ac:spMkLst>
            <pc:docMk/>
            <pc:sldMk cId="1582618847" sldId="526"/>
            <ac:spMk id="6" creationId="{E4E70D2B-B6C3-04A3-E8CA-CD90D8943A6D}"/>
          </ac:spMkLst>
        </pc:spChg>
        <pc:spChg chg="add del mod">
          <ac:chgData name="Jiang, Wenxin" userId="a82f546d-a615-4e91-8cab-e1056b100a18" providerId="ADAL" clId="{D086D3E6-3D4A-B247-984A-C7176891954C}" dt="2025-04-22T20:42:39.405" v="6566" actId="478"/>
          <ac:spMkLst>
            <pc:docMk/>
            <pc:sldMk cId="1582618847" sldId="526"/>
            <ac:spMk id="9" creationId="{126080D2-5014-F02E-3CEE-A13DDF083F45}"/>
          </ac:spMkLst>
        </pc:spChg>
        <pc:spChg chg="add mod">
          <ac:chgData name="Jiang, Wenxin" userId="a82f546d-a615-4e91-8cab-e1056b100a18" providerId="ADAL" clId="{D086D3E6-3D4A-B247-984A-C7176891954C}" dt="2025-04-22T20:42:55.611" v="6572" actId="1076"/>
          <ac:spMkLst>
            <pc:docMk/>
            <pc:sldMk cId="1582618847" sldId="526"/>
            <ac:spMk id="11" creationId="{2D72C3E3-F353-9E30-CC97-2B0075FC0E84}"/>
          </ac:spMkLst>
        </pc:spChg>
        <pc:spChg chg="add del mod">
          <ac:chgData name="Jiang, Wenxin" userId="a82f546d-a615-4e91-8cab-e1056b100a18" providerId="ADAL" clId="{D086D3E6-3D4A-B247-984A-C7176891954C}" dt="2025-04-23T02:00:41.683" v="9526"/>
          <ac:spMkLst>
            <pc:docMk/>
            <pc:sldMk cId="1582618847" sldId="526"/>
            <ac:spMk id="12" creationId="{2992F8F7-61FA-20FA-2E9D-E72895D0D105}"/>
          </ac:spMkLst>
        </pc:spChg>
        <pc:spChg chg="add mod">
          <ac:chgData name="Jiang, Wenxin" userId="a82f546d-a615-4e91-8cab-e1056b100a18" providerId="ADAL" clId="{D086D3E6-3D4A-B247-984A-C7176891954C}" dt="2025-04-22T20:42:55.611" v="6572" actId="1076"/>
          <ac:spMkLst>
            <pc:docMk/>
            <pc:sldMk cId="1582618847" sldId="526"/>
            <ac:spMk id="13" creationId="{A29DCF8E-1080-C709-70A6-488126238020}"/>
          </ac:spMkLst>
        </pc:spChg>
        <pc:spChg chg="add mod">
          <ac:chgData name="Jiang, Wenxin" userId="a82f546d-a615-4e91-8cab-e1056b100a18" providerId="ADAL" clId="{D086D3E6-3D4A-B247-984A-C7176891954C}" dt="2025-04-22T20:42:55.611" v="6572" actId="1076"/>
          <ac:spMkLst>
            <pc:docMk/>
            <pc:sldMk cId="1582618847" sldId="526"/>
            <ac:spMk id="14" creationId="{D7BC088F-C33E-F563-AB2F-BFA55CD1AEF3}"/>
          </ac:spMkLst>
        </pc:spChg>
        <pc:spChg chg="add mod">
          <ac:chgData name="Jiang, Wenxin" userId="a82f546d-a615-4e91-8cab-e1056b100a18" providerId="ADAL" clId="{D086D3E6-3D4A-B247-984A-C7176891954C}" dt="2025-04-22T20:42:55.611" v="6572" actId="1076"/>
          <ac:spMkLst>
            <pc:docMk/>
            <pc:sldMk cId="1582618847" sldId="526"/>
            <ac:spMk id="15" creationId="{8D168ACE-D3F8-1983-24A6-F0D382EFD521}"/>
          </ac:spMkLst>
        </pc:spChg>
        <pc:spChg chg="add mod">
          <ac:chgData name="Jiang, Wenxin" userId="a82f546d-a615-4e91-8cab-e1056b100a18" providerId="ADAL" clId="{D086D3E6-3D4A-B247-984A-C7176891954C}" dt="2025-04-22T20:42:55.611" v="6572" actId="1076"/>
          <ac:spMkLst>
            <pc:docMk/>
            <pc:sldMk cId="1582618847" sldId="526"/>
            <ac:spMk id="16" creationId="{8465CA99-6880-7AE7-DCCD-7E0E78806A0A}"/>
          </ac:spMkLst>
        </pc:spChg>
        <pc:picChg chg="add mod">
          <ac:chgData name="Jiang, Wenxin" userId="a82f546d-a615-4e91-8cab-e1056b100a18" providerId="ADAL" clId="{D086D3E6-3D4A-B247-984A-C7176891954C}" dt="2025-04-21T19:46:35.319" v="1771" actId="1076"/>
          <ac:picMkLst>
            <pc:docMk/>
            <pc:sldMk cId="1582618847" sldId="526"/>
            <ac:picMk id="3" creationId="{7BCB04F0-A88E-133F-FEE1-663E6A381E20}"/>
          </ac:picMkLst>
        </pc:picChg>
        <pc:picChg chg="add mod">
          <ac:chgData name="Jiang, Wenxin" userId="a82f546d-a615-4e91-8cab-e1056b100a18" providerId="ADAL" clId="{D086D3E6-3D4A-B247-984A-C7176891954C}" dt="2025-04-21T19:47:31.024" v="1797" actId="1076"/>
          <ac:picMkLst>
            <pc:docMk/>
            <pc:sldMk cId="1582618847" sldId="526"/>
            <ac:picMk id="5" creationId="{6A3A6175-69DB-2E57-E448-05088FC5F0A1}"/>
          </ac:picMkLst>
        </pc:picChg>
        <pc:picChg chg="add mod">
          <ac:chgData name="Jiang, Wenxin" userId="a82f546d-a615-4e91-8cab-e1056b100a18" providerId="ADAL" clId="{D086D3E6-3D4A-B247-984A-C7176891954C}" dt="2025-04-21T19:46:35.319" v="1771" actId="1076"/>
          <ac:picMkLst>
            <pc:docMk/>
            <pc:sldMk cId="1582618847" sldId="526"/>
            <ac:picMk id="8" creationId="{8A4A0D25-252B-39F6-FB64-02B565E1A044}"/>
          </ac:picMkLst>
        </pc:picChg>
        <pc:picChg chg="add mod">
          <ac:chgData name="Jiang, Wenxin" userId="a82f546d-a615-4e91-8cab-e1056b100a18" providerId="ADAL" clId="{D086D3E6-3D4A-B247-984A-C7176891954C}" dt="2025-04-23T02:00:31.279" v="9522" actId="1076"/>
          <ac:picMkLst>
            <pc:docMk/>
            <pc:sldMk cId="1582618847" sldId="526"/>
            <ac:picMk id="9" creationId="{66103BE4-0E80-0261-B1C2-01F5ABEF5008}"/>
          </ac:picMkLst>
        </pc:picChg>
        <pc:picChg chg="add del mod">
          <ac:chgData name="Jiang, Wenxin" userId="a82f546d-a615-4e91-8cab-e1056b100a18" providerId="ADAL" clId="{D086D3E6-3D4A-B247-984A-C7176891954C}" dt="2025-04-22T20:42:42.628" v="6568" actId="478"/>
          <ac:picMkLst>
            <pc:docMk/>
            <pc:sldMk cId="1582618847" sldId="526"/>
            <ac:picMk id="17" creationId="{5C1FB55B-46A8-3B9C-F91E-99A06512D58A}"/>
          </ac:picMkLst>
        </pc:picChg>
        <pc:picChg chg="add mod">
          <ac:chgData name="Jiang, Wenxin" userId="a82f546d-a615-4e91-8cab-e1056b100a18" providerId="ADAL" clId="{D086D3E6-3D4A-B247-984A-C7176891954C}" dt="2025-04-23T02:00:34.465" v="9524" actId="1076"/>
          <ac:picMkLst>
            <pc:docMk/>
            <pc:sldMk cId="1582618847" sldId="526"/>
            <ac:picMk id="17" creationId="{731C3CCF-28C9-7218-EDE6-66766F2975BF}"/>
          </ac:picMkLst>
        </pc:picChg>
        <pc:picChg chg="add del mod">
          <ac:chgData name="Jiang, Wenxin" userId="a82f546d-a615-4e91-8cab-e1056b100a18" providerId="ADAL" clId="{D086D3E6-3D4A-B247-984A-C7176891954C}" dt="2025-04-23T01:59:45.281" v="9508" actId="478"/>
          <ac:picMkLst>
            <pc:docMk/>
            <pc:sldMk cId="1582618847" sldId="526"/>
            <ac:picMk id="18" creationId="{462B2AD9-3DB2-B7E1-7553-9F453F72ECAA}"/>
          </ac:picMkLst>
        </pc:picChg>
        <pc:picChg chg="add del mod">
          <ac:chgData name="Jiang, Wenxin" userId="a82f546d-a615-4e91-8cab-e1056b100a18" providerId="ADAL" clId="{D086D3E6-3D4A-B247-984A-C7176891954C}" dt="2025-04-23T01:59:45.939" v="9509" actId="478"/>
          <ac:picMkLst>
            <pc:docMk/>
            <pc:sldMk cId="1582618847" sldId="526"/>
            <ac:picMk id="21" creationId="{53DD527E-95C7-0B35-C966-8A2848DCCF9A}"/>
          </ac:picMkLst>
        </pc:picChg>
        <pc:cxnChg chg="add mod">
          <ac:chgData name="Jiang, Wenxin" userId="a82f546d-a615-4e91-8cab-e1056b100a18" providerId="ADAL" clId="{D086D3E6-3D4A-B247-984A-C7176891954C}" dt="2025-04-22T20:42:55.611" v="6572" actId="1076"/>
          <ac:cxnSpMkLst>
            <pc:docMk/>
            <pc:sldMk cId="1582618847" sldId="526"/>
            <ac:cxnSpMk id="19" creationId="{10B0719B-F02A-28FC-2E05-BCE5D530EA2E}"/>
          </ac:cxnSpMkLst>
        </pc:cxnChg>
        <pc:cxnChg chg="add mod">
          <ac:chgData name="Jiang, Wenxin" userId="a82f546d-a615-4e91-8cab-e1056b100a18" providerId="ADAL" clId="{D086D3E6-3D4A-B247-984A-C7176891954C}" dt="2025-04-22T20:42:55.611" v="6572" actId="1076"/>
          <ac:cxnSpMkLst>
            <pc:docMk/>
            <pc:sldMk cId="1582618847" sldId="526"/>
            <ac:cxnSpMk id="20" creationId="{6AD7D84A-FB13-20EF-0991-25E256CE6A28}"/>
          </ac:cxnSpMkLst>
        </pc:cxnChg>
      </pc:sldChg>
      <pc:sldChg chg="addSp delSp modSp add del mod delAnim modAnim">
        <pc:chgData name="Jiang, Wenxin" userId="a82f546d-a615-4e91-8cab-e1056b100a18" providerId="ADAL" clId="{D086D3E6-3D4A-B247-984A-C7176891954C}" dt="2025-04-22T20:07:37.009" v="6112" actId="2696"/>
        <pc:sldMkLst>
          <pc:docMk/>
          <pc:sldMk cId="800926156" sldId="527"/>
        </pc:sldMkLst>
        <pc:spChg chg="del mod">
          <ac:chgData name="Jiang, Wenxin" userId="a82f546d-a615-4e91-8cab-e1056b100a18" providerId="ADAL" clId="{D086D3E6-3D4A-B247-984A-C7176891954C}" dt="2025-04-22T17:11:39.708" v="5151" actId="478"/>
          <ac:spMkLst>
            <pc:docMk/>
            <pc:sldMk cId="800926156" sldId="527"/>
            <ac:spMk id="6" creationId="{CD3966A0-4111-0B12-5E4D-61B8A6472E58}"/>
          </ac:spMkLst>
        </pc:spChg>
        <pc:spChg chg="add del mod">
          <ac:chgData name="Jiang, Wenxin" userId="a82f546d-a615-4e91-8cab-e1056b100a18" providerId="ADAL" clId="{D086D3E6-3D4A-B247-984A-C7176891954C}" dt="2025-04-22T17:11:32.109" v="5150" actId="478"/>
          <ac:spMkLst>
            <pc:docMk/>
            <pc:sldMk cId="800926156" sldId="527"/>
            <ac:spMk id="16" creationId="{FEC0B9D1-081E-F0DC-F92E-729E663195A0}"/>
          </ac:spMkLst>
        </pc:spChg>
        <pc:spChg chg="add mod">
          <ac:chgData name="Jiang, Wenxin" userId="a82f546d-a615-4e91-8cab-e1056b100a18" providerId="ADAL" clId="{D086D3E6-3D4A-B247-984A-C7176891954C}" dt="2025-04-22T20:07:34.071" v="6110"/>
          <ac:spMkLst>
            <pc:docMk/>
            <pc:sldMk cId="800926156" sldId="527"/>
            <ac:spMk id="17" creationId="{B23558C6-2855-88B1-2AD0-57EC2156CA71}"/>
          </ac:spMkLst>
        </pc:spChg>
        <pc:spChg chg="add mod">
          <ac:chgData name="Jiang, Wenxin" userId="a82f546d-a615-4e91-8cab-e1056b100a18" providerId="ADAL" clId="{D086D3E6-3D4A-B247-984A-C7176891954C}" dt="2025-04-22T20:07:34.071" v="6110"/>
          <ac:spMkLst>
            <pc:docMk/>
            <pc:sldMk cId="800926156" sldId="527"/>
            <ac:spMk id="18" creationId="{F1BC36A7-94B9-8949-94B4-321B22590672}"/>
          </ac:spMkLst>
        </pc:spChg>
        <pc:spChg chg="add mod">
          <ac:chgData name="Jiang, Wenxin" userId="a82f546d-a615-4e91-8cab-e1056b100a18" providerId="ADAL" clId="{D086D3E6-3D4A-B247-984A-C7176891954C}" dt="2025-04-22T20:07:34.071" v="6110"/>
          <ac:spMkLst>
            <pc:docMk/>
            <pc:sldMk cId="800926156" sldId="527"/>
            <ac:spMk id="19" creationId="{CB28FD93-CEA3-46A1-D601-BA41B6F13131}"/>
          </ac:spMkLst>
        </pc:spChg>
        <pc:spChg chg="add mod">
          <ac:chgData name="Jiang, Wenxin" userId="a82f546d-a615-4e91-8cab-e1056b100a18" providerId="ADAL" clId="{D086D3E6-3D4A-B247-984A-C7176891954C}" dt="2025-04-22T20:07:34.071" v="6110"/>
          <ac:spMkLst>
            <pc:docMk/>
            <pc:sldMk cId="800926156" sldId="527"/>
            <ac:spMk id="20" creationId="{39290601-7294-11F5-4B46-9EAB6045260B}"/>
          </ac:spMkLst>
        </pc:spChg>
        <pc:spChg chg="add mod">
          <ac:chgData name="Jiang, Wenxin" userId="a82f546d-a615-4e91-8cab-e1056b100a18" providerId="ADAL" clId="{D086D3E6-3D4A-B247-984A-C7176891954C}" dt="2025-04-22T20:07:34.071" v="6110"/>
          <ac:spMkLst>
            <pc:docMk/>
            <pc:sldMk cId="800926156" sldId="527"/>
            <ac:spMk id="21" creationId="{25C7858F-39A1-A929-35E4-9AF81860610F}"/>
          </ac:spMkLst>
        </pc:spChg>
        <pc:picChg chg="add del mod">
          <ac:chgData name="Jiang, Wenxin" userId="a82f546d-a615-4e91-8cab-e1056b100a18" providerId="ADAL" clId="{D086D3E6-3D4A-B247-984A-C7176891954C}" dt="2025-04-22T17:11:28.670" v="5147" actId="478"/>
          <ac:picMkLst>
            <pc:docMk/>
            <pc:sldMk cId="800926156" sldId="527"/>
            <ac:picMk id="15" creationId="{11C4B67E-E4CC-FBF3-D31F-C7B2CB5BAA4E}"/>
          </ac:picMkLst>
        </pc:picChg>
        <pc:picChg chg="add del mod">
          <ac:chgData name="Jiang, Wenxin" userId="a82f546d-a615-4e91-8cab-e1056b100a18" providerId="ADAL" clId="{D086D3E6-3D4A-B247-984A-C7176891954C}" dt="2025-04-22T17:11:20.782" v="5145" actId="478"/>
          <ac:picMkLst>
            <pc:docMk/>
            <pc:sldMk cId="800926156" sldId="527"/>
            <ac:picMk id="9218" creationId="{B722E9AA-974F-658D-B6B2-D674D95B586B}"/>
          </ac:picMkLst>
        </pc:picChg>
        <pc:picChg chg="add del mod">
          <ac:chgData name="Jiang, Wenxin" userId="a82f546d-a615-4e91-8cab-e1056b100a18" providerId="ADAL" clId="{D086D3E6-3D4A-B247-984A-C7176891954C}" dt="2025-04-22T17:12:06.962" v="5155" actId="21"/>
          <ac:picMkLst>
            <pc:docMk/>
            <pc:sldMk cId="800926156" sldId="527"/>
            <ac:picMk id="9220" creationId="{B8617C83-00B2-23B8-930F-FB33653D1721}"/>
          </ac:picMkLst>
        </pc:picChg>
        <pc:cxnChg chg="add mod">
          <ac:chgData name="Jiang, Wenxin" userId="a82f546d-a615-4e91-8cab-e1056b100a18" providerId="ADAL" clId="{D086D3E6-3D4A-B247-984A-C7176891954C}" dt="2025-04-22T20:07:34.071" v="6110"/>
          <ac:cxnSpMkLst>
            <pc:docMk/>
            <pc:sldMk cId="800926156" sldId="527"/>
            <ac:cxnSpMk id="22" creationId="{018E47FE-26BD-BFE3-3B51-E08098A507B7}"/>
          </ac:cxnSpMkLst>
        </pc:cxnChg>
        <pc:cxnChg chg="add mod">
          <ac:chgData name="Jiang, Wenxin" userId="a82f546d-a615-4e91-8cab-e1056b100a18" providerId="ADAL" clId="{D086D3E6-3D4A-B247-984A-C7176891954C}" dt="2025-04-22T20:07:34.071" v="6110"/>
          <ac:cxnSpMkLst>
            <pc:docMk/>
            <pc:sldMk cId="800926156" sldId="527"/>
            <ac:cxnSpMk id="23" creationId="{1E867A65-A759-BEF6-FC78-7873A49F9E2A}"/>
          </ac:cxnSpMkLst>
        </pc:cxnChg>
        <pc:cxnChg chg="add mod">
          <ac:chgData name="Jiang, Wenxin" userId="a82f546d-a615-4e91-8cab-e1056b100a18" providerId="ADAL" clId="{D086D3E6-3D4A-B247-984A-C7176891954C}" dt="2025-04-22T20:07:34.071" v="6110"/>
          <ac:cxnSpMkLst>
            <pc:docMk/>
            <pc:sldMk cId="800926156" sldId="527"/>
            <ac:cxnSpMk id="24" creationId="{F3A08A94-F3C0-6FE3-053D-27987E97F67A}"/>
          </ac:cxnSpMkLst>
        </pc:cxnChg>
        <pc:cxnChg chg="add mod">
          <ac:chgData name="Jiang, Wenxin" userId="a82f546d-a615-4e91-8cab-e1056b100a18" providerId="ADAL" clId="{D086D3E6-3D4A-B247-984A-C7176891954C}" dt="2025-04-22T20:07:34.071" v="6110"/>
          <ac:cxnSpMkLst>
            <pc:docMk/>
            <pc:sldMk cId="800926156" sldId="527"/>
            <ac:cxnSpMk id="25" creationId="{BBA90E00-A24D-593E-70C7-5272D9779074}"/>
          </ac:cxnSpMkLst>
        </pc:cxnChg>
      </pc:sldChg>
      <pc:sldChg chg="addSp delSp modSp new del mod">
        <pc:chgData name="Jiang, Wenxin" userId="a82f546d-a615-4e91-8cab-e1056b100a18" providerId="ADAL" clId="{D086D3E6-3D4A-B247-984A-C7176891954C}" dt="2025-04-21T19:57:51.772" v="2290" actId="2696"/>
        <pc:sldMkLst>
          <pc:docMk/>
          <pc:sldMk cId="1372825081" sldId="528"/>
        </pc:sldMkLst>
      </pc:sldChg>
      <pc:sldChg chg="addSp delSp modSp add del mod">
        <pc:chgData name="Jiang, Wenxin" userId="a82f546d-a615-4e91-8cab-e1056b100a18" providerId="ADAL" clId="{D086D3E6-3D4A-B247-984A-C7176891954C}" dt="2025-04-22T16:45:51.392" v="4938" actId="2696"/>
        <pc:sldMkLst>
          <pc:docMk/>
          <pc:sldMk cId="153909531" sldId="529"/>
        </pc:sldMkLst>
      </pc:sldChg>
      <pc:sldChg chg="addSp delSp modSp add mod delAnim modAnim modCm modNotesTx">
        <pc:chgData name="Jiang, Wenxin" userId="a82f546d-a615-4e91-8cab-e1056b100a18" providerId="ADAL" clId="{D086D3E6-3D4A-B247-984A-C7176891954C}" dt="2025-04-23T01:44:16.449" v="9419" actId="20577"/>
        <pc:sldMkLst>
          <pc:docMk/>
          <pc:sldMk cId="414037274" sldId="529"/>
        </pc:sldMkLst>
        <pc:spChg chg="add mod">
          <ac:chgData name="Jiang, Wenxin" userId="a82f546d-a615-4e91-8cab-e1056b100a18" providerId="ADAL" clId="{D086D3E6-3D4A-B247-984A-C7176891954C}" dt="2025-04-22T21:51:14.657" v="7620" actId="1076"/>
          <ac:spMkLst>
            <pc:docMk/>
            <pc:sldMk cId="414037274" sldId="529"/>
            <ac:spMk id="3" creationId="{E03A0576-C455-797A-0A44-E72AB625C0DA}"/>
          </ac:spMkLst>
        </pc:spChg>
        <pc:spChg chg="add mod">
          <ac:chgData name="Jiang, Wenxin" userId="a82f546d-a615-4e91-8cab-e1056b100a18" providerId="ADAL" clId="{D086D3E6-3D4A-B247-984A-C7176891954C}" dt="2025-04-22T21:51:14.657" v="7620" actId="1076"/>
          <ac:spMkLst>
            <pc:docMk/>
            <pc:sldMk cId="414037274" sldId="529"/>
            <ac:spMk id="5" creationId="{E42F016B-782A-D656-119A-3C6EA3A383E7}"/>
          </ac:spMkLst>
        </pc:spChg>
        <pc:spChg chg="mod">
          <ac:chgData name="Jiang, Wenxin" userId="a82f546d-a615-4e91-8cab-e1056b100a18" providerId="ADAL" clId="{D086D3E6-3D4A-B247-984A-C7176891954C}" dt="2025-04-23T01:44:16.449" v="9419" actId="20577"/>
          <ac:spMkLst>
            <pc:docMk/>
            <pc:sldMk cId="414037274" sldId="529"/>
            <ac:spMk id="6" creationId="{5D9FE2B2-9D49-6B53-4306-07C426BE2F41}"/>
          </ac:spMkLst>
        </pc:spChg>
        <pc:spChg chg="add mod">
          <ac:chgData name="Jiang, Wenxin" userId="a82f546d-a615-4e91-8cab-e1056b100a18" providerId="ADAL" clId="{D086D3E6-3D4A-B247-984A-C7176891954C}" dt="2025-04-22T21:51:14.657" v="7620" actId="1076"/>
          <ac:spMkLst>
            <pc:docMk/>
            <pc:sldMk cId="414037274" sldId="529"/>
            <ac:spMk id="7" creationId="{9A892EFA-56A7-9C98-47FC-28E29F15EF12}"/>
          </ac:spMkLst>
        </pc:spChg>
        <pc:spChg chg="add mod">
          <ac:chgData name="Jiang, Wenxin" userId="a82f546d-a615-4e91-8cab-e1056b100a18" providerId="ADAL" clId="{D086D3E6-3D4A-B247-984A-C7176891954C}" dt="2025-04-22T21:51:14.657" v="7620" actId="1076"/>
          <ac:spMkLst>
            <pc:docMk/>
            <pc:sldMk cId="414037274" sldId="529"/>
            <ac:spMk id="13" creationId="{6EA3B1ED-FE17-8468-56FA-5E0839635D3F}"/>
          </ac:spMkLst>
        </pc:spChg>
        <pc:spChg chg="add mod">
          <ac:chgData name="Jiang, Wenxin" userId="a82f546d-a615-4e91-8cab-e1056b100a18" providerId="ADAL" clId="{D086D3E6-3D4A-B247-984A-C7176891954C}" dt="2025-04-22T21:51:14.657" v="7620" actId="1076"/>
          <ac:spMkLst>
            <pc:docMk/>
            <pc:sldMk cId="414037274" sldId="529"/>
            <ac:spMk id="14" creationId="{852071B2-9748-5DE4-4BBD-CC007096A84E}"/>
          </ac:spMkLst>
        </pc:spChg>
        <pc:spChg chg="add del mod">
          <ac:chgData name="Jiang, Wenxin" userId="a82f546d-a615-4e91-8cab-e1056b100a18" providerId="ADAL" clId="{D086D3E6-3D4A-B247-984A-C7176891954C}" dt="2025-04-22T20:55:27.896" v="6897" actId="478"/>
          <ac:spMkLst>
            <pc:docMk/>
            <pc:sldMk cId="414037274" sldId="529"/>
            <ac:spMk id="15" creationId="{9A2322DD-56C3-729B-B96E-90900FC9ED9F}"/>
          </ac:spMkLst>
        </pc:spChg>
        <pc:spChg chg="del">
          <ac:chgData name="Jiang, Wenxin" userId="a82f546d-a615-4e91-8cab-e1056b100a18" providerId="ADAL" clId="{D086D3E6-3D4A-B247-984A-C7176891954C}" dt="2025-04-22T20:55:23.048" v="6894" actId="478"/>
          <ac:spMkLst>
            <pc:docMk/>
            <pc:sldMk cId="414037274" sldId="529"/>
            <ac:spMk id="16" creationId="{9E7E096E-7087-D9C2-125A-1AF6B17CC9EA}"/>
          </ac:spMkLst>
        </pc:spChg>
        <pc:spChg chg="add del mod">
          <ac:chgData name="Jiang, Wenxin" userId="a82f546d-a615-4e91-8cab-e1056b100a18" providerId="ADAL" clId="{D086D3E6-3D4A-B247-984A-C7176891954C}" dt="2025-04-22T20:55:28.891" v="6898" actId="478"/>
          <ac:spMkLst>
            <pc:docMk/>
            <pc:sldMk cId="414037274" sldId="529"/>
            <ac:spMk id="17" creationId="{CFA91DAE-10A2-9C2A-7067-B05103A04B72}"/>
          </ac:spMkLst>
        </pc:spChg>
        <pc:spChg chg="add mod">
          <ac:chgData name="Jiang, Wenxin" userId="a82f546d-a615-4e91-8cab-e1056b100a18" providerId="ADAL" clId="{D086D3E6-3D4A-B247-984A-C7176891954C}" dt="2025-04-22T21:51:07.588" v="7619" actId="1076"/>
          <ac:spMkLst>
            <pc:docMk/>
            <pc:sldMk cId="414037274" sldId="529"/>
            <ac:spMk id="18" creationId="{1242707F-1048-FBA3-8137-CF83261C9696}"/>
          </ac:spMkLst>
        </pc:spChg>
        <pc:spChg chg="add mod">
          <ac:chgData name="Jiang, Wenxin" userId="a82f546d-a615-4e91-8cab-e1056b100a18" providerId="ADAL" clId="{D086D3E6-3D4A-B247-984A-C7176891954C}" dt="2025-04-22T21:51:07.588" v="7619" actId="1076"/>
          <ac:spMkLst>
            <pc:docMk/>
            <pc:sldMk cId="414037274" sldId="529"/>
            <ac:spMk id="19" creationId="{E05EB9BF-174C-DDAE-2330-2F4086012937}"/>
          </ac:spMkLst>
        </pc:spChg>
        <pc:spChg chg="add mod">
          <ac:chgData name="Jiang, Wenxin" userId="a82f546d-a615-4e91-8cab-e1056b100a18" providerId="ADAL" clId="{D086D3E6-3D4A-B247-984A-C7176891954C}" dt="2025-04-22T21:51:14.657" v="7620" actId="1076"/>
          <ac:spMkLst>
            <pc:docMk/>
            <pc:sldMk cId="414037274" sldId="529"/>
            <ac:spMk id="22" creationId="{AA0C7BD4-1183-5F6A-B010-7468216DF335}"/>
          </ac:spMkLst>
        </pc:spChg>
        <pc:spChg chg="add mod">
          <ac:chgData name="Jiang, Wenxin" userId="a82f546d-a615-4e91-8cab-e1056b100a18" providerId="ADAL" clId="{D086D3E6-3D4A-B247-984A-C7176891954C}" dt="2025-04-22T20:56:49.118" v="6985"/>
          <ac:spMkLst>
            <pc:docMk/>
            <pc:sldMk cId="414037274" sldId="529"/>
            <ac:spMk id="25" creationId="{31D46856-C7FF-F1BC-C7C4-77E4A73E396A}"/>
          </ac:spMkLst>
        </pc:spChg>
        <pc:spChg chg="add mod">
          <ac:chgData name="Jiang, Wenxin" userId="a82f546d-a615-4e91-8cab-e1056b100a18" providerId="ADAL" clId="{D086D3E6-3D4A-B247-984A-C7176891954C}" dt="2025-04-22T21:51:14.657" v="7620" actId="1076"/>
          <ac:spMkLst>
            <pc:docMk/>
            <pc:sldMk cId="414037274" sldId="529"/>
            <ac:spMk id="26" creationId="{17B6F673-589C-16FD-7B22-CB55F3C7147E}"/>
          </ac:spMkLst>
        </pc:spChg>
        <pc:spChg chg="add del mod">
          <ac:chgData name="Jiang, Wenxin" userId="a82f546d-a615-4e91-8cab-e1056b100a18" providerId="ADAL" clId="{D086D3E6-3D4A-B247-984A-C7176891954C}" dt="2025-04-22T21:37:31.729" v="7287" actId="478"/>
          <ac:spMkLst>
            <pc:docMk/>
            <pc:sldMk cId="414037274" sldId="529"/>
            <ac:spMk id="30" creationId="{61FC9FB0-8A4E-3A2A-CD5A-5B2AB6154C72}"/>
          </ac:spMkLst>
        </pc:spChg>
        <pc:spChg chg="add mod">
          <ac:chgData name="Jiang, Wenxin" userId="a82f546d-a615-4e91-8cab-e1056b100a18" providerId="ADAL" clId="{D086D3E6-3D4A-B247-984A-C7176891954C}" dt="2025-04-22T21:51:21.544" v="7623"/>
          <ac:spMkLst>
            <pc:docMk/>
            <pc:sldMk cId="414037274" sldId="529"/>
            <ac:spMk id="34" creationId="{677ABF04-399D-9D97-B599-09FD27DD1F34}"/>
          </ac:spMkLst>
        </pc:spChg>
        <pc:picChg chg="add del mod">
          <ac:chgData name="Jiang, Wenxin" userId="a82f546d-a615-4e91-8cab-e1056b100a18" providerId="ADAL" clId="{D086D3E6-3D4A-B247-984A-C7176891954C}" dt="2025-04-22T21:37:40.406" v="7289" actId="478"/>
          <ac:picMkLst>
            <pc:docMk/>
            <pc:sldMk cId="414037274" sldId="529"/>
            <ac:picMk id="8" creationId="{BDBC0F28-7322-6A23-5AA3-900D08973969}"/>
          </ac:picMkLst>
        </pc:picChg>
        <pc:picChg chg="add del mod">
          <ac:chgData name="Jiang, Wenxin" userId="a82f546d-a615-4e91-8cab-e1056b100a18" providerId="ADAL" clId="{D086D3E6-3D4A-B247-984A-C7176891954C}" dt="2025-04-22T21:37:40.406" v="7289" actId="478"/>
          <ac:picMkLst>
            <pc:docMk/>
            <pc:sldMk cId="414037274" sldId="529"/>
            <ac:picMk id="9" creationId="{4DD21C91-E86F-0F56-7B76-019E94E29EDF}"/>
          </ac:picMkLst>
        </pc:picChg>
        <pc:picChg chg="add del">
          <ac:chgData name="Jiang, Wenxin" userId="a82f546d-a615-4e91-8cab-e1056b100a18" providerId="ADAL" clId="{D086D3E6-3D4A-B247-984A-C7176891954C}" dt="2025-04-22T20:59:11.374" v="7047" actId="21"/>
          <ac:picMkLst>
            <pc:docMk/>
            <pc:sldMk cId="414037274" sldId="529"/>
            <ac:picMk id="11" creationId="{BCC14893-4E72-829E-6BF0-58499F9B8093}"/>
          </ac:picMkLst>
        </pc:picChg>
        <pc:picChg chg="add del">
          <ac:chgData name="Jiang, Wenxin" userId="a82f546d-a615-4e91-8cab-e1056b100a18" providerId="ADAL" clId="{D086D3E6-3D4A-B247-984A-C7176891954C}" dt="2025-04-22T20:59:11.374" v="7047" actId="21"/>
          <ac:picMkLst>
            <pc:docMk/>
            <pc:sldMk cId="414037274" sldId="529"/>
            <ac:picMk id="12" creationId="{DCEA4DB7-6A66-AECD-206E-AE964CDA56B9}"/>
          </ac:picMkLst>
        </pc:picChg>
        <pc:picChg chg="add del">
          <ac:chgData name="Jiang, Wenxin" userId="a82f546d-a615-4e91-8cab-e1056b100a18" providerId="ADAL" clId="{D086D3E6-3D4A-B247-984A-C7176891954C}" dt="2025-04-22T20:59:11.374" v="7047" actId="21"/>
          <ac:picMkLst>
            <pc:docMk/>
            <pc:sldMk cId="414037274" sldId="529"/>
            <ac:picMk id="20" creationId="{E95633CF-1B0B-0B6C-9D6A-A911B2CDAB50}"/>
          </ac:picMkLst>
        </pc:picChg>
        <pc:picChg chg="add del mod">
          <ac:chgData name="Jiang, Wenxin" userId="a82f546d-a615-4e91-8cab-e1056b100a18" providerId="ADAL" clId="{D086D3E6-3D4A-B247-984A-C7176891954C}" dt="2025-04-22T21:37:40.406" v="7289" actId="478"/>
          <ac:picMkLst>
            <pc:docMk/>
            <pc:sldMk cId="414037274" sldId="529"/>
            <ac:picMk id="21" creationId="{1463D2B0-02C7-C231-3CB6-359EA2D05F63}"/>
          </ac:picMkLst>
        </pc:picChg>
        <pc:picChg chg="add del">
          <ac:chgData name="Jiang, Wenxin" userId="a82f546d-a615-4e91-8cab-e1056b100a18" providerId="ADAL" clId="{D086D3E6-3D4A-B247-984A-C7176891954C}" dt="2025-04-22T20:59:11.374" v="7047" actId="21"/>
          <ac:picMkLst>
            <pc:docMk/>
            <pc:sldMk cId="414037274" sldId="529"/>
            <ac:picMk id="23" creationId="{C081FAAD-F254-7C3E-76CC-5CE31330A021}"/>
          </ac:picMkLst>
        </pc:picChg>
        <pc:picChg chg="add del mod">
          <ac:chgData name="Jiang, Wenxin" userId="a82f546d-a615-4e91-8cab-e1056b100a18" providerId="ADAL" clId="{D086D3E6-3D4A-B247-984A-C7176891954C}" dt="2025-04-22T21:37:42.173" v="7291" actId="478"/>
          <ac:picMkLst>
            <pc:docMk/>
            <pc:sldMk cId="414037274" sldId="529"/>
            <ac:picMk id="24" creationId="{641BCE29-ECCB-5B63-2A90-0286A3EA6E57}"/>
          </ac:picMkLst>
        </pc:picChg>
        <pc:picChg chg="add del mod">
          <ac:chgData name="Jiang, Wenxin" userId="a82f546d-a615-4e91-8cab-e1056b100a18" providerId="ADAL" clId="{D086D3E6-3D4A-B247-984A-C7176891954C}" dt="2025-04-22T21:21:23.949" v="7180" actId="478"/>
          <ac:picMkLst>
            <pc:docMk/>
            <pc:sldMk cId="414037274" sldId="529"/>
            <ac:picMk id="27" creationId="{C079FDD3-9A41-20BB-8A78-8BA37C803DB1}"/>
          </ac:picMkLst>
        </pc:picChg>
        <pc:picChg chg="add del mod">
          <ac:chgData name="Jiang, Wenxin" userId="a82f546d-a615-4e91-8cab-e1056b100a18" providerId="ADAL" clId="{D086D3E6-3D4A-B247-984A-C7176891954C}" dt="2025-04-22T21:22:30.488" v="7188" actId="478"/>
          <ac:picMkLst>
            <pc:docMk/>
            <pc:sldMk cId="414037274" sldId="529"/>
            <ac:picMk id="28" creationId="{DDE38013-EE88-F8BA-7DD4-42A23E100960}"/>
          </ac:picMkLst>
        </pc:picChg>
        <pc:picChg chg="add del mod">
          <ac:chgData name="Jiang, Wenxin" userId="a82f546d-a615-4e91-8cab-e1056b100a18" providerId="ADAL" clId="{D086D3E6-3D4A-B247-984A-C7176891954C}" dt="2025-04-22T21:37:41.184" v="7290" actId="478"/>
          <ac:picMkLst>
            <pc:docMk/>
            <pc:sldMk cId="414037274" sldId="529"/>
            <ac:picMk id="29" creationId="{8CDE89CE-FF6B-586B-CA2D-B4917A32BA9B}"/>
          </ac:picMkLst>
        </pc:picChg>
        <pc:picChg chg="add del mod">
          <ac:chgData name="Jiang, Wenxin" userId="a82f546d-a615-4e91-8cab-e1056b100a18" providerId="ADAL" clId="{D086D3E6-3D4A-B247-984A-C7176891954C}" dt="2025-04-22T21:37:37.219" v="7288" actId="478"/>
          <ac:picMkLst>
            <pc:docMk/>
            <pc:sldMk cId="414037274" sldId="529"/>
            <ac:picMk id="31" creationId="{6593D927-DFFF-F7D8-6F43-7FB43A2EDF6B}"/>
          </ac:picMkLst>
        </pc:picChg>
        <pc:picChg chg="add del mod">
          <ac:chgData name="Jiang, Wenxin" userId="a82f546d-a615-4e91-8cab-e1056b100a18" providerId="ADAL" clId="{D086D3E6-3D4A-B247-984A-C7176891954C}" dt="2025-04-22T21:37:40.406" v="7289" actId="478"/>
          <ac:picMkLst>
            <pc:docMk/>
            <pc:sldMk cId="414037274" sldId="529"/>
            <ac:picMk id="32" creationId="{F86D8C34-AACF-7F0A-8E84-754F5EE332E9}"/>
          </ac:picMkLst>
        </pc:picChg>
        <pc:picChg chg="add del mod">
          <ac:chgData name="Jiang, Wenxin" userId="a82f546d-a615-4e91-8cab-e1056b100a18" providerId="ADAL" clId="{D086D3E6-3D4A-B247-984A-C7176891954C}" dt="2025-04-22T21:37:40.406" v="7289" actId="478"/>
          <ac:picMkLst>
            <pc:docMk/>
            <pc:sldMk cId="414037274" sldId="529"/>
            <ac:picMk id="33" creationId="{13FA435D-077B-A234-EE77-DFE861C84392}"/>
          </ac:picMkLst>
        </pc:picChg>
        <pc:extLst>
          <p:ext xmlns:p="http://schemas.openxmlformats.org/presentationml/2006/main" uri="{D6D511B9-2390-475A-947B-AFAB55BFBCF1}">
            <pc226:cmChg xmlns:pc226="http://schemas.microsoft.com/office/powerpoint/2022/06/main/command" chg="mod">
              <pc226:chgData name="Jiang, Wenxin" userId="a82f546d-a615-4e91-8cab-e1056b100a18" providerId="ADAL" clId="{D086D3E6-3D4A-B247-984A-C7176891954C}" dt="2025-04-23T01:44:16.449" v="9419" actId="20577"/>
              <pc2:cmMkLst xmlns:pc2="http://schemas.microsoft.com/office/powerpoint/2019/9/main/command">
                <pc:docMk/>
                <pc:sldMk cId="414037274" sldId="529"/>
                <pc2:cmMk id="{DE885172-6072-4238-9755-4FFEDE57713C}"/>
              </pc2:cmMkLst>
            </pc226:cmChg>
          </p:ext>
        </pc:extLst>
      </pc:sldChg>
      <pc:sldChg chg="add del">
        <pc:chgData name="Jiang, Wenxin" userId="a82f546d-a615-4e91-8cab-e1056b100a18" providerId="ADAL" clId="{D086D3E6-3D4A-B247-984A-C7176891954C}" dt="2025-04-21T19:52:09.073" v="2007"/>
        <pc:sldMkLst>
          <pc:docMk/>
          <pc:sldMk cId="4241269513" sldId="529"/>
        </pc:sldMkLst>
      </pc:sldChg>
      <pc:sldChg chg="addSp delSp modSp add mod delAnim modAnim">
        <pc:chgData name="Jiang, Wenxin" userId="a82f546d-a615-4e91-8cab-e1056b100a18" providerId="ADAL" clId="{D086D3E6-3D4A-B247-984A-C7176891954C}" dt="2025-04-22T23:59:18.599" v="9170" actId="14100"/>
        <pc:sldMkLst>
          <pc:docMk/>
          <pc:sldMk cId="1902104199" sldId="530"/>
        </pc:sldMkLst>
        <pc:spChg chg="add del mod">
          <ac:chgData name="Jiang, Wenxin" userId="a82f546d-a615-4e91-8cab-e1056b100a18" providerId="ADAL" clId="{D086D3E6-3D4A-B247-984A-C7176891954C}" dt="2025-04-22T20:07:48.999" v="6113" actId="478"/>
          <ac:spMkLst>
            <pc:docMk/>
            <pc:sldMk cId="1902104199" sldId="530"/>
            <ac:spMk id="4" creationId="{10687368-7CC9-5E9F-9C25-B7D3F95E368D}"/>
          </ac:spMkLst>
        </pc:spChg>
        <pc:spChg chg="add del mod">
          <ac:chgData name="Jiang, Wenxin" userId="a82f546d-a615-4e91-8cab-e1056b100a18" providerId="ADAL" clId="{D086D3E6-3D4A-B247-984A-C7176891954C}" dt="2025-04-22T20:43:32.680" v="6573" actId="478"/>
          <ac:spMkLst>
            <pc:docMk/>
            <pc:sldMk cId="1902104199" sldId="530"/>
            <ac:spMk id="5" creationId="{DD385DD6-B690-FF0D-EAFF-342DF33A5667}"/>
          </ac:spMkLst>
        </pc:spChg>
        <pc:spChg chg="add del mod">
          <ac:chgData name="Jiang, Wenxin" userId="a82f546d-a615-4e91-8cab-e1056b100a18" providerId="ADAL" clId="{D086D3E6-3D4A-B247-984A-C7176891954C}" dt="2025-04-22T20:43:32.680" v="6573" actId="478"/>
          <ac:spMkLst>
            <pc:docMk/>
            <pc:sldMk cId="1902104199" sldId="530"/>
            <ac:spMk id="6" creationId="{BF0EAB18-DF0A-0C17-C59F-12DCC34EBD40}"/>
          </ac:spMkLst>
        </pc:spChg>
        <pc:spChg chg="add del mod">
          <ac:chgData name="Jiang, Wenxin" userId="a82f546d-a615-4e91-8cab-e1056b100a18" providerId="ADAL" clId="{D086D3E6-3D4A-B247-984A-C7176891954C}" dt="2025-04-22T20:43:35.256" v="6575" actId="478"/>
          <ac:spMkLst>
            <pc:docMk/>
            <pc:sldMk cId="1902104199" sldId="530"/>
            <ac:spMk id="7" creationId="{58F312D1-1BEC-6017-E6DA-7BC1EB86CF75}"/>
          </ac:spMkLst>
        </pc:spChg>
        <pc:spChg chg="add del mod">
          <ac:chgData name="Jiang, Wenxin" userId="a82f546d-a615-4e91-8cab-e1056b100a18" providerId="ADAL" clId="{D086D3E6-3D4A-B247-984A-C7176891954C}" dt="2025-04-22T20:43:34.105" v="6574" actId="478"/>
          <ac:spMkLst>
            <pc:docMk/>
            <pc:sldMk cId="1902104199" sldId="530"/>
            <ac:spMk id="8" creationId="{20ECA23C-86BC-A579-3D3A-345683530239}"/>
          </ac:spMkLst>
        </pc:spChg>
        <pc:spChg chg="add del mod">
          <ac:chgData name="Jiang, Wenxin" userId="a82f546d-a615-4e91-8cab-e1056b100a18" providerId="ADAL" clId="{D086D3E6-3D4A-B247-984A-C7176891954C}" dt="2025-04-22T20:43:32.680" v="6573" actId="478"/>
          <ac:spMkLst>
            <pc:docMk/>
            <pc:sldMk cId="1902104199" sldId="530"/>
            <ac:spMk id="9" creationId="{65D12408-EEE6-32A2-C12B-65FF5BEA7551}"/>
          </ac:spMkLst>
        </pc:spChg>
        <pc:spChg chg="add mod">
          <ac:chgData name="Jiang, Wenxin" userId="a82f546d-a615-4e91-8cab-e1056b100a18" providerId="ADAL" clId="{D086D3E6-3D4A-B247-984A-C7176891954C}" dt="2025-04-22T20:45:03.384" v="6587" actId="1076"/>
          <ac:spMkLst>
            <pc:docMk/>
            <pc:sldMk cId="1902104199" sldId="530"/>
            <ac:spMk id="14" creationId="{53073565-DB00-CD5D-8D15-D9FC385EABF4}"/>
          </ac:spMkLst>
        </pc:spChg>
        <pc:spChg chg="add mod">
          <ac:chgData name="Jiang, Wenxin" userId="a82f546d-a615-4e91-8cab-e1056b100a18" providerId="ADAL" clId="{D086D3E6-3D4A-B247-984A-C7176891954C}" dt="2025-04-22T20:47:45.676" v="6630" actId="1076"/>
          <ac:spMkLst>
            <pc:docMk/>
            <pc:sldMk cId="1902104199" sldId="530"/>
            <ac:spMk id="15" creationId="{8802F666-06F1-A78D-4B0C-7D7C100BDB7F}"/>
          </ac:spMkLst>
        </pc:spChg>
        <pc:spChg chg="add mod">
          <ac:chgData name="Jiang, Wenxin" userId="a82f546d-a615-4e91-8cab-e1056b100a18" providerId="ADAL" clId="{D086D3E6-3D4A-B247-984A-C7176891954C}" dt="2025-04-22T20:47:50.930" v="6632" actId="1076"/>
          <ac:spMkLst>
            <pc:docMk/>
            <pc:sldMk cId="1902104199" sldId="530"/>
            <ac:spMk id="16" creationId="{8A2D6EA9-7029-486E-F386-C1EFA2F36358}"/>
          </ac:spMkLst>
        </pc:spChg>
        <pc:spChg chg="add mod">
          <ac:chgData name="Jiang, Wenxin" userId="a82f546d-a615-4e91-8cab-e1056b100a18" providerId="ADAL" clId="{D086D3E6-3D4A-B247-984A-C7176891954C}" dt="2025-04-22T23:59:14.884" v="9168" actId="1076"/>
          <ac:spMkLst>
            <pc:docMk/>
            <pc:sldMk cId="1902104199" sldId="530"/>
            <ac:spMk id="17" creationId="{8706DFF7-C7F2-BE8D-BA91-589DE03BBD39}"/>
          </ac:spMkLst>
        </pc:spChg>
        <pc:spChg chg="add mod">
          <ac:chgData name="Jiang, Wenxin" userId="a82f546d-a615-4e91-8cab-e1056b100a18" providerId="ADAL" clId="{D086D3E6-3D4A-B247-984A-C7176891954C}" dt="2025-04-22T23:59:16.552" v="9169" actId="1076"/>
          <ac:spMkLst>
            <pc:docMk/>
            <pc:sldMk cId="1902104199" sldId="530"/>
            <ac:spMk id="18" creationId="{19EC75B6-996E-2128-FDC5-0E2210784895}"/>
          </ac:spMkLst>
        </pc:spChg>
        <pc:spChg chg="add mod">
          <ac:chgData name="Jiang, Wenxin" userId="a82f546d-a615-4e91-8cab-e1056b100a18" providerId="ADAL" clId="{D086D3E6-3D4A-B247-984A-C7176891954C}" dt="2025-04-22T20:43:58.516" v="6579" actId="1076"/>
          <ac:spMkLst>
            <pc:docMk/>
            <pc:sldMk cId="1902104199" sldId="530"/>
            <ac:spMk id="23" creationId="{1BA24BCC-622F-4378-D3B6-CE70976C0217}"/>
          </ac:spMkLst>
        </pc:spChg>
        <pc:spChg chg="add mod">
          <ac:chgData name="Jiang, Wenxin" userId="a82f546d-a615-4e91-8cab-e1056b100a18" providerId="ADAL" clId="{D086D3E6-3D4A-B247-984A-C7176891954C}" dt="2025-04-22T20:43:58.516" v="6579" actId="1076"/>
          <ac:spMkLst>
            <pc:docMk/>
            <pc:sldMk cId="1902104199" sldId="530"/>
            <ac:spMk id="24" creationId="{523F0445-6014-2C01-76BF-4EFE79BA99AE}"/>
          </ac:spMkLst>
        </pc:spChg>
        <pc:spChg chg="add mod">
          <ac:chgData name="Jiang, Wenxin" userId="a82f546d-a615-4e91-8cab-e1056b100a18" providerId="ADAL" clId="{D086D3E6-3D4A-B247-984A-C7176891954C}" dt="2025-04-22T20:43:58.516" v="6579" actId="1076"/>
          <ac:spMkLst>
            <pc:docMk/>
            <pc:sldMk cId="1902104199" sldId="530"/>
            <ac:spMk id="25" creationId="{A31FAB90-739F-2077-4BEB-88E226386F1D}"/>
          </ac:spMkLst>
        </pc:spChg>
        <pc:spChg chg="add mod">
          <ac:chgData name="Jiang, Wenxin" userId="a82f546d-a615-4e91-8cab-e1056b100a18" providerId="ADAL" clId="{D086D3E6-3D4A-B247-984A-C7176891954C}" dt="2025-04-22T20:43:58.516" v="6579" actId="1076"/>
          <ac:spMkLst>
            <pc:docMk/>
            <pc:sldMk cId="1902104199" sldId="530"/>
            <ac:spMk id="29" creationId="{C752FA64-3401-EDC8-9DAA-3906CD9F9F24}"/>
          </ac:spMkLst>
        </pc:spChg>
        <pc:spChg chg="add mod">
          <ac:chgData name="Jiang, Wenxin" userId="a82f546d-a615-4e91-8cab-e1056b100a18" providerId="ADAL" clId="{D086D3E6-3D4A-B247-984A-C7176891954C}" dt="2025-04-22T20:51:40.477" v="6870" actId="13822"/>
          <ac:spMkLst>
            <pc:docMk/>
            <pc:sldMk cId="1902104199" sldId="530"/>
            <ac:spMk id="53" creationId="{B26E1747-4ED5-2A44-E76E-C16AC5B9AADC}"/>
          </ac:spMkLst>
        </pc:spChg>
        <pc:spChg chg="add mod">
          <ac:chgData name="Jiang, Wenxin" userId="a82f546d-a615-4e91-8cab-e1056b100a18" providerId="ADAL" clId="{D086D3E6-3D4A-B247-984A-C7176891954C}" dt="2025-04-22T20:47:53.976" v="6634" actId="14100"/>
          <ac:spMkLst>
            <pc:docMk/>
            <pc:sldMk cId="1902104199" sldId="530"/>
            <ac:spMk id="54" creationId="{961C2A5F-B9FB-EA15-BA47-5642FEEE6D79}"/>
          </ac:spMkLst>
        </pc:spChg>
        <pc:spChg chg="mod">
          <ac:chgData name="Jiang, Wenxin" userId="a82f546d-a615-4e91-8cab-e1056b100a18" providerId="ADAL" clId="{D086D3E6-3D4A-B247-984A-C7176891954C}" dt="2025-04-21T19:57:59.700" v="2313" actId="20577"/>
          <ac:spMkLst>
            <pc:docMk/>
            <pc:sldMk cId="1902104199" sldId="530"/>
            <ac:spMk id="154" creationId="{69FE24B1-0AA3-CEBB-BB09-308F45165588}"/>
          </ac:spMkLst>
        </pc:spChg>
        <pc:picChg chg="add del mod">
          <ac:chgData name="Jiang, Wenxin" userId="a82f546d-a615-4e91-8cab-e1056b100a18" providerId="ADAL" clId="{D086D3E6-3D4A-B247-984A-C7176891954C}" dt="2025-04-22T20:44:01.018" v="6581" actId="478"/>
          <ac:picMkLst>
            <pc:docMk/>
            <pc:sldMk cId="1902104199" sldId="530"/>
            <ac:picMk id="19" creationId="{355AC16C-1446-A45B-5210-C47B75AD817F}"/>
          </ac:picMkLst>
        </pc:picChg>
        <pc:picChg chg="add del mod">
          <ac:chgData name="Jiang, Wenxin" userId="a82f546d-a615-4e91-8cab-e1056b100a18" providerId="ADAL" clId="{D086D3E6-3D4A-B247-984A-C7176891954C}" dt="2025-04-22T20:43:59.869" v="6580" actId="478"/>
          <ac:picMkLst>
            <pc:docMk/>
            <pc:sldMk cId="1902104199" sldId="530"/>
            <ac:picMk id="22" creationId="{EEA6469E-C784-A996-1277-4FCE1399AD78}"/>
          </ac:picMkLst>
        </pc:picChg>
        <pc:picChg chg="add mod">
          <ac:chgData name="Jiang, Wenxin" userId="a82f546d-a615-4e91-8cab-e1056b100a18" providerId="ADAL" clId="{D086D3E6-3D4A-B247-984A-C7176891954C}" dt="2025-04-22T20:52:06.293" v="6877" actId="1076"/>
          <ac:picMkLst>
            <pc:docMk/>
            <pc:sldMk cId="1902104199" sldId="530"/>
            <ac:picMk id="61" creationId="{91DFF9CD-0414-A055-F045-0A8F309B6103}"/>
          </ac:picMkLst>
        </pc:picChg>
        <pc:cxnChg chg="add del mod">
          <ac:chgData name="Jiang, Wenxin" userId="a82f546d-a615-4e91-8cab-e1056b100a18" providerId="ADAL" clId="{D086D3E6-3D4A-B247-984A-C7176891954C}" dt="2025-04-22T20:43:32.680" v="6573" actId="478"/>
          <ac:cxnSpMkLst>
            <pc:docMk/>
            <pc:sldMk cId="1902104199" sldId="530"/>
            <ac:cxnSpMk id="10" creationId="{FC29F317-BEC1-4D5C-DAA7-7B44E77C3073}"/>
          </ac:cxnSpMkLst>
        </pc:cxnChg>
        <pc:cxnChg chg="add del mod">
          <ac:chgData name="Jiang, Wenxin" userId="a82f546d-a615-4e91-8cab-e1056b100a18" providerId="ADAL" clId="{D086D3E6-3D4A-B247-984A-C7176891954C}" dt="2025-04-22T20:43:32.680" v="6573" actId="478"/>
          <ac:cxnSpMkLst>
            <pc:docMk/>
            <pc:sldMk cId="1902104199" sldId="530"/>
            <ac:cxnSpMk id="11" creationId="{EEFCC02E-EA00-6990-21BE-131ACB791E8B}"/>
          </ac:cxnSpMkLst>
        </pc:cxnChg>
        <pc:cxnChg chg="add del mod">
          <ac:chgData name="Jiang, Wenxin" userId="a82f546d-a615-4e91-8cab-e1056b100a18" providerId="ADAL" clId="{D086D3E6-3D4A-B247-984A-C7176891954C}" dt="2025-04-22T20:43:32.680" v="6573" actId="478"/>
          <ac:cxnSpMkLst>
            <pc:docMk/>
            <pc:sldMk cId="1902104199" sldId="530"/>
            <ac:cxnSpMk id="12" creationId="{3C05103C-8850-ECCD-6408-3F8ACB74D1AF}"/>
          </ac:cxnSpMkLst>
        </pc:cxnChg>
        <pc:cxnChg chg="add del mod">
          <ac:chgData name="Jiang, Wenxin" userId="a82f546d-a615-4e91-8cab-e1056b100a18" providerId="ADAL" clId="{D086D3E6-3D4A-B247-984A-C7176891954C}" dt="2025-04-22T20:43:32.680" v="6573" actId="478"/>
          <ac:cxnSpMkLst>
            <pc:docMk/>
            <pc:sldMk cId="1902104199" sldId="530"/>
            <ac:cxnSpMk id="13" creationId="{F183307F-5224-0D58-3D80-0DBA476EF3B2}"/>
          </ac:cxnSpMkLst>
        </pc:cxnChg>
        <pc:cxnChg chg="add mod">
          <ac:chgData name="Jiang, Wenxin" userId="a82f546d-a615-4e91-8cab-e1056b100a18" providerId="ADAL" clId="{D086D3E6-3D4A-B247-984A-C7176891954C}" dt="2025-04-22T23:59:14.884" v="9168" actId="1076"/>
          <ac:cxnSpMkLst>
            <pc:docMk/>
            <pc:sldMk cId="1902104199" sldId="530"/>
            <ac:cxnSpMk id="20" creationId="{EF2474C0-D21A-E513-F9A6-D265F2874843}"/>
          </ac:cxnSpMkLst>
        </pc:cxnChg>
        <pc:cxnChg chg="add del mod">
          <ac:chgData name="Jiang, Wenxin" userId="a82f546d-a615-4e91-8cab-e1056b100a18" providerId="ADAL" clId="{D086D3E6-3D4A-B247-984A-C7176891954C}" dt="2025-04-22T20:47:04.465" v="6622" actId="478"/>
          <ac:cxnSpMkLst>
            <pc:docMk/>
            <pc:sldMk cId="1902104199" sldId="530"/>
            <ac:cxnSpMk id="21" creationId="{F9D49CEE-44DF-7B84-8435-A642D74A4CB3}"/>
          </ac:cxnSpMkLst>
        </pc:cxnChg>
        <pc:cxnChg chg="add mod">
          <ac:chgData name="Jiang, Wenxin" userId="a82f546d-a615-4e91-8cab-e1056b100a18" providerId="ADAL" clId="{D086D3E6-3D4A-B247-984A-C7176891954C}" dt="2025-04-22T20:48:31.598" v="6652" actId="14100"/>
          <ac:cxnSpMkLst>
            <pc:docMk/>
            <pc:sldMk cId="1902104199" sldId="530"/>
            <ac:cxnSpMk id="26" creationId="{CD178DBF-DC99-7AB7-74AD-CDD861B6FB57}"/>
          </ac:cxnSpMkLst>
        </pc:cxnChg>
        <pc:cxnChg chg="add mod">
          <ac:chgData name="Jiang, Wenxin" userId="a82f546d-a615-4e91-8cab-e1056b100a18" providerId="ADAL" clId="{D086D3E6-3D4A-B247-984A-C7176891954C}" dt="2025-04-22T20:43:58.516" v="6579" actId="1076"/>
          <ac:cxnSpMkLst>
            <pc:docMk/>
            <pc:sldMk cId="1902104199" sldId="530"/>
            <ac:cxnSpMk id="27" creationId="{B043EC0B-72F9-A8B6-946F-066E0A669677}"/>
          </ac:cxnSpMkLst>
        </pc:cxnChg>
        <pc:cxnChg chg="add mod">
          <ac:chgData name="Jiang, Wenxin" userId="a82f546d-a615-4e91-8cab-e1056b100a18" providerId="ADAL" clId="{D086D3E6-3D4A-B247-984A-C7176891954C}" dt="2025-04-22T20:43:58.516" v="6579" actId="1076"/>
          <ac:cxnSpMkLst>
            <pc:docMk/>
            <pc:sldMk cId="1902104199" sldId="530"/>
            <ac:cxnSpMk id="28" creationId="{87D93751-FA89-EBA8-6924-577E16E2CB0B}"/>
          </ac:cxnSpMkLst>
        </pc:cxnChg>
        <pc:cxnChg chg="add mod">
          <ac:chgData name="Jiang, Wenxin" userId="a82f546d-a615-4e91-8cab-e1056b100a18" providerId="ADAL" clId="{D086D3E6-3D4A-B247-984A-C7176891954C}" dt="2025-04-22T20:48:33.832" v="6653" actId="14100"/>
          <ac:cxnSpMkLst>
            <pc:docMk/>
            <pc:sldMk cId="1902104199" sldId="530"/>
            <ac:cxnSpMk id="30" creationId="{C2C36528-E114-D1BF-FB65-F691956229DB}"/>
          </ac:cxnSpMkLst>
        </pc:cxnChg>
        <pc:cxnChg chg="add mod">
          <ac:chgData name="Jiang, Wenxin" userId="a82f546d-a615-4e91-8cab-e1056b100a18" providerId="ADAL" clId="{D086D3E6-3D4A-B247-984A-C7176891954C}" dt="2025-04-22T23:59:14.884" v="9168" actId="1076"/>
          <ac:cxnSpMkLst>
            <pc:docMk/>
            <pc:sldMk cId="1902104199" sldId="530"/>
            <ac:cxnSpMk id="38" creationId="{373CD4E2-E465-0AB7-F25C-0187BAD45F64}"/>
          </ac:cxnSpMkLst>
        </pc:cxnChg>
        <pc:cxnChg chg="add mod">
          <ac:chgData name="Jiang, Wenxin" userId="a82f546d-a615-4e91-8cab-e1056b100a18" providerId="ADAL" clId="{D086D3E6-3D4A-B247-984A-C7176891954C}" dt="2025-04-22T23:59:16.552" v="9169" actId="1076"/>
          <ac:cxnSpMkLst>
            <pc:docMk/>
            <pc:sldMk cId="1902104199" sldId="530"/>
            <ac:cxnSpMk id="43" creationId="{68CBBDF3-91CF-9E38-70F4-E8E2AFE98A8B}"/>
          </ac:cxnSpMkLst>
        </pc:cxnChg>
        <pc:cxnChg chg="add mod">
          <ac:chgData name="Jiang, Wenxin" userId="a82f546d-a615-4e91-8cab-e1056b100a18" providerId="ADAL" clId="{D086D3E6-3D4A-B247-984A-C7176891954C}" dt="2025-04-22T23:59:18.599" v="9170" actId="14100"/>
          <ac:cxnSpMkLst>
            <pc:docMk/>
            <pc:sldMk cId="1902104199" sldId="530"/>
            <ac:cxnSpMk id="49" creationId="{761408BC-40B3-0713-7B26-0857582847C8}"/>
          </ac:cxnSpMkLst>
        </pc:cxnChg>
      </pc:sldChg>
      <pc:sldChg chg="addSp modSp add mod modAnim modNotesTx">
        <pc:chgData name="Jiang, Wenxin" userId="a82f546d-a615-4e91-8cab-e1056b100a18" providerId="ADAL" clId="{D086D3E6-3D4A-B247-984A-C7176891954C}" dt="2025-04-23T01:36:32.532" v="9368" actId="20577"/>
        <pc:sldMkLst>
          <pc:docMk/>
          <pc:sldMk cId="1966073415" sldId="531"/>
        </pc:sldMkLst>
        <pc:spChg chg="add mod">
          <ac:chgData name="Jiang, Wenxin" userId="a82f546d-a615-4e91-8cab-e1056b100a18" providerId="ADAL" clId="{D086D3E6-3D4A-B247-984A-C7176891954C}" dt="2025-04-22T22:23:42.868" v="8715" actId="14100"/>
          <ac:spMkLst>
            <pc:docMk/>
            <pc:sldMk cId="1966073415" sldId="531"/>
            <ac:spMk id="5" creationId="{FFE06905-7D2D-DB99-94F4-D1C57EE58C7A}"/>
          </ac:spMkLst>
        </pc:spChg>
        <pc:spChg chg="add mod">
          <ac:chgData name="Jiang, Wenxin" userId="a82f546d-a615-4e91-8cab-e1056b100a18" providerId="ADAL" clId="{D086D3E6-3D4A-B247-984A-C7176891954C}" dt="2025-04-22T22:23:53.344" v="8725" actId="1037"/>
          <ac:spMkLst>
            <pc:docMk/>
            <pc:sldMk cId="1966073415" sldId="531"/>
            <ac:spMk id="6" creationId="{1A6DE200-594A-C2AF-6450-331F505ABE1A}"/>
          </ac:spMkLst>
        </pc:spChg>
        <pc:spChg chg="add mod">
          <ac:chgData name="Jiang, Wenxin" userId="a82f546d-a615-4e91-8cab-e1056b100a18" providerId="ADAL" clId="{D086D3E6-3D4A-B247-984A-C7176891954C}" dt="2025-04-22T22:23:56.487" v="8727" actId="1076"/>
          <ac:spMkLst>
            <pc:docMk/>
            <pc:sldMk cId="1966073415" sldId="531"/>
            <ac:spMk id="7" creationId="{CB3D08E4-5CAC-FFB2-4FA4-9B8C2D06BD78}"/>
          </ac:spMkLst>
        </pc:spChg>
        <pc:spChg chg="add mod">
          <ac:chgData name="Jiang, Wenxin" userId="a82f546d-a615-4e91-8cab-e1056b100a18" providerId="ADAL" clId="{D086D3E6-3D4A-B247-984A-C7176891954C}" dt="2025-04-22T22:25:33.235" v="8734" actId="1035"/>
          <ac:spMkLst>
            <pc:docMk/>
            <pc:sldMk cId="1966073415" sldId="531"/>
            <ac:spMk id="8" creationId="{48ED6068-973C-F3A0-A3E5-A15B3F961C20}"/>
          </ac:spMkLst>
        </pc:spChg>
        <pc:spChg chg="mod">
          <ac:chgData name="Jiang, Wenxin" userId="a82f546d-a615-4e91-8cab-e1056b100a18" providerId="ADAL" clId="{D086D3E6-3D4A-B247-984A-C7176891954C}" dt="2025-04-23T01:20:27.737" v="9293"/>
          <ac:spMkLst>
            <pc:docMk/>
            <pc:sldMk cId="1966073415" sldId="531"/>
            <ac:spMk id="717" creationId="{FFCD6607-A8CB-50CD-30B1-37AA8D687C49}"/>
          </ac:spMkLst>
        </pc:spChg>
        <pc:picChg chg="add mod">
          <ac:chgData name="Jiang, Wenxin" userId="a82f546d-a615-4e91-8cab-e1056b100a18" providerId="ADAL" clId="{D086D3E6-3D4A-B247-984A-C7176891954C}" dt="2025-04-22T22:24:03.520" v="8730" actId="1076"/>
          <ac:picMkLst>
            <pc:docMk/>
            <pc:sldMk cId="1966073415" sldId="531"/>
            <ac:picMk id="4" creationId="{09C07A95-2A1A-23F1-A77A-11778B6B8D17}"/>
          </ac:picMkLst>
        </pc:picChg>
      </pc:sldChg>
      <pc:sldChg chg="addSp modSp add del mod ord">
        <pc:chgData name="Jiang, Wenxin" userId="a82f546d-a615-4e91-8cab-e1056b100a18" providerId="ADAL" clId="{D086D3E6-3D4A-B247-984A-C7176891954C}" dt="2025-04-22T20:53:10.151" v="6879" actId="2696"/>
        <pc:sldMkLst>
          <pc:docMk/>
          <pc:sldMk cId="504086366" sldId="532"/>
        </pc:sldMkLst>
        <pc:spChg chg="mod">
          <ac:chgData name="Jiang, Wenxin" userId="a82f546d-a615-4e91-8cab-e1056b100a18" providerId="ADAL" clId="{D086D3E6-3D4A-B247-984A-C7176891954C}" dt="2025-04-22T17:19:43.287" v="5335" actId="20577"/>
          <ac:spMkLst>
            <pc:docMk/>
            <pc:sldMk cId="504086366" sldId="532"/>
            <ac:spMk id="717" creationId="{74655879-D4FA-0637-1EE2-A8FEA207335B}"/>
          </ac:spMkLst>
        </pc:spChg>
      </pc:sldChg>
      <pc:sldChg chg="add">
        <pc:chgData name="Jiang, Wenxin" userId="a82f546d-a615-4e91-8cab-e1056b100a18" providerId="ADAL" clId="{D086D3E6-3D4A-B247-984A-C7176891954C}" dt="2025-04-22T20:53:29.426" v="6880"/>
        <pc:sldMkLst>
          <pc:docMk/>
          <pc:sldMk cId="2461434159" sldId="532"/>
        </pc:sldMkLst>
      </pc:sldChg>
      <pc:sldChg chg="addSp delSp modSp add mod">
        <pc:chgData name="Jiang, Wenxin" userId="a82f546d-a615-4e91-8cab-e1056b100a18" providerId="ADAL" clId="{D086D3E6-3D4A-B247-984A-C7176891954C}" dt="2025-04-21T21:17:15.035" v="3746" actId="478"/>
        <pc:sldMkLst>
          <pc:docMk/>
          <pc:sldMk cId="1886551955" sldId="533"/>
        </pc:sldMkLst>
        <pc:picChg chg="add mod">
          <ac:chgData name="Jiang, Wenxin" userId="a82f546d-a615-4e91-8cab-e1056b100a18" providerId="ADAL" clId="{D086D3E6-3D4A-B247-984A-C7176891954C}" dt="2025-04-21T21:17:12.665" v="3745" actId="1076"/>
          <ac:picMkLst>
            <pc:docMk/>
            <pc:sldMk cId="1886551955" sldId="533"/>
            <ac:picMk id="5" creationId="{C907F81A-2C13-675A-ACA6-535B9EF0E6FE}"/>
          </ac:picMkLst>
        </pc:picChg>
      </pc:sldChg>
      <pc:sldChg chg="modSp add del mod">
        <pc:chgData name="Jiang, Wenxin" userId="a82f546d-a615-4e91-8cab-e1056b100a18" providerId="ADAL" clId="{D086D3E6-3D4A-B247-984A-C7176891954C}" dt="2025-04-21T21:06:57.645" v="3144" actId="2696"/>
        <pc:sldMkLst>
          <pc:docMk/>
          <pc:sldMk cId="2084908992" sldId="533"/>
        </pc:sldMkLst>
      </pc:sldChg>
      <pc:sldChg chg="delSp add mod">
        <pc:chgData name="Jiang, Wenxin" userId="a82f546d-a615-4e91-8cab-e1056b100a18" providerId="ADAL" clId="{D086D3E6-3D4A-B247-984A-C7176891954C}" dt="2025-04-21T21:17:22.015" v="3748" actId="478"/>
        <pc:sldMkLst>
          <pc:docMk/>
          <pc:sldMk cId="1126853666" sldId="534"/>
        </pc:sldMkLst>
      </pc:sldChg>
      <pc:sldChg chg="modSp add del mod">
        <pc:chgData name="Jiang, Wenxin" userId="a82f546d-a615-4e91-8cab-e1056b100a18" providerId="ADAL" clId="{D086D3E6-3D4A-B247-984A-C7176891954C}" dt="2025-04-21T21:06:57.645" v="3144" actId="2696"/>
        <pc:sldMkLst>
          <pc:docMk/>
          <pc:sldMk cId="4192217579" sldId="534"/>
        </pc:sldMkLst>
      </pc:sldChg>
      <pc:sldChg chg="addSp modSp add mod">
        <pc:chgData name="Jiang, Wenxin" userId="a82f546d-a615-4e91-8cab-e1056b100a18" providerId="ADAL" clId="{D086D3E6-3D4A-B247-984A-C7176891954C}" dt="2025-04-21T21:17:51.713" v="3759" actId="1076"/>
        <pc:sldMkLst>
          <pc:docMk/>
          <pc:sldMk cId="3119429568" sldId="535"/>
        </pc:sldMkLst>
        <pc:picChg chg="add mod">
          <ac:chgData name="Jiang, Wenxin" userId="a82f546d-a615-4e91-8cab-e1056b100a18" providerId="ADAL" clId="{D086D3E6-3D4A-B247-984A-C7176891954C}" dt="2025-04-21T21:17:50.098" v="3758" actId="1076"/>
          <ac:picMkLst>
            <pc:docMk/>
            <pc:sldMk cId="3119429568" sldId="535"/>
            <ac:picMk id="5" creationId="{5ABE326D-F5EF-47B9-76FF-515CE87240D2}"/>
          </ac:picMkLst>
        </pc:picChg>
        <pc:picChg chg="add mod">
          <ac:chgData name="Jiang, Wenxin" userId="a82f546d-a615-4e91-8cab-e1056b100a18" providerId="ADAL" clId="{D086D3E6-3D4A-B247-984A-C7176891954C}" dt="2025-04-21T21:17:51.713" v="3759" actId="1076"/>
          <ac:picMkLst>
            <pc:docMk/>
            <pc:sldMk cId="3119429568" sldId="535"/>
            <ac:picMk id="6" creationId="{7EDAED7B-30C1-375A-AEC4-E7FF713E2E92}"/>
          </ac:picMkLst>
        </pc:picChg>
      </pc:sldChg>
      <pc:sldChg chg="modSp add del mod">
        <pc:chgData name="Jiang, Wenxin" userId="a82f546d-a615-4e91-8cab-e1056b100a18" providerId="ADAL" clId="{D086D3E6-3D4A-B247-984A-C7176891954C}" dt="2025-04-21T21:06:57.645" v="3144" actId="2696"/>
        <pc:sldMkLst>
          <pc:docMk/>
          <pc:sldMk cId="3827532302" sldId="535"/>
        </pc:sldMkLst>
      </pc:sldChg>
      <pc:sldChg chg="modSp add del mod">
        <pc:chgData name="Jiang, Wenxin" userId="a82f546d-a615-4e91-8cab-e1056b100a18" providerId="ADAL" clId="{D086D3E6-3D4A-B247-984A-C7176891954C}" dt="2025-04-21T21:06:57.645" v="3144" actId="2696"/>
        <pc:sldMkLst>
          <pc:docMk/>
          <pc:sldMk cId="2279947289" sldId="536"/>
        </pc:sldMkLst>
      </pc:sldChg>
      <pc:sldChg chg="addSp modSp add mod">
        <pc:chgData name="Jiang, Wenxin" userId="a82f546d-a615-4e91-8cab-e1056b100a18" providerId="ADAL" clId="{D086D3E6-3D4A-B247-984A-C7176891954C}" dt="2025-04-21T21:18:14.163" v="3762" actId="1076"/>
        <pc:sldMkLst>
          <pc:docMk/>
          <pc:sldMk cId="3595988692" sldId="536"/>
        </pc:sldMkLst>
        <pc:picChg chg="add mod">
          <ac:chgData name="Jiang, Wenxin" userId="a82f546d-a615-4e91-8cab-e1056b100a18" providerId="ADAL" clId="{D086D3E6-3D4A-B247-984A-C7176891954C}" dt="2025-04-21T21:18:14.163" v="3762" actId="1076"/>
          <ac:picMkLst>
            <pc:docMk/>
            <pc:sldMk cId="3595988692" sldId="536"/>
            <ac:picMk id="5" creationId="{4776D53D-1FBD-DA67-EBA0-3F67FC8AA2DB}"/>
          </ac:picMkLst>
        </pc:picChg>
      </pc:sldChg>
      <pc:sldChg chg="modSp add mod modAnim">
        <pc:chgData name="Jiang, Wenxin" userId="a82f546d-a615-4e91-8cab-e1056b100a18" providerId="ADAL" clId="{D086D3E6-3D4A-B247-984A-C7176891954C}" dt="2025-04-23T02:02:01.138" v="9530" actId="207"/>
        <pc:sldMkLst>
          <pc:docMk/>
          <pc:sldMk cId="858271999" sldId="537"/>
        </pc:sldMkLst>
        <pc:spChg chg="mod">
          <ac:chgData name="Jiang, Wenxin" userId="a82f546d-a615-4e91-8cab-e1056b100a18" providerId="ADAL" clId="{D086D3E6-3D4A-B247-984A-C7176891954C}" dt="2025-04-23T02:02:01.138" v="9530" actId="207"/>
          <ac:spMkLst>
            <pc:docMk/>
            <pc:sldMk cId="858271999" sldId="537"/>
            <ac:spMk id="9" creationId="{22A46C9C-1445-229C-1E47-FA797A2DDD68}"/>
          </ac:spMkLst>
        </pc:spChg>
        <pc:picChg chg="mod">
          <ac:chgData name="Jiang, Wenxin" userId="a82f546d-a615-4e91-8cab-e1056b100a18" providerId="ADAL" clId="{D086D3E6-3D4A-B247-984A-C7176891954C}" dt="2025-04-22T23:57:39.548" v="9160" actId="1076"/>
          <ac:picMkLst>
            <pc:docMk/>
            <pc:sldMk cId="858271999" sldId="537"/>
            <ac:picMk id="4" creationId="{37180A33-5BBA-5E45-51F0-099C1C7B6DF5}"/>
          </ac:picMkLst>
        </pc:picChg>
        <pc:picChg chg="mod">
          <ac:chgData name="Jiang, Wenxin" userId="a82f546d-a615-4e91-8cab-e1056b100a18" providerId="ADAL" clId="{D086D3E6-3D4A-B247-984A-C7176891954C}" dt="2025-04-22T23:57:39.548" v="9160" actId="1076"/>
          <ac:picMkLst>
            <pc:docMk/>
            <pc:sldMk cId="858271999" sldId="537"/>
            <ac:picMk id="5" creationId="{75392172-432F-2E85-152E-096F2F56E9DD}"/>
          </ac:picMkLst>
        </pc:picChg>
        <pc:picChg chg="mod">
          <ac:chgData name="Jiang, Wenxin" userId="a82f546d-a615-4e91-8cab-e1056b100a18" providerId="ADAL" clId="{D086D3E6-3D4A-B247-984A-C7176891954C}" dt="2025-04-22T23:57:39.548" v="9160" actId="1076"/>
          <ac:picMkLst>
            <pc:docMk/>
            <pc:sldMk cId="858271999" sldId="537"/>
            <ac:picMk id="6" creationId="{08237390-52F7-EE34-9615-A8D4B8550A6A}"/>
          </ac:picMkLst>
        </pc:picChg>
        <pc:picChg chg="mod">
          <ac:chgData name="Jiang, Wenxin" userId="a82f546d-a615-4e91-8cab-e1056b100a18" providerId="ADAL" clId="{D086D3E6-3D4A-B247-984A-C7176891954C}" dt="2025-04-22T23:57:39.548" v="9160" actId="1076"/>
          <ac:picMkLst>
            <pc:docMk/>
            <pc:sldMk cId="858271999" sldId="537"/>
            <ac:picMk id="7" creationId="{6AD95A05-22AF-D192-E005-D3F43544ACC9}"/>
          </ac:picMkLst>
        </pc:picChg>
        <pc:picChg chg="mod">
          <ac:chgData name="Jiang, Wenxin" userId="a82f546d-a615-4e91-8cab-e1056b100a18" providerId="ADAL" clId="{D086D3E6-3D4A-B247-984A-C7176891954C}" dt="2025-04-22T23:57:39.548" v="9160" actId="1076"/>
          <ac:picMkLst>
            <pc:docMk/>
            <pc:sldMk cId="858271999" sldId="537"/>
            <ac:picMk id="8" creationId="{C19F8DDC-6304-EB96-4F17-B9D90CD30B3B}"/>
          </ac:picMkLst>
        </pc:picChg>
        <pc:picChg chg="mod">
          <ac:chgData name="Jiang, Wenxin" userId="a82f546d-a615-4e91-8cab-e1056b100a18" providerId="ADAL" clId="{D086D3E6-3D4A-B247-984A-C7176891954C}" dt="2025-04-22T23:57:39.548" v="9160" actId="1076"/>
          <ac:picMkLst>
            <pc:docMk/>
            <pc:sldMk cId="858271999" sldId="537"/>
            <ac:picMk id="2052" creationId="{DA3460A9-E31A-5A7C-B4AE-0D4A69AD06CE}"/>
          </ac:picMkLst>
        </pc:picChg>
        <pc:picChg chg="mod">
          <ac:chgData name="Jiang, Wenxin" userId="a82f546d-a615-4e91-8cab-e1056b100a18" providerId="ADAL" clId="{D086D3E6-3D4A-B247-984A-C7176891954C}" dt="2025-04-22T23:57:50.089" v="9165" actId="1076"/>
          <ac:picMkLst>
            <pc:docMk/>
            <pc:sldMk cId="858271999" sldId="537"/>
            <ac:picMk id="2054" creationId="{BF5066F3-FAA1-9AFC-94F8-2BD5B62552F7}"/>
          </ac:picMkLst>
        </pc:picChg>
      </pc:sldChg>
      <pc:sldChg chg="addSp delSp modSp add del mod modAnim">
        <pc:chgData name="Jiang, Wenxin" userId="a82f546d-a615-4e91-8cab-e1056b100a18" providerId="ADAL" clId="{D086D3E6-3D4A-B247-984A-C7176891954C}" dt="2025-04-22T16:45:51.392" v="4938" actId="2696"/>
        <pc:sldMkLst>
          <pc:docMk/>
          <pc:sldMk cId="1529169538" sldId="537"/>
        </pc:sldMkLst>
      </pc:sldChg>
      <pc:sldChg chg="addSp delSp modSp add mod modAnim">
        <pc:chgData name="Jiang, Wenxin" userId="a82f546d-a615-4e91-8cab-e1056b100a18" providerId="ADAL" clId="{D086D3E6-3D4A-B247-984A-C7176891954C}" dt="2025-04-21T21:51:50.251" v="4675" actId="1076"/>
        <pc:sldMkLst>
          <pc:docMk/>
          <pc:sldMk cId="3915362388" sldId="538"/>
        </pc:sldMkLst>
      </pc:sldChg>
      <pc:sldChg chg="add del">
        <pc:chgData name="Jiang, Wenxin" userId="a82f546d-a615-4e91-8cab-e1056b100a18" providerId="ADAL" clId="{D086D3E6-3D4A-B247-984A-C7176891954C}" dt="2025-04-21T20:42:26.409" v="2844" actId="2696"/>
        <pc:sldMkLst>
          <pc:docMk/>
          <pc:sldMk cId="699355350" sldId="539"/>
        </pc:sldMkLst>
      </pc:sldChg>
      <pc:sldChg chg="addSp modSp add mod modAnim">
        <pc:chgData name="Jiang, Wenxin" userId="a82f546d-a615-4e91-8cab-e1056b100a18" providerId="ADAL" clId="{D086D3E6-3D4A-B247-984A-C7176891954C}" dt="2025-04-23T01:43:53.861" v="9418" actId="167"/>
        <pc:sldMkLst>
          <pc:docMk/>
          <pc:sldMk cId="2227657276" sldId="540"/>
        </pc:sldMkLst>
        <pc:spChg chg="add mod">
          <ac:chgData name="Jiang, Wenxin" userId="a82f546d-a615-4e91-8cab-e1056b100a18" providerId="ADAL" clId="{D086D3E6-3D4A-B247-984A-C7176891954C}" dt="2025-04-23T01:43:37.362" v="9414" actId="1076"/>
          <ac:spMkLst>
            <pc:docMk/>
            <pc:sldMk cId="2227657276" sldId="540"/>
            <ac:spMk id="4" creationId="{DB594F8A-C7A9-4052-126D-9A2CD652B3E6}"/>
          </ac:spMkLst>
        </pc:spChg>
        <pc:picChg chg="mod">
          <ac:chgData name="Jiang, Wenxin" userId="a82f546d-a615-4e91-8cab-e1056b100a18" providerId="ADAL" clId="{D086D3E6-3D4A-B247-984A-C7176891954C}" dt="2025-04-23T01:43:53.861" v="9418" actId="167"/>
          <ac:picMkLst>
            <pc:docMk/>
            <pc:sldMk cId="2227657276" sldId="540"/>
            <ac:picMk id="9" creationId="{38DD4982-F423-2AB0-295A-10431F91CAC8}"/>
          </ac:picMkLst>
        </pc:picChg>
        <pc:picChg chg="mod">
          <ac:chgData name="Jiang, Wenxin" userId="a82f546d-a615-4e91-8cab-e1056b100a18" providerId="ADAL" clId="{D086D3E6-3D4A-B247-984A-C7176891954C}" dt="2025-04-23T01:43:38.405" v="9415" actId="1076"/>
          <ac:picMkLst>
            <pc:docMk/>
            <pc:sldMk cId="2227657276" sldId="540"/>
            <ac:picMk id="3074" creationId="{6C4E6A42-AA5E-A4FB-7525-17FB73855ABE}"/>
          </ac:picMkLst>
        </pc:picChg>
      </pc:sldChg>
      <pc:sldChg chg="addSp delSp modSp add del mod modAnim">
        <pc:chgData name="Jiang, Wenxin" userId="a82f546d-a615-4e91-8cab-e1056b100a18" providerId="ADAL" clId="{D086D3E6-3D4A-B247-984A-C7176891954C}" dt="2025-04-22T16:45:51.392" v="4938" actId="2696"/>
        <pc:sldMkLst>
          <pc:docMk/>
          <pc:sldMk cId="4242128343" sldId="540"/>
        </pc:sldMkLst>
      </pc:sldChg>
      <pc:sldChg chg="addSp delSp modSp add mod">
        <pc:chgData name="Jiang, Wenxin" userId="a82f546d-a615-4e91-8cab-e1056b100a18" providerId="ADAL" clId="{D086D3E6-3D4A-B247-984A-C7176891954C}" dt="2025-04-21T20:58:24.216" v="2909" actId="1076"/>
        <pc:sldMkLst>
          <pc:docMk/>
          <pc:sldMk cId="1896717049" sldId="541"/>
        </pc:sldMkLst>
        <pc:spChg chg="mod">
          <ac:chgData name="Jiang, Wenxin" userId="a82f546d-a615-4e91-8cab-e1056b100a18" providerId="ADAL" clId="{D086D3E6-3D4A-B247-984A-C7176891954C}" dt="2025-04-21T20:58:08.653" v="2905" actId="20577"/>
          <ac:spMkLst>
            <pc:docMk/>
            <pc:sldMk cId="1896717049" sldId="541"/>
            <ac:spMk id="682" creationId="{B4F06DA3-CF6F-5A99-0D76-DD76CFE2608A}"/>
          </ac:spMkLst>
        </pc:spChg>
        <pc:picChg chg="add mod">
          <ac:chgData name="Jiang, Wenxin" userId="a82f546d-a615-4e91-8cab-e1056b100a18" providerId="ADAL" clId="{D086D3E6-3D4A-B247-984A-C7176891954C}" dt="2025-04-21T20:58:24.216" v="2909" actId="1076"/>
          <ac:picMkLst>
            <pc:docMk/>
            <pc:sldMk cId="1896717049" sldId="541"/>
            <ac:picMk id="4" creationId="{D787609A-9D26-9C8D-E8EF-E5964BBC6477}"/>
          </ac:picMkLst>
        </pc:picChg>
      </pc:sldChg>
      <pc:sldChg chg="addSp delSp modSp add mod modNotesTx">
        <pc:chgData name="Jiang, Wenxin" userId="a82f546d-a615-4e91-8cab-e1056b100a18" providerId="ADAL" clId="{D086D3E6-3D4A-B247-984A-C7176891954C}" dt="2025-04-21T21:00:09.851" v="3027" actId="1076"/>
        <pc:sldMkLst>
          <pc:docMk/>
          <pc:sldMk cId="1676797296" sldId="542"/>
        </pc:sldMkLst>
        <pc:spChg chg="mod">
          <ac:chgData name="Jiang, Wenxin" userId="a82f546d-a615-4e91-8cab-e1056b100a18" providerId="ADAL" clId="{D086D3E6-3D4A-B247-984A-C7176891954C}" dt="2025-04-21T20:59:54.658" v="3024" actId="20577"/>
          <ac:spMkLst>
            <pc:docMk/>
            <pc:sldMk cId="1676797296" sldId="542"/>
            <ac:spMk id="651" creationId="{03883504-01CF-ABBC-6825-6911145B4D92}"/>
          </ac:spMkLst>
        </pc:spChg>
        <pc:picChg chg="add mod">
          <ac:chgData name="Jiang, Wenxin" userId="a82f546d-a615-4e91-8cab-e1056b100a18" providerId="ADAL" clId="{D086D3E6-3D4A-B247-984A-C7176891954C}" dt="2025-04-21T21:00:09.851" v="3027" actId="1076"/>
          <ac:picMkLst>
            <pc:docMk/>
            <pc:sldMk cId="1676797296" sldId="542"/>
            <ac:picMk id="5" creationId="{1F50BD95-6A66-F5AB-ED4F-45DD3142718F}"/>
          </ac:picMkLst>
        </pc:picChg>
      </pc:sldChg>
      <pc:sldChg chg="addSp delSp modSp add mod modAnim modNotesTx">
        <pc:chgData name="Jiang, Wenxin" userId="a82f546d-a615-4e91-8cab-e1056b100a18" providerId="ADAL" clId="{D086D3E6-3D4A-B247-984A-C7176891954C}" dt="2025-04-22T21:57:20.235" v="7672"/>
        <pc:sldMkLst>
          <pc:docMk/>
          <pc:sldMk cId="1424245647" sldId="543"/>
        </pc:sldMkLst>
        <pc:spChg chg="add del mod">
          <ac:chgData name="Jiang, Wenxin" userId="a82f546d-a615-4e91-8cab-e1056b100a18" providerId="ADAL" clId="{D086D3E6-3D4A-B247-984A-C7176891954C}" dt="2025-04-22T21:57:14.047" v="7670" actId="478"/>
          <ac:spMkLst>
            <pc:docMk/>
            <pc:sldMk cId="1424245647" sldId="543"/>
            <ac:spMk id="8" creationId="{84A10C5E-F762-650C-06D3-BA0EE0C05EDB}"/>
          </ac:spMkLst>
        </pc:spChg>
        <pc:spChg chg="mod">
          <ac:chgData name="Jiang, Wenxin" userId="a82f546d-a615-4e91-8cab-e1056b100a18" providerId="ADAL" clId="{D086D3E6-3D4A-B247-984A-C7176891954C}" dt="2025-04-21T21:04:19.104" v="3088" actId="313"/>
          <ac:spMkLst>
            <pc:docMk/>
            <pc:sldMk cId="1424245647" sldId="543"/>
            <ac:spMk id="651" creationId="{B80CC5D0-F636-023A-72E8-40A0DAF4BB07}"/>
          </ac:spMkLst>
        </pc:spChg>
        <pc:picChg chg="add mod">
          <ac:chgData name="Jiang, Wenxin" userId="a82f546d-a615-4e91-8cab-e1056b100a18" providerId="ADAL" clId="{D086D3E6-3D4A-B247-984A-C7176891954C}" dt="2025-04-22T21:54:31.148" v="7661" actId="1076"/>
          <ac:picMkLst>
            <pc:docMk/>
            <pc:sldMk cId="1424245647" sldId="543"/>
            <ac:picMk id="5" creationId="{7D220665-34E9-EE68-D1F1-2CA783E5CA71}"/>
          </ac:picMkLst>
        </pc:picChg>
        <pc:picChg chg="add mod">
          <ac:chgData name="Jiang, Wenxin" userId="a82f546d-a615-4e91-8cab-e1056b100a18" providerId="ADAL" clId="{D086D3E6-3D4A-B247-984A-C7176891954C}" dt="2025-04-21T21:05:49.843" v="3127" actId="1076"/>
          <ac:picMkLst>
            <pc:docMk/>
            <pc:sldMk cId="1424245647" sldId="543"/>
            <ac:picMk id="6" creationId="{4D2094AF-0DA7-91AF-ADA6-42DE3F098803}"/>
          </ac:picMkLst>
        </pc:picChg>
        <pc:picChg chg="add mod">
          <ac:chgData name="Jiang, Wenxin" userId="a82f546d-a615-4e91-8cab-e1056b100a18" providerId="ADAL" clId="{D086D3E6-3D4A-B247-984A-C7176891954C}" dt="2025-04-21T21:05:49.010" v="3126" actId="1076"/>
          <ac:picMkLst>
            <pc:docMk/>
            <pc:sldMk cId="1424245647" sldId="543"/>
            <ac:picMk id="7" creationId="{6B74A96F-8910-A2DE-4581-9E9CD7CEB7C7}"/>
          </ac:picMkLst>
        </pc:picChg>
        <pc:picChg chg="add mod">
          <ac:chgData name="Jiang, Wenxin" userId="a82f546d-a615-4e91-8cab-e1056b100a18" providerId="ADAL" clId="{D086D3E6-3D4A-B247-984A-C7176891954C}" dt="2025-04-22T21:56:40.138" v="7664" actId="1076"/>
          <ac:picMkLst>
            <pc:docMk/>
            <pc:sldMk cId="1424245647" sldId="543"/>
            <ac:picMk id="9" creationId="{D7450267-78F8-02DA-6610-40F1DEB98AAB}"/>
          </ac:picMkLst>
        </pc:picChg>
        <pc:picChg chg="add mod">
          <ac:chgData name="Jiang, Wenxin" userId="a82f546d-a615-4e91-8cab-e1056b100a18" providerId="ADAL" clId="{D086D3E6-3D4A-B247-984A-C7176891954C}" dt="2025-04-22T21:54:28.414" v="7660" actId="1076"/>
          <ac:picMkLst>
            <pc:docMk/>
            <pc:sldMk cId="1424245647" sldId="543"/>
            <ac:picMk id="18434" creationId="{3CF53DC7-419B-7F5A-AD88-A69AF6CF286B}"/>
          </ac:picMkLst>
        </pc:picChg>
      </pc:sldChg>
      <pc:sldChg chg="delSp modSp add mod">
        <pc:chgData name="Jiang, Wenxin" userId="a82f546d-a615-4e91-8cab-e1056b100a18" providerId="ADAL" clId="{D086D3E6-3D4A-B247-984A-C7176891954C}" dt="2025-04-21T21:06:14.228" v="3136" actId="1076"/>
        <pc:sldMkLst>
          <pc:docMk/>
          <pc:sldMk cId="1906461105" sldId="544"/>
        </pc:sldMkLst>
        <pc:picChg chg="mod">
          <ac:chgData name="Jiang, Wenxin" userId="a82f546d-a615-4e91-8cab-e1056b100a18" providerId="ADAL" clId="{D086D3E6-3D4A-B247-984A-C7176891954C}" dt="2025-04-21T21:06:14.228" v="3136" actId="1076"/>
          <ac:picMkLst>
            <pc:docMk/>
            <pc:sldMk cId="1906461105" sldId="544"/>
            <ac:picMk id="4" creationId="{60FD40BC-BB76-48AF-D101-0626C126A18C}"/>
          </ac:picMkLst>
        </pc:picChg>
      </pc:sldChg>
      <pc:sldChg chg="addSp delSp modSp add mod modNotesTx">
        <pc:chgData name="Jiang, Wenxin" userId="a82f546d-a615-4e91-8cab-e1056b100a18" providerId="ADAL" clId="{D086D3E6-3D4A-B247-984A-C7176891954C}" dt="2025-04-23T01:42:27.980" v="9402" actId="20577"/>
        <pc:sldMkLst>
          <pc:docMk/>
          <pc:sldMk cId="3901239116" sldId="545"/>
        </pc:sldMkLst>
        <pc:spChg chg="mod">
          <ac:chgData name="Jiang, Wenxin" userId="a82f546d-a615-4e91-8cab-e1056b100a18" providerId="ADAL" clId="{D086D3E6-3D4A-B247-984A-C7176891954C}" dt="2025-04-23T01:42:27.980" v="9402" actId="20577"/>
          <ac:spMkLst>
            <pc:docMk/>
            <pc:sldMk cId="3901239116" sldId="545"/>
            <ac:spMk id="717" creationId="{3633E914-FDDC-0132-C220-BA8F840C965A}"/>
          </ac:spMkLst>
        </pc:spChg>
        <pc:picChg chg="add mod">
          <ac:chgData name="Jiang, Wenxin" userId="a82f546d-a615-4e91-8cab-e1056b100a18" providerId="ADAL" clId="{D086D3E6-3D4A-B247-984A-C7176891954C}" dt="2025-04-21T21:29:40.520" v="3827" actId="1076"/>
          <ac:picMkLst>
            <pc:docMk/>
            <pc:sldMk cId="3901239116" sldId="545"/>
            <ac:picMk id="5" creationId="{39D60FC4-36E2-0EB0-8FBA-11426176C41E}"/>
          </ac:picMkLst>
        </pc:picChg>
        <pc:cxnChg chg="mod">
          <ac:chgData name="Jiang, Wenxin" userId="a82f546d-a615-4e91-8cab-e1056b100a18" providerId="ADAL" clId="{D086D3E6-3D4A-B247-984A-C7176891954C}" dt="2025-04-23T01:42:26.637" v="9398" actId="1076"/>
          <ac:cxnSpMkLst>
            <pc:docMk/>
            <pc:sldMk cId="3901239116" sldId="545"/>
            <ac:cxnSpMk id="3" creationId="{9B384C64-A452-8AB7-0093-54ECC621477C}"/>
          </ac:cxnSpMkLst>
        </pc:cxnChg>
      </pc:sldChg>
      <pc:sldChg chg="addSp delSp modSp add mod modAnim">
        <pc:chgData name="Jiang, Wenxin" userId="a82f546d-a615-4e91-8cab-e1056b100a18" providerId="ADAL" clId="{D086D3E6-3D4A-B247-984A-C7176891954C}" dt="2025-04-22T21:52:18.792" v="7638" actId="1076"/>
        <pc:sldMkLst>
          <pc:docMk/>
          <pc:sldMk cId="3010875676" sldId="546"/>
        </pc:sldMkLst>
        <pc:spChg chg="mod">
          <ac:chgData name="Jiang, Wenxin" userId="a82f546d-a615-4e91-8cab-e1056b100a18" providerId="ADAL" clId="{D086D3E6-3D4A-B247-984A-C7176891954C}" dt="2025-04-22T20:58:39.741" v="7040" actId="1076"/>
          <ac:spMkLst>
            <pc:docMk/>
            <pc:sldMk cId="3010875676" sldId="546"/>
            <ac:spMk id="4" creationId="{74705FC6-94DE-03F1-DAD8-3C21E7CA2BC4}"/>
          </ac:spMkLst>
        </pc:spChg>
        <pc:spChg chg="mod">
          <ac:chgData name="Jiang, Wenxin" userId="a82f546d-a615-4e91-8cab-e1056b100a18" providerId="ADAL" clId="{D086D3E6-3D4A-B247-984A-C7176891954C}" dt="2025-04-21T21:42:01.977" v="4379" actId="20577"/>
          <ac:spMkLst>
            <pc:docMk/>
            <pc:sldMk cId="3010875676" sldId="546"/>
            <ac:spMk id="6" creationId="{152BCA18-3E3F-9D0C-2FE9-E8E4E643DBD7}"/>
          </ac:spMkLst>
        </pc:spChg>
        <pc:spChg chg="add mod">
          <ac:chgData name="Jiang, Wenxin" userId="a82f546d-a615-4e91-8cab-e1056b100a18" providerId="ADAL" clId="{D086D3E6-3D4A-B247-984A-C7176891954C}" dt="2025-04-22T20:58:44.586" v="7041" actId="1076"/>
          <ac:spMkLst>
            <pc:docMk/>
            <pc:sldMk cId="3010875676" sldId="546"/>
            <ac:spMk id="7" creationId="{64F0F76E-67A3-47BA-90DB-1755B6782C04}"/>
          </ac:spMkLst>
        </pc:spChg>
        <pc:spChg chg="add mod">
          <ac:chgData name="Jiang, Wenxin" userId="a82f546d-a615-4e91-8cab-e1056b100a18" providerId="ADAL" clId="{D086D3E6-3D4A-B247-984A-C7176891954C}" dt="2025-04-22T20:58:44.586" v="7041" actId="1076"/>
          <ac:spMkLst>
            <pc:docMk/>
            <pc:sldMk cId="3010875676" sldId="546"/>
            <ac:spMk id="8" creationId="{2C300580-7E5C-4BD8-B68C-A62AB0705D9A}"/>
          </ac:spMkLst>
        </pc:spChg>
        <pc:spChg chg="add mod">
          <ac:chgData name="Jiang, Wenxin" userId="a82f546d-a615-4e91-8cab-e1056b100a18" providerId="ADAL" clId="{D086D3E6-3D4A-B247-984A-C7176891954C}" dt="2025-04-22T20:58:44.586" v="7041" actId="1076"/>
          <ac:spMkLst>
            <pc:docMk/>
            <pc:sldMk cId="3010875676" sldId="546"/>
            <ac:spMk id="9" creationId="{B4427C7E-57ED-51EA-19CA-545C03C31080}"/>
          </ac:spMkLst>
        </pc:spChg>
        <pc:spChg chg="add del mod">
          <ac:chgData name="Jiang, Wenxin" userId="a82f546d-a615-4e91-8cab-e1056b100a18" providerId="ADAL" clId="{D086D3E6-3D4A-B247-984A-C7176891954C}" dt="2025-04-22T20:49:23.655" v="6659" actId="478"/>
          <ac:spMkLst>
            <pc:docMk/>
            <pc:sldMk cId="3010875676" sldId="546"/>
            <ac:spMk id="11" creationId="{D67E8E84-6EFE-52E4-2B1D-0402ACAAEC28}"/>
          </ac:spMkLst>
        </pc:spChg>
        <pc:spChg chg="add del mod">
          <ac:chgData name="Jiang, Wenxin" userId="a82f546d-a615-4e91-8cab-e1056b100a18" providerId="ADAL" clId="{D086D3E6-3D4A-B247-984A-C7176891954C}" dt="2025-04-22T20:49:18.641" v="6656" actId="478"/>
          <ac:spMkLst>
            <pc:docMk/>
            <pc:sldMk cId="3010875676" sldId="546"/>
            <ac:spMk id="12" creationId="{48163F2C-534E-4504-3604-3DEC77C08403}"/>
          </ac:spMkLst>
        </pc:spChg>
        <pc:spChg chg="del mod">
          <ac:chgData name="Jiang, Wenxin" userId="a82f546d-a615-4e91-8cab-e1056b100a18" providerId="ADAL" clId="{D086D3E6-3D4A-B247-984A-C7176891954C}" dt="2025-04-22T20:48:59.167" v="6654" actId="478"/>
          <ac:spMkLst>
            <pc:docMk/>
            <pc:sldMk cId="3010875676" sldId="546"/>
            <ac:spMk id="16" creationId="{F1791C24-E155-B15F-2EA9-C43409DB2521}"/>
          </ac:spMkLst>
        </pc:spChg>
        <pc:spChg chg="add mod">
          <ac:chgData name="Jiang, Wenxin" userId="a82f546d-a615-4e91-8cab-e1056b100a18" providerId="ADAL" clId="{D086D3E6-3D4A-B247-984A-C7176891954C}" dt="2025-04-22T20:58:44.586" v="7041" actId="1076"/>
          <ac:spMkLst>
            <pc:docMk/>
            <pc:sldMk cId="3010875676" sldId="546"/>
            <ac:spMk id="19" creationId="{BD697B80-50F0-AA26-9CA5-F656DC87DECC}"/>
          </ac:spMkLst>
        </pc:spChg>
        <pc:spChg chg="add mod">
          <ac:chgData name="Jiang, Wenxin" userId="a82f546d-a615-4e91-8cab-e1056b100a18" providerId="ADAL" clId="{D086D3E6-3D4A-B247-984A-C7176891954C}" dt="2025-04-22T20:58:44.586" v="7041" actId="1076"/>
          <ac:spMkLst>
            <pc:docMk/>
            <pc:sldMk cId="3010875676" sldId="546"/>
            <ac:spMk id="20" creationId="{C471C315-B817-DCF2-F2E8-0B0E55940BBF}"/>
          </ac:spMkLst>
        </pc:spChg>
        <pc:spChg chg="add mod">
          <ac:chgData name="Jiang, Wenxin" userId="a82f546d-a615-4e91-8cab-e1056b100a18" providerId="ADAL" clId="{D086D3E6-3D4A-B247-984A-C7176891954C}" dt="2025-04-22T20:58:01.965" v="7035" actId="20577"/>
          <ac:spMkLst>
            <pc:docMk/>
            <pc:sldMk cId="3010875676" sldId="546"/>
            <ac:spMk id="22" creationId="{3DF699B2-14D7-ABF0-AA7F-6BC02CCE5809}"/>
          </ac:spMkLst>
        </pc:spChg>
        <pc:spChg chg="add del mod">
          <ac:chgData name="Jiang, Wenxin" userId="a82f546d-a615-4e91-8cab-e1056b100a18" providerId="ADAL" clId="{D086D3E6-3D4A-B247-984A-C7176891954C}" dt="2025-04-22T20:57:15.978" v="6992" actId="478"/>
          <ac:spMkLst>
            <pc:docMk/>
            <pc:sldMk cId="3010875676" sldId="546"/>
            <ac:spMk id="25" creationId="{61503284-0727-D5C4-6E83-36A662A1C447}"/>
          </ac:spMkLst>
        </pc:spChg>
        <pc:spChg chg="add del mod">
          <ac:chgData name="Jiang, Wenxin" userId="a82f546d-a615-4e91-8cab-e1056b100a18" providerId="ADAL" clId="{D086D3E6-3D4A-B247-984A-C7176891954C}" dt="2025-04-22T20:57:17.010" v="6993" actId="478"/>
          <ac:spMkLst>
            <pc:docMk/>
            <pc:sldMk cId="3010875676" sldId="546"/>
            <ac:spMk id="26" creationId="{D8F59C89-2C9A-E55F-B9D7-30C9EC2C2978}"/>
          </ac:spMkLst>
        </pc:spChg>
        <pc:spChg chg="add mod">
          <ac:chgData name="Jiang, Wenxin" userId="a82f546d-a615-4e91-8cab-e1056b100a18" providerId="ADAL" clId="{D086D3E6-3D4A-B247-984A-C7176891954C}" dt="2025-04-22T20:58:44.586" v="7041" actId="1076"/>
          <ac:spMkLst>
            <pc:docMk/>
            <pc:sldMk cId="3010875676" sldId="546"/>
            <ac:spMk id="27" creationId="{5561C020-5270-6FBE-5446-F6F07E074C7E}"/>
          </ac:spMkLst>
        </pc:spChg>
        <pc:spChg chg="add mod">
          <ac:chgData name="Jiang, Wenxin" userId="a82f546d-a615-4e91-8cab-e1056b100a18" providerId="ADAL" clId="{D086D3E6-3D4A-B247-984A-C7176891954C}" dt="2025-04-22T21:52:18.792" v="7638" actId="1076"/>
          <ac:spMkLst>
            <pc:docMk/>
            <pc:sldMk cId="3010875676" sldId="546"/>
            <ac:spMk id="42" creationId="{2D7DD18B-AE7F-455C-ACBB-0F216001D9AF}"/>
          </ac:spMkLst>
        </pc:spChg>
        <pc:picChg chg="add mod">
          <ac:chgData name="Jiang, Wenxin" userId="a82f546d-a615-4e91-8cab-e1056b100a18" providerId="ADAL" clId="{D086D3E6-3D4A-B247-984A-C7176891954C}" dt="2025-04-21T21:42:06.069" v="4381" actId="14100"/>
          <ac:picMkLst>
            <pc:docMk/>
            <pc:sldMk cId="3010875676" sldId="546"/>
            <ac:picMk id="5" creationId="{021E8892-B948-5509-B29B-DA67BCC09AD4}"/>
          </ac:picMkLst>
        </pc:picChg>
        <pc:picChg chg="add del mod">
          <ac:chgData name="Jiang, Wenxin" userId="a82f546d-a615-4e91-8cab-e1056b100a18" providerId="ADAL" clId="{D086D3E6-3D4A-B247-984A-C7176891954C}" dt="2025-04-22T20:49:18.641" v="6656" actId="478"/>
          <ac:picMkLst>
            <pc:docMk/>
            <pc:sldMk cId="3010875676" sldId="546"/>
            <ac:picMk id="13" creationId="{35602041-6A71-8476-6670-2541050336B6}"/>
          </ac:picMkLst>
        </pc:picChg>
        <pc:picChg chg="add del mod">
          <ac:chgData name="Jiang, Wenxin" userId="a82f546d-a615-4e91-8cab-e1056b100a18" providerId="ADAL" clId="{D086D3E6-3D4A-B247-984A-C7176891954C}" dt="2025-04-22T20:49:20.437" v="6657" actId="478"/>
          <ac:picMkLst>
            <pc:docMk/>
            <pc:sldMk cId="3010875676" sldId="546"/>
            <ac:picMk id="18" creationId="{50EFF753-FFAD-A8BB-6F75-CF1C3AC86996}"/>
          </ac:picMkLst>
        </pc:picChg>
        <pc:cxnChg chg="add del mod">
          <ac:chgData name="Jiang, Wenxin" userId="a82f546d-a615-4e91-8cab-e1056b100a18" providerId="ADAL" clId="{D086D3E6-3D4A-B247-984A-C7176891954C}" dt="2025-04-22T20:49:18.641" v="6656" actId="478"/>
          <ac:cxnSpMkLst>
            <pc:docMk/>
            <pc:sldMk cId="3010875676" sldId="546"/>
            <ac:cxnSpMk id="14" creationId="{CFC2FCF4-18D4-A005-5B91-5337E42306CF}"/>
          </ac:cxnSpMkLst>
        </pc:cxnChg>
        <pc:cxnChg chg="add del mod">
          <ac:chgData name="Jiang, Wenxin" userId="a82f546d-a615-4e91-8cab-e1056b100a18" providerId="ADAL" clId="{D086D3E6-3D4A-B247-984A-C7176891954C}" dt="2025-04-22T20:49:18.641" v="6656" actId="478"/>
          <ac:cxnSpMkLst>
            <pc:docMk/>
            <pc:sldMk cId="3010875676" sldId="546"/>
            <ac:cxnSpMk id="17" creationId="{BD5E9171-3B2E-0728-17A3-FDD81D966ECE}"/>
          </ac:cxnSpMkLst>
        </pc:cxnChg>
        <pc:cxnChg chg="add mod">
          <ac:chgData name="Jiang, Wenxin" userId="a82f546d-a615-4e91-8cab-e1056b100a18" providerId="ADAL" clId="{D086D3E6-3D4A-B247-984A-C7176891954C}" dt="2025-04-22T20:58:46.522" v="7042" actId="14100"/>
          <ac:cxnSpMkLst>
            <pc:docMk/>
            <pc:sldMk cId="3010875676" sldId="546"/>
            <ac:cxnSpMk id="23" creationId="{DD9CF9C2-C66B-F972-D665-9FC326C5B34A}"/>
          </ac:cxnSpMkLst>
        </pc:cxnChg>
        <pc:cxnChg chg="add mod">
          <ac:chgData name="Jiang, Wenxin" userId="a82f546d-a615-4e91-8cab-e1056b100a18" providerId="ADAL" clId="{D086D3E6-3D4A-B247-984A-C7176891954C}" dt="2025-04-22T20:58:44.586" v="7041" actId="1076"/>
          <ac:cxnSpMkLst>
            <pc:docMk/>
            <pc:sldMk cId="3010875676" sldId="546"/>
            <ac:cxnSpMk id="30" creationId="{335FC472-0404-A2B8-2D0C-9B810D2388D6}"/>
          </ac:cxnSpMkLst>
        </pc:cxnChg>
      </pc:sldChg>
      <pc:sldChg chg="addSp delSp modSp add mod ord modNotesTx">
        <pc:chgData name="Jiang, Wenxin" userId="a82f546d-a615-4e91-8cab-e1056b100a18" providerId="ADAL" clId="{D086D3E6-3D4A-B247-984A-C7176891954C}" dt="2025-04-23T01:18:50.759" v="9291" actId="20577"/>
        <pc:sldMkLst>
          <pc:docMk/>
          <pc:sldMk cId="2188800346" sldId="547"/>
        </pc:sldMkLst>
        <pc:spChg chg="add mod">
          <ac:chgData name="Jiang, Wenxin" userId="a82f546d-a615-4e91-8cab-e1056b100a18" providerId="ADAL" clId="{D086D3E6-3D4A-B247-984A-C7176891954C}" dt="2025-04-22T22:22:34.832" v="8710" actId="20577"/>
          <ac:spMkLst>
            <pc:docMk/>
            <pc:sldMk cId="2188800346" sldId="547"/>
            <ac:spMk id="10" creationId="{B27D2212-FAB8-5901-E452-612F12367B8C}"/>
          </ac:spMkLst>
        </pc:spChg>
        <pc:spChg chg="mod">
          <ac:chgData name="Jiang, Wenxin" userId="a82f546d-a615-4e91-8cab-e1056b100a18" providerId="ADAL" clId="{D086D3E6-3D4A-B247-984A-C7176891954C}" dt="2025-04-23T01:18:50.759" v="9291" actId="20577"/>
          <ac:spMkLst>
            <pc:docMk/>
            <pc:sldMk cId="2188800346" sldId="547"/>
            <ac:spMk id="717" creationId="{09812961-60A4-A648-DD47-5F7C114177A8}"/>
          </ac:spMkLst>
        </pc:spChg>
        <pc:picChg chg="add mod">
          <ac:chgData name="Jiang, Wenxin" userId="a82f546d-a615-4e91-8cab-e1056b100a18" providerId="ADAL" clId="{D086D3E6-3D4A-B247-984A-C7176891954C}" dt="2025-04-22T22:21:40.192" v="8567" actId="1076"/>
          <ac:picMkLst>
            <pc:docMk/>
            <pc:sldMk cId="2188800346" sldId="547"/>
            <ac:picMk id="4" creationId="{CA11F1EB-6BF3-F7ED-9D5D-0BD4532C9989}"/>
          </ac:picMkLst>
        </pc:picChg>
      </pc:sldChg>
      <pc:sldChg chg="addSp delSp modSp add mod modAnim modNotesTx">
        <pc:chgData name="Jiang, Wenxin" userId="a82f546d-a615-4e91-8cab-e1056b100a18" providerId="ADAL" clId="{D086D3E6-3D4A-B247-984A-C7176891954C}" dt="2025-04-22T22:13:35.455" v="8461" actId="313"/>
        <pc:sldMkLst>
          <pc:docMk/>
          <pc:sldMk cId="2420745896" sldId="548"/>
        </pc:sldMkLst>
        <pc:spChg chg="add mod">
          <ac:chgData name="Jiang, Wenxin" userId="a82f546d-a615-4e91-8cab-e1056b100a18" providerId="ADAL" clId="{D086D3E6-3D4A-B247-984A-C7176891954C}" dt="2025-04-22T17:27:11.261" v="5662" actId="1076"/>
          <ac:spMkLst>
            <pc:docMk/>
            <pc:sldMk cId="2420745896" sldId="548"/>
            <ac:spMk id="5" creationId="{E70AE7BC-B66A-1D69-C8BF-AE0C6D525242}"/>
          </ac:spMkLst>
        </pc:spChg>
        <pc:spChg chg="add del mod">
          <ac:chgData name="Jiang, Wenxin" userId="a82f546d-a615-4e91-8cab-e1056b100a18" providerId="ADAL" clId="{D086D3E6-3D4A-B247-984A-C7176891954C}" dt="2025-04-22T17:27:32.222" v="5670" actId="478"/>
          <ac:spMkLst>
            <pc:docMk/>
            <pc:sldMk cId="2420745896" sldId="548"/>
            <ac:spMk id="14" creationId="{CFA3613A-E1E7-8FEE-1B99-48CFF5E0E9AF}"/>
          </ac:spMkLst>
        </pc:spChg>
        <pc:spChg chg="add mod">
          <ac:chgData name="Jiang, Wenxin" userId="a82f546d-a615-4e91-8cab-e1056b100a18" providerId="ADAL" clId="{D086D3E6-3D4A-B247-984A-C7176891954C}" dt="2025-04-22T17:29:14.467" v="5880" actId="207"/>
          <ac:spMkLst>
            <pc:docMk/>
            <pc:sldMk cId="2420745896" sldId="548"/>
            <ac:spMk id="16" creationId="{09832AE6-E9B4-F676-6095-6671532335D4}"/>
          </ac:spMkLst>
        </pc:spChg>
        <pc:spChg chg="mod">
          <ac:chgData name="Jiang, Wenxin" userId="a82f546d-a615-4e91-8cab-e1056b100a18" providerId="ADAL" clId="{D086D3E6-3D4A-B247-984A-C7176891954C}" dt="2025-04-22T17:26:16.219" v="5653" actId="20577"/>
          <ac:spMkLst>
            <pc:docMk/>
            <pc:sldMk cId="2420745896" sldId="548"/>
            <ac:spMk id="717" creationId="{60447F80-7986-3B65-EB51-7AC90682C611}"/>
          </ac:spMkLst>
        </pc:spChg>
        <pc:picChg chg="add mod">
          <ac:chgData name="Jiang, Wenxin" userId="a82f546d-a615-4e91-8cab-e1056b100a18" providerId="ADAL" clId="{D086D3E6-3D4A-B247-984A-C7176891954C}" dt="2025-04-22T17:27:44.543" v="5676" actId="1076"/>
          <ac:picMkLst>
            <pc:docMk/>
            <pc:sldMk cId="2420745896" sldId="548"/>
            <ac:picMk id="6" creationId="{33260848-DCDA-A230-7E7F-D72BC920D16B}"/>
          </ac:picMkLst>
        </pc:picChg>
        <pc:picChg chg="add mod">
          <ac:chgData name="Jiang, Wenxin" userId="a82f546d-a615-4e91-8cab-e1056b100a18" providerId="ADAL" clId="{D086D3E6-3D4A-B247-984A-C7176891954C}" dt="2025-04-22T17:27:35.708" v="5672" actId="1076"/>
          <ac:picMkLst>
            <pc:docMk/>
            <pc:sldMk cId="2420745896" sldId="548"/>
            <ac:picMk id="8" creationId="{572B053F-AD69-5D40-6FDB-570444017231}"/>
          </ac:picMkLst>
        </pc:picChg>
        <pc:picChg chg="add mod">
          <ac:chgData name="Jiang, Wenxin" userId="a82f546d-a615-4e91-8cab-e1056b100a18" providerId="ADAL" clId="{D086D3E6-3D4A-B247-984A-C7176891954C}" dt="2025-04-22T17:27:37.714" v="5673" actId="1076"/>
          <ac:picMkLst>
            <pc:docMk/>
            <pc:sldMk cId="2420745896" sldId="548"/>
            <ac:picMk id="11" creationId="{48953AAF-A6C7-8148-0410-E0A03F43BCA8}"/>
          </ac:picMkLst>
        </pc:picChg>
        <pc:picChg chg="add mod">
          <ac:chgData name="Jiang, Wenxin" userId="a82f546d-a615-4e91-8cab-e1056b100a18" providerId="ADAL" clId="{D086D3E6-3D4A-B247-984A-C7176891954C}" dt="2025-04-22T17:27:40.195" v="5674" actId="1076"/>
          <ac:picMkLst>
            <pc:docMk/>
            <pc:sldMk cId="2420745896" sldId="548"/>
            <ac:picMk id="13" creationId="{3E990D27-CE01-BAB5-FA2C-BF2A6A92BCC1}"/>
          </ac:picMkLst>
        </pc:picChg>
      </pc:sldChg>
      <pc:sldChg chg="modSp add mod modNotesTx">
        <pc:chgData name="Jiang, Wenxin" userId="a82f546d-a615-4e91-8cab-e1056b100a18" providerId="ADAL" clId="{D086D3E6-3D4A-B247-984A-C7176891954C}" dt="2025-04-23T01:42:42.688" v="9404" actId="1076"/>
        <pc:sldMkLst>
          <pc:docMk/>
          <pc:sldMk cId="675528886" sldId="549"/>
        </pc:sldMkLst>
        <pc:spChg chg="mod">
          <ac:chgData name="Jiang, Wenxin" userId="a82f546d-a615-4e91-8cab-e1056b100a18" providerId="ADAL" clId="{D086D3E6-3D4A-B247-984A-C7176891954C}" dt="2025-04-23T01:42:42.688" v="9404" actId="1076"/>
          <ac:spMkLst>
            <pc:docMk/>
            <pc:sldMk cId="675528886" sldId="549"/>
            <ac:spMk id="5" creationId="{B62B5B28-C6EF-426F-771D-887CBE505F55}"/>
          </ac:spMkLst>
        </pc:spChg>
        <pc:spChg chg="mod">
          <ac:chgData name="Jiang, Wenxin" userId="a82f546d-a615-4e91-8cab-e1056b100a18" providerId="ADAL" clId="{D086D3E6-3D4A-B247-984A-C7176891954C}" dt="2025-04-21T21:42:15.988" v="4409" actId="20577"/>
          <ac:spMkLst>
            <pc:docMk/>
            <pc:sldMk cId="675528886" sldId="549"/>
            <ac:spMk id="717" creationId="{8D3B8F37-7D31-DA55-185B-07FC37AEEA4C}"/>
          </ac:spMkLst>
        </pc:spChg>
      </pc:sldChg>
      <pc:sldChg chg="del">
        <pc:chgData name="Jiang, Wenxin" userId="a82f546d-a615-4e91-8cab-e1056b100a18" providerId="ADAL" clId="{D086D3E6-3D4A-B247-984A-C7176891954C}" dt="2025-04-22T16:45:51.392" v="4938" actId="2696"/>
        <pc:sldMkLst>
          <pc:docMk/>
          <pc:sldMk cId="3226389094" sldId="553"/>
        </pc:sldMkLst>
      </pc:sldChg>
      <pc:sldChg chg="addSp delSp modSp add del mod modAnim">
        <pc:chgData name="Jiang, Wenxin" userId="a82f546d-a615-4e91-8cab-e1056b100a18" providerId="ADAL" clId="{D086D3E6-3D4A-B247-984A-C7176891954C}" dt="2025-04-22T21:51:19.790" v="7621"/>
        <pc:sldMkLst>
          <pc:docMk/>
          <pc:sldMk cId="3420284179" sldId="553"/>
        </pc:sldMkLst>
        <pc:spChg chg="add mod">
          <ac:chgData name="Jiang, Wenxin" userId="a82f546d-a615-4e91-8cab-e1056b100a18" providerId="ADAL" clId="{D086D3E6-3D4A-B247-984A-C7176891954C}" dt="2025-04-22T21:51:19.790" v="7621"/>
          <ac:spMkLst>
            <pc:docMk/>
            <pc:sldMk cId="3420284179" sldId="553"/>
            <ac:spMk id="14" creationId="{4B8660E7-A3FB-7AFF-64FE-048BB1F1D934}"/>
          </ac:spMkLst>
        </pc:spChg>
        <pc:picChg chg="mod">
          <ac:chgData name="Jiang, Wenxin" userId="a82f546d-a615-4e91-8cab-e1056b100a18" providerId="ADAL" clId="{D086D3E6-3D4A-B247-984A-C7176891954C}" dt="2025-04-22T21:01:30.761" v="7083" actId="14100"/>
          <ac:picMkLst>
            <pc:docMk/>
            <pc:sldMk cId="3420284179" sldId="553"/>
            <ac:picMk id="4" creationId="{48214B97-A76B-E552-7D3A-D241B3C6E1E0}"/>
          </ac:picMkLst>
        </pc:picChg>
        <pc:picChg chg="mod">
          <ac:chgData name="Jiang, Wenxin" userId="a82f546d-a615-4e91-8cab-e1056b100a18" providerId="ADAL" clId="{D086D3E6-3D4A-B247-984A-C7176891954C}" dt="2025-04-22T21:01:32.631" v="7084" actId="14100"/>
          <ac:picMkLst>
            <pc:docMk/>
            <pc:sldMk cId="3420284179" sldId="553"/>
            <ac:picMk id="5" creationId="{6155F09E-2769-654B-54E8-5D4041B390C7}"/>
          </ac:picMkLst>
        </pc:picChg>
        <pc:picChg chg="add del mod">
          <ac:chgData name="Jiang, Wenxin" userId="a82f546d-a615-4e91-8cab-e1056b100a18" providerId="ADAL" clId="{D086D3E6-3D4A-B247-984A-C7176891954C}" dt="2025-04-22T21:00:06.540" v="7060" actId="1036"/>
          <ac:picMkLst>
            <pc:docMk/>
            <pc:sldMk cId="3420284179" sldId="553"/>
            <ac:picMk id="6" creationId="{26EB2893-AA06-AB4C-482C-4B8EE2EB84BB}"/>
          </ac:picMkLst>
        </pc:picChg>
        <pc:picChg chg="add del mod">
          <ac:chgData name="Jiang, Wenxin" userId="a82f546d-a615-4e91-8cab-e1056b100a18" providerId="ADAL" clId="{D086D3E6-3D4A-B247-984A-C7176891954C}" dt="2025-04-22T20:59:58.056" v="7053" actId="478"/>
          <ac:picMkLst>
            <pc:docMk/>
            <pc:sldMk cId="3420284179" sldId="553"/>
            <ac:picMk id="7" creationId="{7DE3C484-E044-F3EC-2D3D-002A7C2E36D5}"/>
          </ac:picMkLst>
        </pc:picChg>
        <pc:picChg chg="add del mod">
          <ac:chgData name="Jiang, Wenxin" userId="a82f546d-a615-4e91-8cab-e1056b100a18" providerId="ADAL" clId="{D086D3E6-3D4A-B247-984A-C7176891954C}" dt="2025-04-22T20:59:58.056" v="7053" actId="478"/>
          <ac:picMkLst>
            <pc:docMk/>
            <pc:sldMk cId="3420284179" sldId="553"/>
            <ac:picMk id="8" creationId="{B09B68C9-1785-03A3-2222-C0918A3BFE30}"/>
          </ac:picMkLst>
        </pc:picChg>
        <pc:picChg chg="add del mod">
          <ac:chgData name="Jiang, Wenxin" userId="a82f546d-a615-4e91-8cab-e1056b100a18" providerId="ADAL" clId="{D086D3E6-3D4A-B247-984A-C7176891954C}" dt="2025-04-22T21:00:06.540" v="7060" actId="1036"/>
          <ac:picMkLst>
            <pc:docMk/>
            <pc:sldMk cId="3420284179" sldId="553"/>
            <ac:picMk id="9" creationId="{7DF6C567-F32E-9D35-4725-CAB5BC5A803C}"/>
          </ac:picMkLst>
        </pc:picChg>
        <pc:picChg chg="add mod">
          <ac:chgData name="Jiang, Wenxin" userId="a82f546d-a615-4e91-8cab-e1056b100a18" providerId="ADAL" clId="{D086D3E6-3D4A-B247-984A-C7176891954C}" dt="2025-04-22T21:01:28.713" v="7082" actId="14100"/>
          <ac:picMkLst>
            <pc:docMk/>
            <pc:sldMk cId="3420284179" sldId="553"/>
            <ac:picMk id="10" creationId="{A89118D3-0125-93E6-9BD8-55CB756790BA}"/>
          </ac:picMkLst>
        </pc:picChg>
        <pc:picChg chg="add mod">
          <ac:chgData name="Jiang, Wenxin" userId="a82f546d-a615-4e91-8cab-e1056b100a18" providerId="ADAL" clId="{D086D3E6-3D4A-B247-984A-C7176891954C}" dt="2025-04-22T21:01:24.809" v="7080" actId="1076"/>
          <ac:picMkLst>
            <pc:docMk/>
            <pc:sldMk cId="3420284179" sldId="553"/>
            <ac:picMk id="11" creationId="{FCC136B7-31B0-BB07-6DC0-802BA5DF6720}"/>
          </ac:picMkLst>
        </pc:picChg>
        <pc:picChg chg="add mod">
          <ac:chgData name="Jiang, Wenxin" userId="a82f546d-a615-4e91-8cab-e1056b100a18" providerId="ADAL" clId="{D086D3E6-3D4A-B247-984A-C7176891954C}" dt="2025-04-22T21:01:35.798" v="7086" actId="1076"/>
          <ac:picMkLst>
            <pc:docMk/>
            <pc:sldMk cId="3420284179" sldId="553"/>
            <ac:picMk id="12" creationId="{9BC5530D-7B2B-1B16-5932-66BE8FF09378}"/>
          </ac:picMkLst>
        </pc:picChg>
        <pc:picChg chg="add mod">
          <ac:chgData name="Jiang, Wenxin" userId="a82f546d-a615-4e91-8cab-e1056b100a18" providerId="ADAL" clId="{D086D3E6-3D4A-B247-984A-C7176891954C}" dt="2025-04-22T21:01:38.583" v="7088" actId="1076"/>
          <ac:picMkLst>
            <pc:docMk/>
            <pc:sldMk cId="3420284179" sldId="553"/>
            <ac:picMk id="13" creationId="{3F89CC90-61D1-8A62-E375-11656EE99960}"/>
          </ac:picMkLst>
        </pc:picChg>
      </pc:sldChg>
      <pc:sldChg chg="addSp delSp modSp add mod ord">
        <pc:chgData name="Jiang, Wenxin" userId="a82f546d-a615-4e91-8cab-e1056b100a18" providerId="ADAL" clId="{D086D3E6-3D4A-B247-984A-C7176891954C}" dt="2025-04-22T22:27:09.035" v="8755" actId="20577"/>
        <pc:sldMkLst>
          <pc:docMk/>
          <pc:sldMk cId="2941111972" sldId="554"/>
        </pc:sldMkLst>
        <pc:spChg chg="mod">
          <ac:chgData name="Jiang, Wenxin" userId="a82f546d-a615-4e91-8cab-e1056b100a18" providerId="ADAL" clId="{D086D3E6-3D4A-B247-984A-C7176891954C}" dt="2025-04-22T22:27:09.035" v="8755" actId="20577"/>
          <ac:spMkLst>
            <pc:docMk/>
            <pc:sldMk cId="2941111972" sldId="554"/>
            <ac:spMk id="154" creationId="{DB352916-6895-754F-5CC1-4049977E2AB0}"/>
          </ac:spMkLst>
        </pc:spChg>
        <pc:picChg chg="del mod">
          <ac:chgData name="Jiang, Wenxin" userId="a82f546d-a615-4e91-8cab-e1056b100a18" providerId="ADAL" clId="{D086D3E6-3D4A-B247-984A-C7176891954C}" dt="2025-04-22T16:49:56.819" v="5021" actId="478"/>
          <ac:picMkLst>
            <pc:docMk/>
            <pc:sldMk cId="2941111972" sldId="554"/>
            <ac:picMk id="4" creationId="{00501990-EAD4-81D6-5AC2-2FACAFEB618B}"/>
          </ac:picMkLst>
        </pc:picChg>
        <pc:picChg chg="add mod">
          <ac:chgData name="Jiang, Wenxin" userId="a82f546d-a615-4e91-8cab-e1056b100a18" providerId="ADAL" clId="{D086D3E6-3D4A-B247-984A-C7176891954C}" dt="2025-04-22T16:50:48.701" v="5030" actId="1076"/>
          <ac:picMkLst>
            <pc:docMk/>
            <pc:sldMk cId="2941111972" sldId="554"/>
            <ac:picMk id="5" creationId="{19AFF298-B0A3-9954-EFB9-590C3890805C}"/>
          </ac:picMkLst>
        </pc:picChg>
        <pc:picChg chg="del">
          <ac:chgData name="Jiang, Wenxin" userId="a82f546d-a615-4e91-8cab-e1056b100a18" providerId="ADAL" clId="{D086D3E6-3D4A-B247-984A-C7176891954C}" dt="2025-04-22T16:49:57.931" v="5022" actId="478"/>
          <ac:picMkLst>
            <pc:docMk/>
            <pc:sldMk cId="2941111972" sldId="554"/>
            <ac:picMk id="153" creationId="{54F04CA7-99E3-9EA9-629F-FD858FD8EE7F}"/>
          </ac:picMkLst>
        </pc:picChg>
      </pc:sldChg>
      <pc:sldChg chg="addSp delSp modSp add mod modAnim">
        <pc:chgData name="Jiang, Wenxin" userId="a82f546d-a615-4e91-8cab-e1056b100a18" providerId="ADAL" clId="{D086D3E6-3D4A-B247-984A-C7176891954C}" dt="2025-04-23T01:13:31.455" v="9214" actId="732"/>
        <pc:sldMkLst>
          <pc:docMk/>
          <pc:sldMk cId="1540836813" sldId="555"/>
        </pc:sldMkLst>
        <pc:spChg chg="add mod">
          <ac:chgData name="Jiang, Wenxin" userId="a82f546d-a615-4e91-8cab-e1056b100a18" providerId="ADAL" clId="{D086D3E6-3D4A-B247-984A-C7176891954C}" dt="2025-04-22T17:15:52.637" v="5266" actId="1076"/>
          <ac:spMkLst>
            <pc:docMk/>
            <pc:sldMk cId="1540836813" sldId="555"/>
            <ac:spMk id="5" creationId="{09F6B240-BED2-CC2A-BD21-D5F118EA03DB}"/>
          </ac:spMkLst>
        </pc:spChg>
        <pc:spChg chg="mod">
          <ac:chgData name="Jiang, Wenxin" userId="a82f546d-a615-4e91-8cab-e1056b100a18" providerId="ADAL" clId="{D086D3E6-3D4A-B247-984A-C7176891954C}" dt="2025-04-22T17:14:28.141" v="5231" actId="20577"/>
          <ac:spMkLst>
            <pc:docMk/>
            <pc:sldMk cId="1540836813" sldId="555"/>
            <ac:spMk id="6" creationId="{528ECB4B-54A6-5E04-202A-30E49A4B25B1}"/>
          </ac:spMkLst>
        </pc:spChg>
        <pc:spChg chg="del">
          <ac:chgData name="Jiang, Wenxin" userId="a82f546d-a615-4e91-8cab-e1056b100a18" providerId="ADAL" clId="{D086D3E6-3D4A-B247-984A-C7176891954C}" dt="2025-04-22T17:12:15.902" v="5157" actId="478"/>
          <ac:spMkLst>
            <pc:docMk/>
            <pc:sldMk cId="1540836813" sldId="555"/>
            <ac:spMk id="16" creationId="{AAE9843E-4907-266D-16D5-A55DD9614B1D}"/>
          </ac:spMkLst>
        </pc:spChg>
        <pc:spChg chg="add mod">
          <ac:chgData name="Jiang, Wenxin" userId="a82f546d-a615-4e91-8cab-e1056b100a18" providerId="ADAL" clId="{D086D3E6-3D4A-B247-984A-C7176891954C}" dt="2025-04-22T17:15:45.238" v="5263" actId="1076"/>
          <ac:spMkLst>
            <pc:docMk/>
            <pc:sldMk cId="1540836813" sldId="555"/>
            <ac:spMk id="23" creationId="{8F3A4A94-136C-35B9-1403-42B5EB9EDF00}"/>
          </ac:spMkLst>
        </pc:spChg>
        <pc:spChg chg="add mod">
          <ac:chgData name="Jiang, Wenxin" userId="a82f546d-a615-4e91-8cab-e1056b100a18" providerId="ADAL" clId="{D086D3E6-3D4A-B247-984A-C7176891954C}" dt="2025-04-22T17:15:47.323" v="5264" actId="1076"/>
          <ac:spMkLst>
            <pc:docMk/>
            <pc:sldMk cId="1540836813" sldId="555"/>
            <ac:spMk id="24" creationId="{5D500030-6B9A-2751-3700-589CDE1476B9}"/>
          </ac:spMkLst>
        </pc:spChg>
        <pc:spChg chg="add mod">
          <ac:chgData name="Jiang, Wenxin" userId="a82f546d-a615-4e91-8cab-e1056b100a18" providerId="ADAL" clId="{D086D3E6-3D4A-B247-984A-C7176891954C}" dt="2025-04-22T17:15:50.490" v="5265" actId="1076"/>
          <ac:spMkLst>
            <pc:docMk/>
            <pc:sldMk cId="1540836813" sldId="555"/>
            <ac:spMk id="25" creationId="{26766B88-2993-8CF2-9AC1-C8320EDAA556}"/>
          </ac:spMkLst>
        </pc:spChg>
        <pc:picChg chg="add mod">
          <ac:chgData name="Jiang, Wenxin" userId="a82f546d-a615-4e91-8cab-e1056b100a18" providerId="ADAL" clId="{D086D3E6-3D4A-B247-984A-C7176891954C}" dt="2025-04-22T17:13:06.361" v="5167" actId="1076"/>
          <ac:picMkLst>
            <pc:docMk/>
            <pc:sldMk cId="1540836813" sldId="555"/>
            <ac:picMk id="3" creationId="{CB68D0EA-9017-EDD9-C44C-AD611E44E7A8}"/>
          </ac:picMkLst>
        </pc:picChg>
        <pc:picChg chg="mod modCrop">
          <ac:chgData name="Jiang, Wenxin" userId="a82f546d-a615-4e91-8cab-e1056b100a18" providerId="ADAL" clId="{D086D3E6-3D4A-B247-984A-C7176891954C}" dt="2025-04-23T01:13:31.455" v="9214" actId="732"/>
          <ac:picMkLst>
            <pc:docMk/>
            <pc:sldMk cId="1540836813" sldId="555"/>
            <ac:picMk id="15" creationId="{817307BB-605D-1DA3-7FA4-E585478219E0}"/>
          </ac:picMkLst>
        </pc:picChg>
        <pc:cxnChg chg="add mod">
          <ac:chgData name="Jiang, Wenxin" userId="a82f546d-a615-4e91-8cab-e1056b100a18" providerId="ADAL" clId="{D086D3E6-3D4A-B247-984A-C7176891954C}" dt="2025-04-22T17:15:55.188" v="5267" actId="14100"/>
          <ac:cxnSpMkLst>
            <pc:docMk/>
            <pc:sldMk cId="1540836813" sldId="555"/>
            <ac:cxnSpMk id="7" creationId="{7F0172FB-9547-0A4E-C08F-6713D90BA79D}"/>
          </ac:cxnSpMkLst>
        </pc:cxnChg>
        <pc:cxnChg chg="add mod">
          <ac:chgData name="Jiang, Wenxin" userId="a82f546d-a615-4e91-8cab-e1056b100a18" providerId="ADAL" clId="{D086D3E6-3D4A-B247-984A-C7176891954C}" dt="2025-04-22T17:15:57.791" v="5268" actId="14100"/>
          <ac:cxnSpMkLst>
            <pc:docMk/>
            <pc:sldMk cId="1540836813" sldId="555"/>
            <ac:cxnSpMk id="8" creationId="{9B956017-ED98-2771-06F9-0ADB5B774651}"/>
          </ac:cxnSpMkLst>
        </pc:cxnChg>
      </pc:sldChg>
      <pc:sldChg chg="addSp delSp modSp add del mod">
        <pc:chgData name="Jiang, Wenxin" userId="a82f546d-a615-4e91-8cab-e1056b100a18" providerId="ADAL" clId="{D086D3E6-3D4A-B247-984A-C7176891954C}" dt="2025-04-22T20:53:05.816" v="6878" actId="2696"/>
        <pc:sldMkLst>
          <pc:docMk/>
          <pc:sldMk cId="4198186926" sldId="556"/>
        </pc:sldMkLst>
        <pc:picChg chg="add del mod">
          <ac:chgData name="Jiang, Wenxin" userId="a82f546d-a615-4e91-8cab-e1056b100a18" providerId="ADAL" clId="{D086D3E6-3D4A-B247-984A-C7176891954C}" dt="2025-04-22T17:18:11.225" v="5291" actId="478"/>
          <ac:picMkLst>
            <pc:docMk/>
            <pc:sldMk cId="4198186926" sldId="556"/>
            <ac:picMk id="5" creationId="{74F7C85F-DDF8-7A00-ABB1-D67173E4136F}"/>
          </ac:picMkLst>
        </pc:picChg>
      </pc:sldChg>
      <pc:sldChg chg="delSp modSp add del mod delAnim">
        <pc:chgData name="Jiang, Wenxin" userId="a82f546d-a615-4e91-8cab-e1056b100a18" providerId="ADAL" clId="{D086D3E6-3D4A-B247-984A-C7176891954C}" dt="2025-04-22T20:32:37.223" v="6416" actId="2696"/>
        <pc:sldMkLst>
          <pc:docMk/>
          <pc:sldMk cId="2754488218" sldId="557"/>
        </pc:sldMkLst>
        <pc:spChg chg="mod">
          <ac:chgData name="Jiang, Wenxin" userId="a82f546d-a615-4e91-8cab-e1056b100a18" providerId="ADAL" clId="{D086D3E6-3D4A-B247-984A-C7176891954C}" dt="2025-04-22T20:32:11.287" v="6410" actId="20577"/>
          <ac:spMkLst>
            <pc:docMk/>
            <pc:sldMk cId="2754488218" sldId="557"/>
            <ac:spMk id="2" creationId="{FDED1C94-ED54-3EE6-EB36-AF85E97188BE}"/>
          </ac:spMkLst>
        </pc:spChg>
        <pc:spChg chg="del">
          <ac:chgData name="Jiang, Wenxin" userId="a82f546d-a615-4e91-8cab-e1056b100a18" providerId="ADAL" clId="{D086D3E6-3D4A-B247-984A-C7176891954C}" dt="2025-04-22T20:32:35.644" v="6414" actId="21"/>
          <ac:spMkLst>
            <pc:docMk/>
            <pc:sldMk cId="2754488218" sldId="557"/>
            <ac:spMk id="17" creationId="{310545E9-FF94-74E5-D634-841CB84E8E4A}"/>
          </ac:spMkLst>
        </pc:spChg>
        <pc:spChg chg="del">
          <ac:chgData name="Jiang, Wenxin" userId="a82f546d-a615-4e91-8cab-e1056b100a18" providerId="ADAL" clId="{D086D3E6-3D4A-B247-984A-C7176891954C}" dt="2025-04-22T20:32:35.644" v="6414" actId="21"/>
          <ac:spMkLst>
            <pc:docMk/>
            <pc:sldMk cId="2754488218" sldId="557"/>
            <ac:spMk id="18" creationId="{8C4FD699-8D02-AF45-ED44-A710D2E64D42}"/>
          </ac:spMkLst>
        </pc:spChg>
        <pc:spChg chg="del">
          <ac:chgData name="Jiang, Wenxin" userId="a82f546d-a615-4e91-8cab-e1056b100a18" providerId="ADAL" clId="{D086D3E6-3D4A-B247-984A-C7176891954C}" dt="2025-04-22T20:32:35.644" v="6414" actId="21"/>
          <ac:spMkLst>
            <pc:docMk/>
            <pc:sldMk cId="2754488218" sldId="557"/>
            <ac:spMk id="19" creationId="{AB2F4902-DF81-7114-D8F1-D12C9C26F5BB}"/>
          </ac:spMkLst>
        </pc:spChg>
        <pc:spChg chg="del">
          <ac:chgData name="Jiang, Wenxin" userId="a82f546d-a615-4e91-8cab-e1056b100a18" providerId="ADAL" clId="{D086D3E6-3D4A-B247-984A-C7176891954C}" dt="2025-04-22T20:32:35.644" v="6414" actId="21"/>
          <ac:spMkLst>
            <pc:docMk/>
            <pc:sldMk cId="2754488218" sldId="557"/>
            <ac:spMk id="20" creationId="{4A80617B-7EB5-E14B-760C-2E72A2A9BC64}"/>
          </ac:spMkLst>
        </pc:spChg>
        <pc:spChg chg="del">
          <ac:chgData name="Jiang, Wenxin" userId="a82f546d-a615-4e91-8cab-e1056b100a18" providerId="ADAL" clId="{D086D3E6-3D4A-B247-984A-C7176891954C}" dt="2025-04-22T20:32:35.644" v="6414" actId="21"/>
          <ac:spMkLst>
            <pc:docMk/>
            <pc:sldMk cId="2754488218" sldId="557"/>
            <ac:spMk id="21" creationId="{70F54BB0-F2A4-9561-675B-7F1706F96787}"/>
          </ac:spMkLst>
        </pc:spChg>
        <pc:spChg chg="del">
          <ac:chgData name="Jiang, Wenxin" userId="a82f546d-a615-4e91-8cab-e1056b100a18" providerId="ADAL" clId="{D086D3E6-3D4A-B247-984A-C7176891954C}" dt="2025-04-22T20:32:35.644" v="6414" actId="21"/>
          <ac:spMkLst>
            <pc:docMk/>
            <pc:sldMk cId="2754488218" sldId="557"/>
            <ac:spMk id="22" creationId="{B91E2C16-CB7E-B29F-F52A-26C69D721970}"/>
          </ac:spMkLst>
        </pc:spChg>
        <pc:spChg chg="del">
          <ac:chgData name="Jiang, Wenxin" userId="a82f546d-a615-4e91-8cab-e1056b100a18" providerId="ADAL" clId="{D086D3E6-3D4A-B247-984A-C7176891954C}" dt="2025-04-22T20:32:35.644" v="6414" actId="21"/>
          <ac:spMkLst>
            <pc:docMk/>
            <pc:sldMk cId="2754488218" sldId="557"/>
            <ac:spMk id="26" creationId="{B64A6D6D-7EF7-1456-AD39-BC02D80E6889}"/>
          </ac:spMkLst>
        </pc:spChg>
        <pc:picChg chg="del">
          <ac:chgData name="Jiang, Wenxin" userId="a82f546d-a615-4e91-8cab-e1056b100a18" providerId="ADAL" clId="{D086D3E6-3D4A-B247-984A-C7176891954C}" dt="2025-04-22T20:32:35.644" v="6414" actId="21"/>
          <ac:picMkLst>
            <pc:docMk/>
            <pc:sldMk cId="2754488218" sldId="557"/>
            <ac:picMk id="28" creationId="{C6F306A6-ACD6-F2C5-DC38-6C6120FFB0F5}"/>
          </ac:picMkLst>
        </pc:picChg>
        <pc:cxnChg chg="del mod">
          <ac:chgData name="Jiang, Wenxin" userId="a82f546d-a615-4e91-8cab-e1056b100a18" providerId="ADAL" clId="{D086D3E6-3D4A-B247-984A-C7176891954C}" dt="2025-04-22T20:32:35.644" v="6414" actId="21"/>
          <ac:cxnSpMkLst>
            <pc:docMk/>
            <pc:sldMk cId="2754488218" sldId="557"/>
            <ac:cxnSpMk id="23" creationId="{B134BFA8-70BE-60C5-C4AA-16DB69155FCE}"/>
          </ac:cxnSpMkLst>
        </pc:cxnChg>
        <pc:cxnChg chg="del mod">
          <ac:chgData name="Jiang, Wenxin" userId="a82f546d-a615-4e91-8cab-e1056b100a18" providerId="ADAL" clId="{D086D3E6-3D4A-B247-984A-C7176891954C}" dt="2025-04-22T20:32:35.644" v="6414" actId="21"/>
          <ac:cxnSpMkLst>
            <pc:docMk/>
            <pc:sldMk cId="2754488218" sldId="557"/>
            <ac:cxnSpMk id="24" creationId="{D8D6FEF2-D85B-3702-33D7-AC1910AC9089}"/>
          </ac:cxnSpMkLst>
        </pc:cxnChg>
      </pc:sldChg>
      <pc:sldChg chg="addSp delSp modSp add del mod ord modAnim">
        <pc:chgData name="Jiang, Wenxin" userId="a82f546d-a615-4e91-8cab-e1056b100a18" providerId="ADAL" clId="{D086D3E6-3D4A-B247-984A-C7176891954C}" dt="2025-04-22T20:23:20.964" v="6398" actId="2696"/>
        <pc:sldMkLst>
          <pc:docMk/>
          <pc:sldMk cId="3233073254" sldId="557"/>
        </pc:sldMkLst>
        <pc:spChg chg="mod">
          <ac:chgData name="Jiang, Wenxin" userId="a82f546d-a615-4e91-8cab-e1056b100a18" providerId="ADAL" clId="{D086D3E6-3D4A-B247-984A-C7176891954C}" dt="2025-04-22T20:20:26.315" v="6374" actId="1076"/>
          <ac:spMkLst>
            <pc:docMk/>
            <pc:sldMk cId="3233073254" sldId="557"/>
            <ac:spMk id="10" creationId="{225F289B-36AE-26D4-1BBC-D067A824A38C}"/>
          </ac:spMkLst>
        </pc:spChg>
        <pc:spChg chg="del">
          <ac:chgData name="Jiang, Wenxin" userId="a82f546d-a615-4e91-8cab-e1056b100a18" providerId="ADAL" clId="{D086D3E6-3D4A-B247-984A-C7176891954C}" dt="2025-04-22T20:20:22.838" v="6373" actId="478"/>
          <ac:spMkLst>
            <pc:docMk/>
            <pc:sldMk cId="3233073254" sldId="557"/>
            <ac:spMk id="11" creationId="{DE0EF672-C018-F148-1423-B58D0AF7FFA3}"/>
          </ac:spMkLst>
        </pc:spChg>
        <pc:spChg chg="mod">
          <ac:chgData name="Jiang, Wenxin" userId="a82f546d-a615-4e91-8cab-e1056b100a18" providerId="ADAL" clId="{D086D3E6-3D4A-B247-984A-C7176891954C}" dt="2025-04-22T20:20:36.051" v="6376" actId="1076"/>
          <ac:spMkLst>
            <pc:docMk/>
            <pc:sldMk cId="3233073254" sldId="557"/>
            <ac:spMk id="12" creationId="{0DD48C91-37A8-F9C6-4EB6-D876C8428910}"/>
          </ac:spMkLst>
        </pc:spChg>
        <pc:spChg chg="del">
          <ac:chgData name="Jiang, Wenxin" userId="a82f546d-a615-4e91-8cab-e1056b100a18" providerId="ADAL" clId="{D086D3E6-3D4A-B247-984A-C7176891954C}" dt="2025-04-22T20:20:22.838" v="6373" actId="478"/>
          <ac:spMkLst>
            <pc:docMk/>
            <pc:sldMk cId="3233073254" sldId="557"/>
            <ac:spMk id="13" creationId="{6E062EE9-93D9-3BBA-15AE-0ED93FA18386}"/>
          </ac:spMkLst>
        </pc:spChg>
        <pc:spChg chg="mod">
          <ac:chgData name="Jiang, Wenxin" userId="a82f546d-a615-4e91-8cab-e1056b100a18" providerId="ADAL" clId="{D086D3E6-3D4A-B247-984A-C7176891954C}" dt="2025-04-22T20:19:55.195" v="6368" actId="1076"/>
          <ac:spMkLst>
            <pc:docMk/>
            <pc:sldMk cId="3233073254" sldId="557"/>
            <ac:spMk id="14" creationId="{E2B13F4F-5FCE-9674-2D9B-07A344F00AF7}"/>
          </ac:spMkLst>
        </pc:spChg>
        <pc:spChg chg="mod">
          <ac:chgData name="Jiang, Wenxin" userId="a82f546d-a615-4e91-8cab-e1056b100a18" providerId="ADAL" clId="{D086D3E6-3D4A-B247-984A-C7176891954C}" dt="2025-04-22T20:20:00.765" v="6370" actId="1076"/>
          <ac:spMkLst>
            <pc:docMk/>
            <pc:sldMk cId="3233073254" sldId="557"/>
            <ac:spMk id="15" creationId="{8B263A82-1CB4-3C8B-BBBD-255768B47BB2}"/>
          </ac:spMkLst>
        </pc:spChg>
        <pc:spChg chg="mod">
          <ac:chgData name="Jiang, Wenxin" userId="a82f546d-a615-4e91-8cab-e1056b100a18" providerId="ADAL" clId="{D086D3E6-3D4A-B247-984A-C7176891954C}" dt="2025-04-22T20:20:02.516" v="6371" actId="1076"/>
          <ac:spMkLst>
            <pc:docMk/>
            <pc:sldMk cId="3233073254" sldId="557"/>
            <ac:spMk id="16" creationId="{2B7F73E3-4B91-D509-DE89-D3FCC6F5BF99}"/>
          </ac:spMkLst>
        </pc:spChg>
        <pc:spChg chg="mod">
          <ac:chgData name="Jiang, Wenxin" userId="a82f546d-a615-4e91-8cab-e1056b100a18" providerId="ADAL" clId="{D086D3E6-3D4A-B247-984A-C7176891954C}" dt="2025-04-22T20:20:09.532" v="6372" actId="1076"/>
          <ac:spMkLst>
            <pc:docMk/>
            <pc:sldMk cId="3233073254" sldId="557"/>
            <ac:spMk id="26" creationId="{47DAA9C2-D6C2-12AE-C7DA-4D6F21E2DFDD}"/>
          </ac:spMkLst>
        </pc:spChg>
        <pc:spChg chg="add del mod">
          <ac:chgData name="Jiang, Wenxin" userId="a82f546d-a615-4e91-8cab-e1056b100a18" providerId="ADAL" clId="{D086D3E6-3D4A-B247-984A-C7176891954C}" dt="2025-04-22T20:19:42.309" v="6367" actId="1076"/>
          <ac:spMkLst>
            <pc:docMk/>
            <pc:sldMk cId="3233073254" sldId="557"/>
            <ac:spMk id="307" creationId="{6CDF2006-2BF6-F95A-E434-5D767A8C9288}"/>
          </ac:spMkLst>
        </pc:spChg>
        <pc:picChg chg="add mod">
          <ac:chgData name="Jiang, Wenxin" userId="a82f546d-a615-4e91-8cab-e1056b100a18" providerId="ADAL" clId="{D086D3E6-3D4A-B247-984A-C7176891954C}" dt="2025-04-22T20:21:03.185" v="6378" actId="1076"/>
          <ac:picMkLst>
            <pc:docMk/>
            <pc:sldMk cId="3233073254" sldId="557"/>
            <ac:picMk id="19" creationId="{58AFA48C-2C08-1571-6636-4C44F0C5F841}"/>
          </ac:picMkLst>
        </pc:picChg>
        <pc:cxnChg chg="add mod">
          <ac:chgData name="Jiang, Wenxin" userId="a82f546d-a615-4e91-8cab-e1056b100a18" providerId="ADAL" clId="{D086D3E6-3D4A-B247-984A-C7176891954C}" dt="2025-04-22T20:19:35.528" v="6366"/>
          <ac:cxnSpMkLst>
            <pc:docMk/>
            <pc:sldMk cId="3233073254" sldId="557"/>
            <ac:cxnSpMk id="3" creationId="{4E2F1A99-2EA9-C29A-A1E6-CF61657C7C0F}"/>
          </ac:cxnSpMkLst>
        </pc:cxnChg>
        <pc:cxnChg chg="mod">
          <ac:chgData name="Jiang, Wenxin" userId="a82f546d-a615-4e91-8cab-e1056b100a18" providerId="ADAL" clId="{D086D3E6-3D4A-B247-984A-C7176891954C}" dt="2025-04-22T20:19:55.195" v="6368" actId="1076"/>
          <ac:cxnSpMkLst>
            <pc:docMk/>
            <pc:sldMk cId="3233073254" sldId="557"/>
            <ac:cxnSpMk id="18" creationId="{87A61FAB-FFF4-D147-519F-354E373DFDA7}"/>
          </ac:cxnSpMkLst>
        </pc:cxnChg>
        <pc:cxnChg chg="mod">
          <ac:chgData name="Jiang, Wenxin" userId="a82f546d-a615-4e91-8cab-e1056b100a18" providerId="ADAL" clId="{D086D3E6-3D4A-B247-984A-C7176891954C}" dt="2025-04-22T20:20:00.765" v="6370" actId="1076"/>
          <ac:cxnSpMkLst>
            <pc:docMk/>
            <pc:sldMk cId="3233073254" sldId="557"/>
            <ac:cxnSpMk id="20" creationId="{9564195D-9867-6C4C-BC42-0DC3A360FF7D}"/>
          </ac:cxnSpMkLst>
        </pc:cxnChg>
        <pc:cxnChg chg="mod">
          <ac:chgData name="Jiang, Wenxin" userId="a82f546d-a615-4e91-8cab-e1056b100a18" providerId="ADAL" clId="{D086D3E6-3D4A-B247-984A-C7176891954C}" dt="2025-04-22T20:20:02.516" v="6371" actId="1076"/>
          <ac:cxnSpMkLst>
            <pc:docMk/>
            <pc:sldMk cId="3233073254" sldId="557"/>
            <ac:cxnSpMk id="22" creationId="{FC2E7648-3636-D3E7-30F9-9811807F877B}"/>
          </ac:cxnSpMkLst>
        </pc:cxnChg>
        <pc:cxnChg chg="mod">
          <ac:chgData name="Jiang, Wenxin" userId="a82f546d-a615-4e91-8cab-e1056b100a18" providerId="ADAL" clId="{D086D3E6-3D4A-B247-984A-C7176891954C}" dt="2025-04-22T20:20:09.532" v="6372" actId="1076"/>
          <ac:cxnSpMkLst>
            <pc:docMk/>
            <pc:sldMk cId="3233073254" sldId="557"/>
            <ac:cxnSpMk id="27" creationId="{6C381B0B-0D5F-6516-6700-3D8A2D5EDBDA}"/>
          </ac:cxnSpMkLst>
        </pc:cxnChg>
      </pc:sldChg>
      <pc:sldChg chg="addSp delSp modSp add mod delAnim modAnim">
        <pc:chgData name="Jiang, Wenxin" userId="a82f546d-a615-4e91-8cab-e1056b100a18" providerId="ADAL" clId="{D086D3E6-3D4A-B247-984A-C7176891954C}" dt="2025-04-22T20:39:41.488" v="6507"/>
        <pc:sldMkLst>
          <pc:docMk/>
          <pc:sldMk cId="2279494638" sldId="558"/>
        </pc:sldMkLst>
        <pc:spChg chg="add mod">
          <ac:chgData name="Jiang, Wenxin" userId="a82f546d-a615-4e91-8cab-e1056b100a18" providerId="ADAL" clId="{D086D3E6-3D4A-B247-984A-C7176891954C}" dt="2025-04-22T20:32:45.268" v="6417" actId="1076"/>
          <ac:spMkLst>
            <pc:docMk/>
            <pc:sldMk cId="2279494638" sldId="558"/>
            <ac:spMk id="4" creationId="{165BB372-1D6E-0C86-39D0-FCA91A85C706}"/>
          </ac:spMkLst>
        </pc:spChg>
        <pc:spChg chg="del">
          <ac:chgData name="Jiang, Wenxin" userId="a82f546d-a615-4e91-8cab-e1056b100a18" providerId="ADAL" clId="{D086D3E6-3D4A-B247-984A-C7176891954C}" dt="2025-04-22T20:32:30.721" v="6412" actId="478"/>
          <ac:spMkLst>
            <pc:docMk/>
            <pc:sldMk cId="2279494638" sldId="558"/>
            <ac:spMk id="5" creationId="{297005A9-7013-2771-47B8-359F762DCA46}"/>
          </ac:spMkLst>
        </pc:spChg>
        <pc:spChg chg="del">
          <ac:chgData name="Jiang, Wenxin" userId="a82f546d-a615-4e91-8cab-e1056b100a18" providerId="ADAL" clId="{D086D3E6-3D4A-B247-984A-C7176891954C}" dt="2025-04-22T20:32:30.721" v="6412" actId="478"/>
          <ac:spMkLst>
            <pc:docMk/>
            <pc:sldMk cId="2279494638" sldId="558"/>
            <ac:spMk id="6" creationId="{9A31E46A-2FAB-4514-9490-BFFB22DD3C92}"/>
          </ac:spMkLst>
        </pc:spChg>
        <pc:spChg chg="del">
          <ac:chgData name="Jiang, Wenxin" userId="a82f546d-a615-4e91-8cab-e1056b100a18" providerId="ADAL" clId="{D086D3E6-3D4A-B247-984A-C7176891954C}" dt="2025-04-22T20:32:32.172" v="6413" actId="478"/>
          <ac:spMkLst>
            <pc:docMk/>
            <pc:sldMk cId="2279494638" sldId="558"/>
            <ac:spMk id="7" creationId="{41906206-663C-99B5-3131-25519877C878}"/>
          </ac:spMkLst>
        </pc:spChg>
        <pc:spChg chg="del">
          <ac:chgData name="Jiang, Wenxin" userId="a82f546d-a615-4e91-8cab-e1056b100a18" providerId="ADAL" clId="{D086D3E6-3D4A-B247-984A-C7176891954C}" dt="2025-04-22T20:32:32.172" v="6413" actId="478"/>
          <ac:spMkLst>
            <pc:docMk/>
            <pc:sldMk cId="2279494638" sldId="558"/>
            <ac:spMk id="8" creationId="{363C4CEA-C15E-751C-E4AD-6A735EFAE433}"/>
          </ac:spMkLst>
        </pc:spChg>
        <pc:spChg chg="del">
          <ac:chgData name="Jiang, Wenxin" userId="a82f546d-a615-4e91-8cab-e1056b100a18" providerId="ADAL" clId="{D086D3E6-3D4A-B247-984A-C7176891954C}" dt="2025-04-22T20:32:30.721" v="6412" actId="478"/>
          <ac:spMkLst>
            <pc:docMk/>
            <pc:sldMk cId="2279494638" sldId="558"/>
            <ac:spMk id="9" creationId="{A314B62C-B268-C0F3-7899-34B74ABBEAD0}"/>
          </ac:spMkLst>
        </pc:spChg>
        <pc:spChg chg="add mod">
          <ac:chgData name="Jiang, Wenxin" userId="a82f546d-a615-4e91-8cab-e1056b100a18" providerId="ADAL" clId="{D086D3E6-3D4A-B247-984A-C7176891954C}" dt="2025-04-22T20:34:00.451" v="6441" actId="1076"/>
          <ac:spMkLst>
            <pc:docMk/>
            <pc:sldMk cId="2279494638" sldId="558"/>
            <ac:spMk id="14" creationId="{D7038B08-AB77-4027-A4CE-8492C7BD15BF}"/>
          </ac:spMkLst>
        </pc:spChg>
        <pc:spChg chg="add mod">
          <ac:chgData name="Jiang, Wenxin" userId="a82f546d-a615-4e91-8cab-e1056b100a18" providerId="ADAL" clId="{D086D3E6-3D4A-B247-984A-C7176891954C}" dt="2025-04-22T20:34:06.770" v="6443" actId="1076"/>
          <ac:spMkLst>
            <pc:docMk/>
            <pc:sldMk cId="2279494638" sldId="558"/>
            <ac:spMk id="15" creationId="{592CE666-0DC7-9200-DE00-A98A0EAA2C69}"/>
          </ac:spMkLst>
        </pc:spChg>
        <pc:spChg chg="add mod">
          <ac:chgData name="Jiang, Wenxin" userId="a82f546d-a615-4e91-8cab-e1056b100a18" providerId="ADAL" clId="{D086D3E6-3D4A-B247-984A-C7176891954C}" dt="2025-04-22T20:32:45.268" v="6417" actId="1076"/>
          <ac:spMkLst>
            <pc:docMk/>
            <pc:sldMk cId="2279494638" sldId="558"/>
            <ac:spMk id="16" creationId="{E50EB217-7B67-1631-E0C5-8BC5351349AE}"/>
          </ac:spMkLst>
        </pc:spChg>
        <pc:spChg chg="add mod">
          <ac:chgData name="Jiang, Wenxin" userId="a82f546d-a615-4e91-8cab-e1056b100a18" providerId="ADAL" clId="{D086D3E6-3D4A-B247-984A-C7176891954C}" dt="2025-04-22T20:32:45.268" v="6417" actId="1076"/>
          <ac:spMkLst>
            <pc:docMk/>
            <pc:sldMk cId="2279494638" sldId="558"/>
            <ac:spMk id="17" creationId="{A0D5D33B-5F29-9A50-670E-0A4AAE03FAC3}"/>
          </ac:spMkLst>
        </pc:spChg>
        <pc:spChg chg="add mod">
          <ac:chgData name="Jiang, Wenxin" userId="a82f546d-a615-4e91-8cab-e1056b100a18" providerId="ADAL" clId="{D086D3E6-3D4A-B247-984A-C7176891954C}" dt="2025-04-22T20:32:45.268" v="6417" actId="1076"/>
          <ac:spMkLst>
            <pc:docMk/>
            <pc:sldMk cId="2279494638" sldId="558"/>
            <ac:spMk id="18" creationId="{C51AEC7F-439A-4C98-DDE6-BC03CF470468}"/>
          </ac:spMkLst>
        </pc:spChg>
        <pc:spChg chg="add mod">
          <ac:chgData name="Jiang, Wenxin" userId="a82f546d-a615-4e91-8cab-e1056b100a18" providerId="ADAL" clId="{D086D3E6-3D4A-B247-984A-C7176891954C}" dt="2025-04-22T20:32:45.268" v="6417" actId="1076"/>
          <ac:spMkLst>
            <pc:docMk/>
            <pc:sldMk cId="2279494638" sldId="558"/>
            <ac:spMk id="22" creationId="{44167956-E08B-C419-BC17-E94B00EBB67E}"/>
          </ac:spMkLst>
        </pc:spChg>
        <pc:spChg chg="add mod">
          <ac:chgData name="Jiang, Wenxin" userId="a82f546d-a615-4e91-8cab-e1056b100a18" providerId="ADAL" clId="{D086D3E6-3D4A-B247-984A-C7176891954C}" dt="2025-04-22T20:33:55.702" v="6439" actId="1076"/>
          <ac:spMkLst>
            <pc:docMk/>
            <pc:sldMk cId="2279494638" sldId="558"/>
            <ac:spMk id="25" creationId="{AFF5705C-2BF0-2175-BFBC-CF36237BAABC}"/>
          </ac:spMkLst>
        </pc:spChg>
        <pc:spChg chg="add mod">
          <ac:chgData name="Jiang, Wenxin" userId="a82f546d-a615-4e91-8cab-e1056b100a18" providerId="ADAL" clId="{D086D3E6-3D4A-B247-984A-C7176891954C}" dt="2025-04-22T20:33:45.732" v="6437" actId="13822"/>
          <ac:spMkLst>
            <pc:docMk/>
            <pc:sldMk cId="2279494638" sldId="558"/>
            <ac:spMk id="26" creationId="{1AFA7D7D-7235-88DE-084F-E5883FFB226F}"/>
          </ac:spMkLst>
        </pc:spChg>
        <pc:spChg chg="add mod">
          <ac:chgData name="Jiang, Wenxin" userId="a82f546d-a615-4e91-8cab-e1056b100a18" providerId="ADAL" clId="{D086D3E6-3D4A-B247-984A-C7176891954C}" dt="2025-04-22T20:34:54.786" v="6444"/>
          <ac:spMkLst>
            <pc:docMk/>
            <pc:sldMk cId="2279494638" sldId="558"/>
            <ac:spMk id="33" creationId="{728C3A92-0E85-E6CF-0382-3079628090AB}"/>
          </ac:spMkLst>
        </pc:spChg>
        <pc:spChg chg="add mod">
          <ac:chgData name="Jiang, Wenxin" userId="a82f546d-a615-4e91-8cab-e1056b100a18" providerId="ADAL" clId="{D086D3E6-3D4A-B247-984A-C7176891954C}" dt="2025-04-22T20:35:28.776" v="6461" actId="13822"/>
          <ac:spMkLst>
            <pc:docMk/>
            <pc:sldMk cId="2279494638" sldId="558"/>
            <ac:spMk id="34" creationId="{6BC058BE-4A56-B816-655F-3EEC3007549F}"/>
          </ac:spMkLst>
        </pc:spChg>
        <pc:spChg chg="add mod">
          <ac:chgData name="Jiang, Wenxin" userId="a82f546d-a615-4e91-8cab-e1056b100a18" providerId="ADAL" clId="{D086D3E6-3D4A-B247-984A-C7176891954C}" dt="2025-04-22T20:35:28.776" v="6461" actId="13822"/>
          <ac:spMkLst>
            <pc:docMk/>
            <pc:sldMk cId="2279494638" sldId="558"/>
            <ac:spMk id="35" creationId="{D70A6EBF-C420-8D6A-FBF4-AECAEF1FD555}"/>
          </ac:spMkLst>
        </pc:spChg>
        <pc:spChg chg="add del mod">
          <ac:chgData name="Jiang, Wenxin" userId="a82f546d-a615-4e91-8cab-e1056b100a18" providerId="ADAL" clId="{D086D3E6-3D4A-B247-984A-C7176891954C}" dt="2025-04-22T20:36:08.720" v="6467" actId="478"/>
          <ac:spMkLst>
            <pc:docMk/>
            <pc:sldMk cId="2279494638" sldId="558"/>
            <ac:spMk id="38" creationId="{EF5AB7AC-CA5B-813B-C060-0CF7C9B68708}"/>
          </ac:spMkLst>
        </pc:spChg>
        <pc:picChg chg="add mod">
          <ac:chgData name="Jiang, Wenxin" userId="a82f546d-a615-4e91-8cab-e1056b100a18" providerId="ADAL" clId="{D086D3E6-3D4A-B247-984A-C7176891954C}" dt="2025-04-22T20:32:51.848" v="6420" actId="1076"/>
          <ac:picMkLst>
            <pc:docMk/>
            <pc:sldMk cId="2279494638" sldId="558"/>
            <ac:picMk id="24" creationId="{3259ED97-3CBC-1A47-EB9D-3A44936E1A39}"/>
          </ac:picMkLst>
        </pc:picChg>
        <pc:picChg chg="add del mod">
          <ac:chgData name="Jiang, Wenxin" userId="a82f546d-a615-4e91-8cab-e1056b100a18" providerId="ADAL" clId="{D086D3E6-3D4A-B247-984A-C7176891954C}" dt="2025-04-22T20:36:08.720" v="6467" actId="478"/>
          <ac:picMkLst>
            <pc:docMk/>
            <pc:sldMk cId="2279494638" sldId="558"/>
            <ac:picMk id="37" creationId="{41FF76B2-F721-FEDA-700B-340A62470624}"/>
          </ac:picMkLst>
        </pc:picChg>
        <pc:picChg chg="add del mod">
          <ac:chgData name="Jiang, Wenxin" userId="a82f546d-a615-4e91-8cab-e1056b100a18" providerId="ADAL" clId="{D086D3E6-3D4A-B247-984A-C7176891954C}" dt="2025-04-22T20:36:41.732" v="6481" actId="478"/>
          <ac:picMkLst>
            <pc:docMk/>
            <pc:sldMk cId="2279494638" sldId="558"/>
            <ac:picMk id="40" creationId="{6BA8570E-6208-4340-E0D4-80380C9D3687}"/>
          </ac:picMkLst>
        </pc:picChg>
        <pc:picChg chg="add mod">
          <ac:chgData name="Jiang, Wenxin" userId="a82f546d-a615-4e91-8cab-e1056b100a18" providerId="ADAL" clId="{D086D3E6-3D4A-B247-984A-C7176891954C}" dt="2025-04-22T20:36:45.478" v="6484" actId="1076"/>
          <ac:picMkLst>
            <pc:docMk/>
            <pc:sldMk cId="2279494638" sldId="558"/>
            <ac:picMk id="42" creationId="{84E51A99-368C-A14B-34D9-D080B35E0ABB}"/>
          </ac:picMkLst>
        </pc:picChg>
        <pc:picChg chg="add mod">
          <ac:chgData name="Jiang, Wenxin" userId="a82f546d-a615-4e91-8cab-e1056b100a18" providerId="ADAL" clId="{D086D3E6-3D4A-B247-984A-C7176891954C}" dt="2025-04-22T20:37:15.967" v="6491" actId="1076"/>
          <ac:picMkLst>
            <pc:docMk/>
            <pc:sldMk cId="2279494638" sldId="558"/>
            <ac:picMk id="43" creationId="{CCC12611-23C7-F232-5FB6-E104026CB328}"/>
          </ac:picMkLst>
        </pc:picChg>
        <pc:cxnChg chg="del">
          <ac:chgData name="Jiang, Wenxin" userId="a82f546d-a615-4e91-8cab-e1056b100a18" providerId="ADAL" clId="{D086D3E6-3D4A-B247-984A-C7176891954C}" dt="2025-04-22T20:32:30.721" v="6412" actId="478"/>
          <ac:cxnSpMkLst>
            <pc:docMk/>
            <pc:sldMk cId="2279494638" sldId="558"/>
            <ac:cxnSpMk id="10" creationId="{2D9AC53E-4F03-1E80-CF80-B6717E04C3C2}"/>
          </ac:cxnSpMkLst>
        </pc:cxnChg>
        <pc:cxnChg chg="del">
          <ac:chgData name="Jiang, Wenxin" userId="a82f546d-a615-4e91-8cab-e1056b100a18" providerId="ADAL" clId="{D086D3E6-3D4A-B247-984A-C7176891954C}" dt="2025-04-22T20:32:30.721" v="6412" actId="478"/>
          <ac:cxnSpMkLst>
            <pc:docMk/>
            <pc:sldMk cId="2279494638" sldId="558"/>
            <ac:cxnSpMk id="11" creationId="{362D66F0-24E9-B6C6-901F-1D489ABDD31D}"/>
          </ac:cxnSpMkLst>
        </pc:cxnChg>
        <pc:cxnChg chg="del">
          <ac:chgData name="Jiang, Wenxin" userId="a82f546d-a615-4e91-8cab-e1056b100a18" providerId="ADAL" clId="{D086D3E6-3D4A-B247-984A-C7176891954C}" dt="2025-04-22T20:32:30.721" v="6412" actId="478"/>
          <ac:cxnSpMkLst>
            <pc:docMk/>
            <pc:sldMk cId="2279494638" sldId="558"/>
            <ac:cxnSpMk id="12" creationId="{7B038E68-F5ED-194C-2B59-04A999B66136}"/>
          </ac:cxnSpMkLst>
        </pc:cxnChg>
        <pc:cxnChg chg="del">
          <ac:chgData name="Jiang, Wenxin" userId="a82f546d-a615-4e91-8cab-e1056b100a18" providerId="ADAL" clId="{D086D3E6-3D4A-B247-984A-C7176891954C}" dt="2025-04-22T20:32:30.721" v="6412" actId="478"/>
          <ac:cxnSpMkLst>
            <pc:docMk/>
            <pc:sldMk cId="2279494638" sldId="558"/>
            <ac:cxnSpMk id="13" creationId="{E7997F07-2FEC-59AB-BF5A-7A46C3018758}"/>
          </ac:cxnSpMkLst>
        </pc:cxnChg>
        <pc:cxnChg chg="mod">
          <ac:chgData name="Jiang, Wenxin" userId="a82f546d-a615-4e91-8cab-e1056b100a18" providerId="ADAL" clId="{D086D3E6-3D4A-B247-984A-C7176891954C}" dt="2025-04-22T20:32:45.268" v="6417" actId="1076"/>
          <ac:cxnSpMkLst>
            <pc:docMk/>
            <pc:sldMk cId="2279494638" sldId="558"/>
            <ac:cxnSpMk id="19" creationId="{F434DA24-414D-5EBE-185D-FBA730541A9F}"/>
          </ac:cxnSpMkLst>
        </pc:cxnChg>
        <pc:cxnChg chg="mod">
          <ac:chgData name="Jiang, Wenxin" userId="a82f546d-a615-4e91-8cab-e1056b100a18" providerId="ADAL" clId="{D086D3E6-3D4A-B247-984A-C7176891954C}" dt="2025-04-22T20:32:45.268" v="6417" actId="1076"/>
          <ac:cxnSpMkLst>
            <pc:docMk/>
            <pc:sldMk cId="2279494638" sldId="558"/>
            <ac:cxnSpMk id="20" creationId="{A32C7C68-EEEE-B83D-B555-BD3A2FD4E6FB}"/>
          </ac:cxnSpMkLst>
        </pc:cxnChg>
        <pc:cxnChg chg="add mod">
          <ac:chgData name="Jiang, Wenxin" userId="a82f546d-a615-4e91-8cab-e1056b100a18" providerId="ADAL" clId="{D086D3E6-3D4A-B247-984A-C7176891954C}" dt="2025-04-22T20:32:45.268" v="6417" actId="1076"/>
          <ac:cxnSpMkLst>
            <pc:docMk/>
            <pc:sldMk cId="2279494638" sldId="558"/>
            <ac:cxnSpMk id="21" creationId="{E3C0E1BC-44CB-9A81-E88A-12A65BD15736}"/>
          </ac:cxnSpMkLst>
        </pc:cxnChg>
        <pc:cxnChg chg="add mod">
          <ac:chgData name="Jiang, Wenxin" userId="a82f546d-a615-4e91-8cab-e1056b100a18" providerId="ADAL" clId="{D086D3E6-3D4A-B247-984A-C7176891954C}" dt="2025-04-22T20:32:45.268" v="6417" actId="1076"/>
          <ac:cxnSpMkLst>
            <pc:docMk/>
            <pc:sldMk cId="2279494638" sldId="558"/>
            <ac:cxnSpMk id="23" creationId="{76BA464E-0503-0CD6-4215-6F167265DDDC}"/>
          </ac:cxnSpMkLst>
        </pc:cxnChg>
        <pc:cxnChg chg="add mod">
          <ac:chgData name="Jiang, Wenxin" userId="a82f546d-a615-4e91-8cab-e1056b100a18" providerId="ADAL" clId="{D086D3E6-3D4A-B247-984A-C7176891954C}" dt="2025-04-22T20:33:57.373" v="6440" actId="14100"/>
          <ac:cxnSpMkLst>
            <pc:docMk/>
            <pc:sldMk cId="2279494638" sldId="558"/>
            <ac:cxnSpMk id="27" creationId="{B7E4AE7F-8344-697A-6EE9-524A3384A79F}"/>
          </ac:cxnSpMkLst>
        </pc:cxnChg>
        <pc:cxnChg chg="add mod">
          <ac:chgData name="Jiang, Wenxin" userId="a82f546d-a615-4e91-8cab-e1056b100a18" providerId="ADAL" clId="{D086D3E6-3D4A-B247-984A-C7176891954C}" dt="2025-04-22T20:37:00.951" v="6488" actId="1076"/>
          <ac:cxnSpMkLst>
            <pc:docMk/>
            <pc:sldMk cId="2279494638" sldId="558"/>
            <ac:cxnSpMk id="29" creationId="{4C53DB94-EE76-FD48-310A-03047674AC3D}"/>
          </ac:cxnSpMkLst>
        </pc:cxnChg>
      </pc:sldChg>
      <pc:sldChg chg="addSp delSp modSp add mod modAnim">
        <pc:chgData name="Jiang, Wenxin" userId="a82f546d-a615-4e91-8cab-e1056b100a18" providerId="ADAL" clId="{D086D3E6-3D4A-B247-984A-C7176891954C}" dt="2025-04-23T01:14:23.369" v="9240" actId="20577"/>
        <pc:sldMkLst>
          <pc:docMk/>
          <pc:sldMk cId="2127579614" sldId="559"/>
        </pc:sldMkLst>
        <pc:spChg chg="add mod">
          <ac:chgData name="Jiang, Wenxin" userId="a82f546d-a615-4e91-8cab-e1056b100a18" providerId="ADAL" clId="{D086D3E6-3D4A-B247-984A-C7176891954C}" dt="2025-04-22T22:05:37.422" v="8055" actId="1076"/>
          <ac:spMkLst>
            <pc:docMk/>
            <pc:sldMk cId="2127579614" sldId="559"/>
            <ac:spMk id="7" creationId="{ACF5D1A8-985A-0832-01CD-4486B36F330C}"/>
          </ac:spMkLst>
        </pc:spChg>
        <pc:spChg chg="add mod">
          <ac:chgData name="Jiang, Wenxin" userId="a82f546d-a615-4e91-8cab-e1056b100a18" providerId="ADAL" clId="{D086D3E6-3D4A-B247-984A-C7176891954C}" dt="2025-04-22T22:05:26.107" v="8054" actId="14100"/>
          <ac:spMkLst>
            <pc:docMk/>
            <pc:sldMk cId="2127579614" sldId="559"/>
            <ac:spMk id="8" creationId="{B8D2013F-B0B3-0405-4A1A-D81FF7B2038D}"/>
          </ac:spMkLst>
        </pc:spChg>
        <pc:spChg chg="mod">
          <ac:chgData name="Jiang, Wenxin" userId="a82f546d-a615-4e91-8cab-e1056b100a18" providerId="ADAL" clId="{D086D3E6-3D4A-B247-984A-C7176891954C}" dt="2025-04-23T01:14:23.369" v="9240" actId="20577"/>
          <ac:spMkLst>
            <pc:docMk/>
            <pc:sldMk cId="2127579614" sldId="559"/>
            <ac:spMk id="709" creationId="{A504D6F1-3DAC-488D-547D-3BE07C6B5D54}"/>
          </ac:spMkLst>
        </pc:spChg>
        <pc:picChg chg="del mod">
          <ac:chgData name="Jiang, Wenxin" userId="a82f546d-a615-4e91-8cab-e1056b100a18" providerId="ADAL" clId="{D086D3E6-3D4A-B247-984A-C7176891954C}" dt="2025-04-22T22:03:01.248" v="7969" actId="478"/>
          <ac:picMkLst>
            <pc:docMk/>
            <pc:sldMk cId="2127579614" sldId="559"/>
            <ac:picMk id="4" creationId="{749B4770-E446-84EE-B654-0C87C1FB1227}"/>
          </ac:picMkLst>
        </pc:picChg>
        <pc:picChg chg="add mod">
          <ac:chgData name="Jiang, Wenxin" userId="a82f546d-a615-4e91-8cab-e1056b100a18" providerId="ADAL" clId="{D086D3E6-3D4A-B247-984A-C7176891954C}" dt="2025-04-22T22:04:19.901" v="7991" actId="14100"/>
          <ac:picMkLst>
            <pc:docMk/>
            <pc:sldMk cId="2127579614" sldId="559"/>
            <ac:picMk id="5" creationId="{649121EF-2620-2F72-01BC-96006AC6CC4E}"/>
          </ac:picMkLst>
        </pc:picChg>
        <pc:picChg chg="add mod">
          <ac:chgData name="Jiang, Wenxin" userId="a82f546d-a615-4e91-8cab-e1056b100a18" providerId="ADAL" clId="{D086D3E6-3D4A-B247-984A-C7176891954C}" dt="2025-04-22T22:04:24.401" v="7994" actId="1076"/>
          <ac:picMkLst>
            <pc:docMk/>
            <pc:sldMk cId="2127579614" sldId="559"/>
            <ac:picMk id="6" creationId="{57FB4E3E-5C4C-4877-B2A4-7650FBCB353B}"/>
          </ac:picMkLst>
        </pc:picChg>
      </pc:sldChg>
      <pc:sldChg chg="add del">
        <pc:chgData name="Jiang, Wenxin" userId="a82f546d-a615-4e91-8cab-e1056b100a18" providerId="ADAL" clId="{D086D3E6-3D4A-B247-984A-C7176891954C}" dt="2025-04-22T22:03:02.432" v="7971"/>
        <pc:sldMkLst>
          <pc:docMk/>
          <pc:sldMk cId="562120896" sldId="560"/>
        </pc:sldMkLst>
      </pc:sldChg>
      <pc:sldChg chg="addSp modSp add mod modAnim">
        <pc:chgData name="Jiang, Wenxin" userId="a82f546d-a615-4e91-8cab-e1056b100a18" providerId="ADAL" clId="{D086D3E6-3D4A-B247-984A-C7176891954C}" dt="2025-04-23T01:14:17.005" v="9228" actId="20577"/>
        <pc:sldMkLst>
          <pc:docMk/>
          <pc:sldMk cId="3932148174" sldId="560"/>
        </pc:sldMkLst>
        <pc:spChg chg="add mod">
          <ac:chgData name="Jiang, Wenxin" userId="a82f546d-a615-4e91-8cab-e1056b100a18" providerId="ADAL" clId="{D086D3E6-3D4A-B247-984A-C7176891954C}" dt="2025-04-22T22:09:00.784" v="8169" actId="1076"/>
          <ac:spMkLst>
            <pc:docMk/>
            <pc:sldMk cId="3932148174" sldId="560"/>
            <ac:spMk id="5" creationId="{8FCCE5DB-B3D5-BAD4-8A0D-7B205B2BE287}"/>
          </ac:spMkLst>
        </pc:spChg>
        <pc:spChg chg="add mod">
          <ac:chgData name="Jiang, Wenxin" userId="a82f546d-a615-4e91-8cab-e1056b100a18" providerId="ADAL" clId="{D086D3E6-3D4A-B247-984A-C7176891954C}" dt="2025-04-22T22:09:02.934" v="8170" actId="1076"/>
          <ac:spMkLst>
            <pc:docMk/>
            <pc:sldMk cId="3932148174" sldId="560"/>
            <ac:spMk id="6" creationId="{8603FB76-F78F-25C2-B9EB-8EBEC8A4E075}"/>
          </ac:spMkLst>
        </pc:spChg>
        <pc:spChg chg="add mod">
          <ac:chgData name="Jiang, Wenxin" userId="a82f546d-a615-4e91-8cab-e1056b100a18" providerId="ADAL" clId="{D086D3E6-3D4A-B247-984A-C7176891954C}" dt="2025-04-22T22:09:07.818" v="8173" actId="1076"/>
          <ac:spMkLst>
            <pc:docMk/>
            <pc:sldMk cId="3932148174" sldId="560"/>
            <ac:spMk id="7" creationId="{A7EBF35A-B561-4CCE-CDFC-464952E12403}"/>
          </ac:spMkLst>
        </pc:spChg>
        <pc:spChg chg="mod">
          <ac:chgData name="Jiang, Wenxin" userId="a82f546d-a615-4e91-8cab-e1056b100a18" providerId="ADAL" clId="{D086D3E6-3D4A-B247-984A-C7176891954C}" dt="2025-04-23T01:14:17.005" v="9228" actId="20577"/>
          <ac:spMkLst>
            <pc:docMk/>
            <pc:sldMk cId="3932148174" sldId="560"/>
            <ac:spMk id="709" creationId="{8D4746DE-F7DC-9DC0-D1FD-10C46207AF74}"/>
          </ac:spMkLst>
        </pc:spChg>
        <pc:picChg chg="mod">
          <ac:chgData name="Jiang, Wenxin" userId="a82f546d-a615-4e91-8cab-e1056b100a18" providerId="ADAL" clId="{D086D3E6-3D4A-B247-984A-C7176891954C}" dt="2025-04-22T22:09:05.187" v="8172" actId="1076"/>
          <ac:picMkLst>
            <pc:docMk/>
            <pc:sldMk cId="3932148174" sldId="560"/>
            <ac:picMk id="4" creationId="{7C24784C-A903-1665-82D5-3414FC5B220E}"/>
          </ac:picMkLst>
        </pc:picChg>
      </pc:sldChg>
    </pc:docChg>
  </pc:docChgLst>
  <pc:docChgLst>
    <pc:chgData name="Davis, James C" userId="S::davisjam@purdue.edu::84778d94-b1cc-4a48-87ce-749e1d7d6e72" providerId="AD" clId="Web-{0340374F-A135-BFD0-17C5-806CF831A86D}"/>
    <pc:docChg chg="modSld addSection delSection modSection">
      <pc:chgData name="Davis, James C" userId="S::davisjam@purdue.edu::84778d94-b1cc-4a48-87ce-749e1d7d6e72" providerId="AD" clId="Web-{0340374F-A135-BFD0-17C5-806CF831A86D}" dt="2025-04-21T14:24:20.162" v="19"/>
      <pc:docMkLst>
        <pc:docMk/>
      </pc:docMkLst>
      <pc:sldChg chg="modSp">
        <pc:chgData name="Davis, James C" userId="S::davisjam@purdue.edu::84778d94-b1cc-4a48-87ce-749e1d7d6e72" providerId="AD" clId="Web-{0340374F-A135-BFD0-17C5-806CF831A86D}" dt="2025-04-21T14:22:57.694" v="16" actId="20577"/>
        <pc:sldMkLst>
          <pc:docMk/>
          <pc:sldMk cId="1349908973" sldId="457"/>
        </pc:sldMkLst>
        <pc:spChg chg="mod">
          <ac:chgData name="Davis, James C" userId="S::davisjam@purdue.edu::84778d94-b1cc-4a48-87ce-749e1d7d6e72" providerId="AD" clId="Web-{0340374F-A135-BFD0-17C5-806CF831A86D}" dt="2025-04-21T14:22:57.694" v="16" actId="20577"/>
          <ac:spMkLst>
            <pc:docMk/>
            <pc:sldMk cId="1349908973" sldId="457"/>
            <ac:spMk id="13" creationId="{DD429E9F-2F98-AA3B-6AA4-164E2845765C}"/>
          </ac:spMkLst>
        </pc:spChg>
      </pc:sldChg>
    </pc:docChg>
  </pc:docChgLst>
  <pc:docChgLst>
    <pc:chgData name="Jiang, Wenxin" userId="S::jiang784@purdue.edu::a82f546d-a615-4e91-8cab-e1056b100a18" providerId="AD" clId="Web-{6AF109F3-8749-046C-4EE8-D37D1EEC6038}"/>
    <pc:docChg chg="addSld delSld modSld modSection">
      <pc:chgData name="Jiang, Wenxin" userId="S::jiang784@purdue.edu::a82f546d-a615-4e91-8cab-e1056b100a18" providerId="AD" clId="Web-{6AF109F3-8749-046C-4EE8-D37D1EEC6038}" dt="2025-04-21T22:26:51.327" v="90" actId="1076"/>
      <pc:docMkLst>
        <pc:docMk/>
      </pc:docMkLst>
      <pc:sldChg chg="del">
        <pc:chgData name="Jiang, Wenxin" userId="S::jiang784@purdue.edu::a82f546d-a615-4e91-8cab-e1056b100a18" providerId="AD" clId="Web-{6AF109F3-8749-046C-4EE8-D37D1EEC6038}" dt="2025-04-21T22:10:41.551" v="0"/>
        <pc:sldMkLst>
          <pc:docMk/>
          <pc:sldMk cId="685404724" sldId="317"/>
        </pc:sldMkLst>
      </pc:sldChg>
      <pc:sldChg chg="del">
        <pc:chgData name="Jiang, Wenxin" userId="S::jiang784@purdue.edu::a82f546d-a615-4e91-8cab-e1056b100a18" providerId="AD" clId="Web-{6AF109F3-8749-046C-4EE8-D37D1EEC6038}" dt="2025-04-21T22:10:46.035" v="3"/>
        <pc:sldMkLst>
          <pc:docMk/>
          <pc:sldMk cId="3424533339" sldId="319"/>
        </pc:sldMkLst>
      </pc:sldChg>
      <pc:sldChg chg="del">
        <pc:chgData name="Jiang, Wenxin" userId="S::jiang784@purdue.edu::a82f546d-a615-4e91-8cab-e1056b100a18" providerId="AD" clId="Web-{6AF109F3-8749-046C-4EE8-D37D1EEC6038}" dt="2025-04-21T22:10:46.020" v="2"/>
        <pc:sldMkLst>
          <pc:docMk/>
          <pc:sldMk cId="141964892" sldId="320"/>
        </pc:sldMkLst>
      </pc:sldChg>
      <pc:sldChg chg="addSp modSp">
        <pc:chgData name="Jiang, Wenxin" userId="S::jiang784@purdue.edu::a82f546d-a615-4e91-8cab-e1056b100a18" providerId="AD" clId="Web-{6AF109F3-8749-046C-4EE8-D37D1EEC6038}" dt="2025-04-21T22:26:51.327" v="90" actId="1076"/>
        <pc:sldMkLst>
          <pc:docMk/>
          <pc:sldMk cId="614703249" sldId="515"/>
        </pc:sldMkLst>
        <pc:spChg chg="add mod">
          <ac:chgData name="Jiang, Wenxin" userId="S::jiang784@purdue.edu::a82f546d-a615-4e91-8cab-e1056b100a18" providerId="AD" clId="Web-{6AF109F3-8749-046C-4EE8-D37D1EEC6038}" dt="2025-04-21T22:26:51.327" v="90" actId="1076"/>
          <ac:spMkLst>
            <pc:docMk/>
            <pc:sldMk cId="614703249" sldId="515"/>
            <ac:spMk id="4" creationId="{17BFB9DC-42AE-BAB4-D5D0-570D22BB4142}"/>
          </ac:spMkLst>
        </pc:spChg>
      </pc:sldChg>
      <pc:sldChg chg="addSp modSp">
        <pc:chgData name="Jiang, Wenxin" userId="S::jiang784@purdue.edu::a82f546d-a615-4e91-8cab-e1056b100a18" providerId="AD" clId="Web-{6AF109F3-8749-046C-4EE8-D37D1EEC6038}" dt="2025-04-21T22:13:53.496" v="85" actId="1076"/>
        <pc:sldMkLst>
          <pc:docMk/>
          <pc:sldMk cId="1529169538" sldId="537"/>
        </pc:sldMkLst>
      </pc:sldChg>
      <pc:sldChg chg="del">
        <pc:chgData name="Jiang, Wenxin" userId="S::jiang784@purdue.edu::a82f546d-a615-4e91-8cab-e1056b100a18" providerId="AD" clId="Web-{6AF109F3-8749-046C-4EE8-D37D1EEC6038}" dt="2025-04-21T22:11:49.960" v="9"/>
        <pc:sldMkLst>
          <pc:docMk/>
          <pc:sldMk cId="3915362388" sldId="538"/>
        </pc:sldMkLst>
      </pc:sldChg>
      <pc:sldChg chg="modSp">
        <pc:chgData name="Jiang, Wenxin" userId="S::jiang784@purdue.edu::a82f546d-a615-4e91-8cab-e1056b100a18" providerId="AD" clId="Web-{6AF109F3-8749-046C-4EE8-D37D1EEC6038}" dt="2025-04-21T22:26:30.373" v="88" actId="1076"/>
        <pc:sldMkLst>
          <pc:docMk/>
          <pc:sldMk cId="3010875676" sldId="546"/>
        </pc:sldMkLst>
        <pc:picChg chg="mod">
          <ac:chgData name="Jiang, Wenxin" userId="S::jiang784@purdue.edu::a82f546d-a615-4e91-8cab-e1056b100a18" providerId="AD" clId="Web-{6AF109F3-8749-046C-4EE8-D37D1EEC6038}" dt="2025-04-21T22:26:30.373" v="88" actId="1076"/>
          <ac:picMkLst>
            <pc:docMk/>
            <pc:sldMk cId="3010875676" sldId="546"/>
            <ac:picMk id="5" creationId="{021E8892-B948-5509-B29B-DA67BCC09AD4}"/>
          </ac:picMkLst>
        </pc:picChg>
      </pc:sldChg>
      <pc:sldChg chg="add del">
        <pc:chgData name="Jiang, Wenxin" userId="S::jiang784@purdue.edu::a82f546d-a615-4e91-8cab-e1056b100a18" providerId="AD" clId="Web-{6AF109F3-8749-046C-4EE8-D37D1EEC6038}" dt="2025-04-21T22:10:56.145" v="5"/>
        <pc:sldMkLst>
          <pc:docMk/>
          <pc:sldMk cId="685404724" sldId="550"/>
        </pc:sldMkLst>
      </pc:sldChg>
      <pc:sldChg chg="add">
        <pc:chgData name="Jiang, Wenxin" userId="S::jiang784@purdue.edu::a82f546d-a615-4e91-8cab-e1056b100a18" providerId="AD" clId="Web-{6AF109F3-8749-046C-4EE8-D37D1EEC6038}" dt="2025-04-21T22:10:56.161" v="6"/>
        <pc:sldMkLst>
          <pc:docMk/>
          <pc:sldMk cId="3424533339" sldId="551"/>
        </pc:sldMkLst>
      </pc:sldChg>
      <pc:sldChg chg="add">
        <pc:chgData name="Jiang, Wenxin" userId="S::jiang784@purdue.edu::a82f546d-a615-4e91-8cab-e1056b100a18" providerId="AD" clId="Web-{6AF109F3-8749-046C-4EE8-D37D1EEC6038}" dt="2025-04-21T22:10:56.176" v="7"/>
        <pc:sldMkLst>
          <pc:docMk/>
          <pc:sldMk cId="141964892" sldId="552"/>
        </pc:sldMkLst>
      </pc:sldChg>
      <pc:sldChg chg="add replId">
        <pc:chgData name="Jiang, Wenxin" userId="S::jiang784@purdue.edu::a82f546d-a615-4e91-8cab-e1056b100a18" providerId="AD" clId="Web-{6AF109F3-8749-046C-4EE8-D37D1EEC6038}" dt="2025-04-21T22:11:13.818" v="8"/>
        <pc:sldMkLst>
          <pc:docMk/>
          <pc:sldMk cId="3226389094" sldId="553"/>
        </pc:sldMkLst>
      </pc:sldChg>
    </pc:docChg>
  </pc:docChgLst>
  <pc:docChgLst>
    <pc:chgData name="Davis, James C" userId="S::davisjam@purdue.edu::84778d94-b1cc-4a48-87ce-749e1d7d6e72" providerId="AD" clId="Web-{D1ED6D03-9348-98F7-6DEF-BEC1720F610B}"/>
    <pc:docChg chg="modSld">
      <pc:chgData name="Davis, James C" userId="S::davisjam@purdue.edu::84778d94-b1cc-4a48-87ce-749e1d7d6e72" providerId="AD" clId="Web-{D1ED6D03-9348-98F7-6DEF-BEC1720F610B}" dt="2025-04-23T01:28:34.365" v="174" actId="20577"/>
      <pc:docMkLst>
        <pc:docMk/>
      </pc:docMkLst>
      <pc:sldChg chg="modSp">
        <pc:chgData name="Davis, James C" userId="S::davisjam@purdue.edu::84778d94-b1cc-4a48-87ce-749e1d7d6e72" providerId="AD" clId="Web-{D1ED6D03-9348-98F7-6DEF-BEC1720F610B}" dt="2025-04-23T01:28:34.365" v="174" actId="20577"/>
        <pc:sldMkLst>
          <pc:docMk/>
          <pc:sldMk cId="3491669557" sldId="307"/>
        </pc:sldMkLst>
        <pc:spChg chg="mod">
          <ac:chgData name="Davis, James C" userId="S::davisjam@purdue.edu::84778d94-b1cc-4a48-87ce-749e1d7d6e72" providerId="AD" clId="Web-{D1ED6D03-9348-98F7-6DEF-BEC1720F610B}" dt="2025-04-23T01:28:34.365" v="174" actId="20577"/>
          <ac:spMkLst>
            <pc:docMk/>
            <pc:sldMk cId="3491669557" sldId="307"/>
            <ac:spMk id="689" creationId="{00000000-0000-0000-0000-000000000000}"/>
          </ac:spMkLst>
        </pc:spChg>
      </pc:sldChg>
      <pc:sldChg chg="modSp modCm">
        <pc:chgData name="Davis, James C" userId="S::davisjam@purdue.edu::84778d94-b1cc-4a48-87ce-749e1d7d6e72" providerId="AD" clId="Web-{D1ED6D03-9348-98F7-6DEF-BEC1720F610B}" dt="2025-04-23T01:28:23.302" v="168" actId="20577"/>
        <pc:sldMkLst>
          <pc:docMk/>
          <pc:sldMk cId="1349908973" sldId="457"/>
        </pc:sldMkLst>
        <pc:spChg chg="mod">
          <ac:chgData name="Davis, James C" userId="S::davisjam@purdue.edu::84778d94-b1cc-4a48-87ce-749e1d7d6e72" providerId="AD" clId="Web-{D1ED6D03-9348-98F7-6DEF-BEC1720F610B}" dt="2025-04-23T01:28:23.302" v="168" actId="20577"/>
          <ac:spMkLst>
            <pc:docMk/>
            <pc:sldMk cId="1349908973" sldId="457"/>
            <ac:spMk id="13" creationId="{DD429E9F-2F98-AA3B-6AA4-164E2845765C}"/>
          </ac:spMkLst>
        </pc:spChg>
        <pc:extLst>
          <p:ext xmlns:p="http://schemas.openxmlformats.org/presentationml/2006/main" uri="{D6D511B9-2390-475A-947B-AFAB55BFBCF1}">
            <pc226:cmChg xmlns:pc226="http://schemas.microsoft.com/office/powerpoint/2022/06/main/command" chg="mod">
              <pc226:chgData name="Davis, James C" userId="S::davisjam@purdue.edu::84778d94-b1cc-4a48-87ce-749e1d7d6e72" providerId="AD" clId="Web-{D1ED6D03-9348-98F7-6DEF-BEC1720F610B}" dt="2025-04-23T01:26:31.176" v="167" actId="20577"/>
              <pc2:cmMkLst xmlns:pc2="http://schemas.microsoft.com/office/powerpoint/2019/9/main/command">
                <pc:docMk/>
                <pc:sldMk cId="1349908973" sldId="457"/>
                <pc2:cmMk id="{C3847403-5103-48C4-A27A-DC0E129D2D58}"/>
              </pc2:cmMkLst>
            </pc226:cmChg>
          </p:ext>
        </pc:extLst>
      </pc:sldChg>
      <pc:sldChg chg="modSp modCm">
        <pc:chgData name="Davis, James C" userId="S::davisjam@purdue.edu::84778d94-b1cc-4a48-87ce-749e1d7d6e72" providerId="AD" clId="Web-{D1ED6D03-9348-98F7-6DEF-BEC1720F610B}" dt="2025-04-23T00:58:52.802" v="50" actId="20577"/>
        <pc:sldMkLst>
          <pc:docMk/>
          <pc:sldMk cId="213147612" sldId="463"/>
        </pc:sldMkLst>
        <pc:spChg chg="mod">
          <ac:chgData name="Davis, James C" userId="S::davisjam@purdue.edu::84778d94-b1cc-4a48-87ce-749e1d7d6e72" providerId="AD" clId="Web-{D1ED6D03-9348-98F7-6DEF-BEC1720F610B}" dt="2025-04-23T00:58:52.802" v="50" actId="20577"/>
          <ac:spMkLst>
            <pc:docMk/>
            <pc:sldMk cId="213147612" sldId="463"/>
            <ac:spMk id="11" creationId="{38814B4F-8506-311F-3973-84501E18A021}"/>
          </ac:spMkLst>
        </pc:spChg>
        <pc:extLst>
          <p:ext xmlns:p="http://schemas.openxmlformats.org/presentationml/2006/main" uri="{D6D511B9-2390-475A-947B-AFAB55BFBCF1}">
            <pc226:cmChg xmlns:pc226="http://schemas.microsoft.com/office/powerpoint/2022/06/main/command" chg="mod">
              <pc226:chgData name="Davis, James C" userId="S::davisjam@purdue.edu::84778d94-b1cc-4a48-87ce-749e1d7d6e72" providerId="AD" clId="Web-{D1ED6D03-9348-98F7-6DEF-BEC1720F610B}" dt="2025-04-23T00:58:40.802" v="48" actId="20577"/>
              <pc2:cmMkLst xmlns:pc2="http://schemas.microsoft.com/office/powerpoint/2019/9/main/command">
                <pc:docMk/>
                <pc:sldMk cId="213147612" sldId="463"/>
                <pc2:cmMk id="{15F235C6-8F27-4F1D-97E5-E1E582917DF8}"/>
              </pc2:cmMkLst>
            </pc226:cmChg>
          </p:ext>
        </pc:extLst>
      </pc:sldChg>
      <pc:sldChg chg="modSp">
        <pc:chgData name="Davis, James C" userId="S::davisjam@purdue.edu::84778d94-b1cc-4a48-87ce-749e1d7d6e72" providerId="AD" clId="Web-{D1ED6D03-9348-98F7-6DEF-BEC1720F610B}" dt="2025-04-23T00:59:58.224" v="64" actId="20577"/>
        <pc:sldMkLst>
          <pc:docMk/>
          <pc:sldMk cId="4047092587" sldId="464"/>
        </pc:sldMkLst>
        <pc:spChg chg="mod">
          <ac:chgData name="Davis, James C" userId="S::davisjam@purdue.edu::84778d94-b1cc-4a48-87ce-749e1d7d6e72" providerId="AD" clId="Web-{D1ED6D03-9348-98F7-6DEF-BEC1720F610B}" dt="2025-04-23T00:59:58.224" v="64" actId="20577"/>
          <ac:spMkLst>
            <pc:docMk/>
            <pc:sldMk cId="4047092587" sldId="464"/>
            <ac:spMk id="11" creationId="{4C9EE79C-A8E4-B14E-1B7D-3BEE1DF44419}"/>
          </ac:spMkLst>
        </pc:spChg>
      </pc:sldChg>
      <pc:sldChg chg="modSp">
        <pc:chgData name="Davis, James C" userId="S::davisjam@purdue.edu::84778d94-b1cc-4a48-87ce-749e1d7d6e72" providerId="AD" clId="Web-{D1ED6D03-9348-98F7-6DEF-BEC1720F610B}" dt="2025-04-23T00:56:28.035" v="11" actId="20577"/>
        <pc:sldMkLst>
          <pc:docMk/>
          <pc:sldMk cId="295683861" sldId="465"/>
        </pc:sldMkLst>
        <pc:spChg chg="mod">
          <ac:chgData name="Davis, James C" userId="S::davisjam@purdue.edu::84778d94-b1cc-4a48-87ce-749e1d7d6e72" providerId="AD" clId="Web-{D1ED6D03-9348-98F7-6DEF-BEC1720F610B}" dt="2025-04-23T00:56:28.035" v="11" actId="20577"/>
          <ac:spMkLst>
            <pc:docMk/>
            <pc:sldMk cId="295683861" sldId="465"/>
            <ac:spMk id="11" creationId="{4052E628-D180-6173-35F7-2348816916CF}"/>
          </ac:spMkLst>
        </pc:spChg>
      </pc:sldChg>
      <pc:sldChg chg="modSp">
        <pc:chgData name="Davis, James C" userId="S::davisjam@purdue.edu::84778d94-b1cc-4a48-87ce-749e1d7d6e72" providerId="AD" clId="Web-{D1ED6D03-9348-98F7-6DEF-BEC1720F610B}" dt="2025-04-23T01:19:23.016" v="119" actId="1076"/>
        <pc:sldMkLst>
          <pc:docMk/>
          <pc:sldMk cId="2548167544" sldId="479"/>
        </pc:sldMkLst>
        <pc:spChg chg="mod">
          <ac:chgData name="Davis, James C" userId="S::davisjam@purdue.edu::84778d94-b1cc-4a48-87ce-749e1d7d6e72" providerId="AD" clId="Web-{D1ED6D03-9348-98F7-6DEF-BEC1720F610B}" dt="2025-04-23T01:19:23.016" v="119" actId="1076"/>
          <ac:spMkLst>
            <pc:docMk/>
            <pc:sldMk cId="2548167544" sldId="479"/>
            <ac:spMk id="160" creationId="{00000000-0000-0000-0000-000000000000}"/>
          </ac:spMkLst>
        </pc:spChg>
      </pc:sldChg>
      <pc:sldChg chg="modSp">
        <pc:chgData name="Davis, James C" userId="S::davisjam@purdue.edu::84778d94-b1cc-4a48-87ce-749e1d7d6e72" providerId="AD" clId="Web-{D1ED6D03-9348-98F7-6DEF-BEC1720F610B}" dt="2025-04-23T01:20:09.376" v="149" actId="20577"/>
        <pc:sldMkLst>
          <pc:docMk/>
          <pc:sldMk cId="858271999" sldId="537"/>
        </pc:sldMkLst>
        <pc:spChg chg="mod">
          <ac:chgData name="Davis, James C" userId="S::davisjam@purdue.edu::84778d94-b1cc-4a48-87ce-749e1d7d6e72" providerId="AD" clId="Web-{D1ED6D03-9348-98F7-6DEF-BEC1720F610B}" dt="2025-04-23T01:20:09.376" v="149" actId="20577"/>
          <ac:spMkLst>
            <pc:docMk/>
            <pc:sldMk cId="858271999" sldId="537"/>
            <ac:spMk id="9" creationId="{22A46C9C-1445-229C-1E47-FA797A2DDD68}"/>
          </ac:spMkLst>
        </pc:spChg>
      </pc:sldChg>
      <pc:sldChg chg="modSp">
        <pc:chgData name="Davis, James C" userId="S::davisjam@purdue.edu::84778d94-b1cc-4a48-87ce-749e1d7d6e72" providerId="AD" clId="Web-{D1ED6D03-9348-98F7-6DEF-BEC1720F610B}" dt="2025-04-23T01:10:36.825" v="67" actId="14100"/>
        <pc:sldMkLst>
          <pc:docMk/>
          <pc:sldMk cId="1424245647" sldId="543"/>
        </pc:sldMkLst>
        <pc:spChg chg="mod">
          <ac:chgData name="Davis, James C" userId="S::davisjam@purdue.edu::84778d94-b1cc-4a48-87ce-749e1d7d6e72" providerId="AD" clId="Web-{D1ED6D03-9348-98F7-6DEF-BEC1720F610B}" dt="2025-04-23T01:10:36.825" v="67" actId="14100"/>
          <ac:spMkLst>
            <pc:docMk/>
            <pc:sldMk cId="1424245647" sldId="543"/>
            <ac:spMk id="651" creationId="{B80CC5D0-F636-023A-72E8-40A0DAF4BB07}"/>
          </ac:spMkLst>
        </pc:spChg>
      </pc:sldChg>
      <pc:sldChg chg="modSp">
        <pc:chgData name="Davis, James C" userId="S::davisjam@purdue.edu::84778d94-b1cc-4a48-87ce-749e1d7d6e72" providerId="AD" clId="Web-{D1ED6D03-9348-98F7-6DEF-BEC1720F610B}" dt="2025-04-23T01:19:00.610" v="118" actId="20577"/>
        <pc:sldMkLst>
          <pc:docMk/>
          <pc:sldMk cId="3010875676" sldId="546"/>
        </pc:sldMkLst>
        <pc:spChg chg="mod">
          <ac:chgData name="Davis, James C" userId="S::davisjam@purdue.edu::84778d94-b1cc-4a48-87ce-749e1d7d6e72" providerId="AD" clId="Web-{D1ED6D03-9348-98F7-6DEF-BEC1720F610B}" dt="2025-04-23T01:19:00.610" v="118" actId="20577"/>
          <ac:spMkLst>
            <pc:docMk/>
            <pc:sldMk cId="3010875676" sldId="546"/>
            <ac:spMk id="6" creationId="{152BCA18-3E3F-9D0C-2FE9-E8E4E643DBD7}"/>
          </ac:spMkLst>
        </pc:spChg>
      </pc:sldChg>
    </pc:docChg>
  </pc:docChgLst>
  <pc:docChgLst>
    <pc:chgData name="Davis, James C" userId="S::davisjam@purdue.edu::84778d94-b1cc-4a48-87ce-749e1d7d6e72" providerId="AD" clId="Web-{5DF92022-CD06-CB90-ED97-1ADED43AAE19}"/>
    <pc:docChg chg="modSld addSection delSection">
      <pc:chgData name="Davis, James C" userId="S::davisjam@purdue.edu::84778d94-b1cc-4a48-87ce-749e1d7d6e72" providerId="AD" clId="Web-{5DF92022-CD06-CB90-ED97-1ADED43AAE19}" dt="2025-04-22T12:58:56.684" v="7" actId="20577"/>
      <pc:docMkLst>
        <pc:docMk/>
      </pc:docMkLst>
      <pc:sldChg chg="modSp">
        <pc:chgData name="Davis, James C" userId="S::davisjam@purdue.edu::84778d94-b1cc-4a48-87ce-749e1d7d6e72" providerId="AD" clId="Web-{5DF92022-CD06-CB90-ED97-1ADED43AAE19}" dt="2025-04-22T12:58:56.684" v="7" actId="20577"/>
        <pc:sldMkLst>
          <pc:docMk/>
          <pc:sldMk cId="3010875676" sldId="546"/>
        </pc:sldMkLst>
        <pc:spChg chg="mod">
          <ac:chgData name="Davis, James C" userId="S::davisjam@purdue.edu::84778d94-b1cc-4a48-87ce-749e1d7d6e72" providerId="AD" clId="Web-{5DF92022-CD06-CB90-ED97-1ADED43AAE19}" dt="2025-04-22T12:58:56.684" v="7" actId="20577"/>
          <ac:spMkLst>
            <pc:docMk/>
            <pc:sldMk cId="3010875676" sldId="546"/>
            <ac:spMk id="6" creationId="{152BCA18-3E3F-9D0C-2FE9-E8E4E643DBD7}"/>
          </ac:spMkLst>
        </pc:spChg>
      </pc:sldChg>
    </pc:docChg>
  </pc:docChgLst>
  <pc:docChgLst>
    <pc:chgData name="Davis, James C" userId="S::davisjam@purdue.edu::84778d94-b1cc-4a48-87ce-749e1d7d6e72" providerId="AD" clId="Web-{C790B57A-F218-F874-2328-A1C202F7ACB7}"/>
    <pc:docChg chg="mod">
      <pc:chgData name="Davis, James C" userId="S::davisjam@purdue.edu::84778d94-b1cc-4a48-87ce-749e1d7d6e72" providerId="AD" clId="Web-{C790B57A-F218-F874-2328-A1C202F7ACB7}" dt="2025-04-21T13:29:08.259" v="0"/>
      <pc:docMkLst>
        <pc:docMk/>
      </pc:docMkLst>
    </pc:docChg>
  </pc:docChgLst>
  <pc:docChgLst>
    <pc:chgData name="Jiang, Wenxin" userId="S::jiang784@purdue.edu::a82f546d-a615-4e91-8cab-e1056b100a18" providerId="AD" clId="Web-{F9C1613C-D36F-56A0-9905-A31C4D608D3F}"/>
    <pc:docChg chg="mod modSld addSection modSection">
      <pc:chgData name="Jiang, Wenxin" userId="S::jiang784@purdue.edu::a82f546d-a615-4e91-8cab-e1056b100a18" providerId="AD" clId="Web-{F9C1613C-D36F-56A0-9905-A31C4D608D3F}" dt="2025-04-21T14:24:42.713" v="89"/>
      <pc:docMkLst>
        <pc:docMk/>
      </pc:docMkLst>
      <pc:sldChg chg="delSp">
        <pc:chgData name="Jiang, Wenxin" userId="S::jiang784@purdue.edu::a82f546d-a615-4e91-8cab-e1056b100a18" providerId="AD" clId="Web-{F9C1613C-D36F-56A0-9905-A31C4D608D3F}" dt="2025-04-21T13:46:28.716" v="30"/>
        <pc:sldMkLst>
          <pc:docMk/>
          <pc:sldMk cId="0" sldId="272"/>
        </pc:sldMkLst>
      </pc:sldChg>
      <pc:sldChg chg="modSp">
        <pc:chgData name="Jiang, Wenxin" userId="S::jiang784@purdue.edu::a82f546d-a615-4e91-8cab-e1056b100a18" providerId="AD" clId="Web-{F9C1613C-D36F-56A0-9905-A31C4D608D3F}" dt="2025-04-21T14:19:18.811" v="43" actId="20577"/>
        <pc:sldMkLst>
          <pc:docMk/>
          <pc:sldMk cId="3886513489" sldId="458"/>
        </pc:sldMkLst>
        <pc:spChg chg="mod">
          <ac:chgData name="Jiang, Wenxin" userId="S::jiang784@purdue.edu::a82f546d-a615-4e91-8cab-e1056b100a18" providerId="AD" clId="Web-{F9C1613C-D36F-56A0-9905-A31C4D608D3F}" dt="2025-04-21T14:19:18.811" v="43" actId="20577"/>
          <ac:spMkLst>
            <pc:docMk/>
            <pc:sldMk cId="3886513489" sldId="458"/>
            <ac:spMk id="11" creationId="{D1160C90-D712-B3F1-6010-5A686ADDA379}"/>
          </ac:spMkLst>
        </pc:spChg>
      </pc:sldChg>
      <pc:sldChg chg="delSp modSp">
        <pc:chgData name="Jiang, Wenxin" userId="S::jiang784@purdue.edu::a82f546d-a615-4e91-8cab-e1056b100a18" providerId="AD" clId="Web-{F9C1613C-D36F-56A0-9905-A31C4D608D3F}" dt="2025-04-21T13:46:00.341" v="22" actId="1076"/>
        <pc:sldMkLst>
          <pc:docMk/>
          <pc:sldMk cId="0" sldId="475"/>
        </pc:sldMkLst>
      </pc:sldChg>
      <pc:sldChg chg="delSp">
        <pc:chgData name="Jiang, Wenxin" userId="S::jiang784@purdue.edu::a82f546d-a615-4e91-8cab-e1056b100a18" providerId="AD" clId="Web-{F9C1613C-D36F-56A0-9905-A31C4D608D3F}" dt="2025-04-21T13:46:04.466" v="23"/>
        <pc:sldMkLst>
          <pc:docMk/>
          <pc:sldMk cId="0" sldId="476"/>
        </pc:sldMkLst>
      </pc:sldChg>
      <pc:sldChg chg="delSp">
        <pc:chgData name="Jiang, Wenxin" userId="S::jiang784@purdue.edu::a82f546d-a615-4e91-8cab-e1056b100a18" providerId="AD" clId="Web-{F9C1613C-D36F-56A0-9905-A31C4D608D3F}" dt="2025-04-21T13:46:09.044" v="24"/>
        <pc:sldMkLst>
          <pc:docMk/>
          <pc:sldMk cId="0" sldId="478"/>
        </pc:sldMkLst>
      </pc:sldChg>
      <pc:sldChg chg="delSp delAnim">
        <pc:chgData name="Jiang, Wenxin" userId="S::jiang784@purdue.edu::a82f546d-a615-4e91-8cab-e1056b100a18" providerId="AD" clId="Web-{F9C1613C-D36F-56A0-9905-A31C4D608D3F}" dt="2025-04-21T13:46:20.841" v="28"/>
        <pc:sldMkLst>
          <pc:docMk/>
          <pc:sldMk cId="0" sldId="479"/>
        </pc:sldMkLst>
      </pc:sldChg>
      <pc:sldChg chg="delSp">
        <pc:chgData name="Jiang, Wenxin" userId="S::jiang784@purdue.edu::a82f546d-a615-4e91-8cab-e1056b100a18" providerId="AD" clId="Web-{F9C1613C-D36F-56A0-9905-A31C4D608D3F}" dt="2025-04-21T13:46:24.075" v="29"/>
        <pc:sldMkLst>
          <pc:docMk/>
          <pc:sldMk cId="0" sldId="482"/>
        </pc:sldMkLst>
      </pc:sldChg>
      <pc:sldChg chg="delSp">
        <pc:chgData name="Jiang, Wenxin" userId="S::jiang784@purdue.edu::a82f546d-a615-4e91-8cab-e1056b100a18" providerId="AD" clId="Web-{F9C1613C-D36F-56A0-9905-A31C4D608D3F}" dt="2025-04-21T13:43:32.590" v="2"/>
        <pc:sldMkLst>
          <pc:docMk/>
          <pc:sldMk cId="0" sldId="487"/>
        </pc:sldMkLst>
      </pc:sldChg>
      <pc:sldChg chg="delSp">
        <pc:chgData name="Jiang, Wenxin" userId="S::jiang784@purdue.edu::a82f546d-a615-4e91-8cab-e1056b100a18" providerId="AD" clId="Web-{F9C1613C-D36F-56A0-9905-A31C4D608D3F}" dt="2025-04-21T13:43:37.262" v="3"/>
        <pc:sldMkLst>
          <pc:docMk/>
          <pc:sldMk cId="0" sldId="488"/>
        </pc:sldMkLst>
      </pc:sldChg>
      <pc:sldChg chg="delSp modSp">
        <pc:chgData name="Jiang, Wenxin" userId="S::jiang784@purdue.edu::a82f546d-a615-4e91-8cab-e1056b100a18" providerId="AD" clId="Web-{F9C1613C-D36F-56A0-9905-A31C4D608D3F}" dt="2025-04-21T13:43:45.481" v="5"/>
        <pc:sldMkLst>
          <pc:docMk/>
          <pc:sldMk cId="0" sldId="489"/>
        </pc:sldMkLst>
      </pc:sldChg>
      <pc:sldChg chg="delSp">
        <pc:chgData name="Jiang, Wenxin" userId="S::jiang784@purdue.edu::a82f546d-a615-4e91-8cab-e1056b100a18" providerId="AD" clId="Web-{F9C1613C-D36F-56A0-9905-A31C4D608D3F}" dt="2025-04-21T13:43:50.762" v="6"/>
        <pc:sldMkLst>
          <pc:docMk/>
          <pc:sldMk cId="0" sldId="490"/>
        </pc:sldMkLst>
      </pc:sldChg>
      <pc:sldChg chg="delSp">
        <pc:chgData name="Jiang, Wenxin" userId="S::jiang784@purdue.edu::a82f546d-a615-4e91-8cab-e1056b100a18" providerId="AD" clId="Web-{F9C1613C-D36F-56A0-9905-A31C4D608D3F}" dt="2025-04-21T13:42:31.074" v="0"/>
        <pc:sldMkLst>
          <pc:docMk/>
          <pc:sldMk cId="0" sldId="491"/>
        </pc:sldMkLst>
      </pc:sldChg>
      <pc:sldChg chg="delSp">
        <pc:chgData name="Jiang, Wenxin" userId="S::jiang784@purdue.edu::a82f546d-a615-4e91-8cab-e1056b100a18" providerId="AD" clId="Web-{F9C1613C-D36F-56A0-9905-A31C4D608D3F}" dt="2025-04-21T13:43:54.418" v="7"/>
        <pc:sldMkLst>
          <pc:docMk/>
          <pc:sldMk cId="0" sldId="492"/>
        </pc:sldMkLst>
      </pc:sldChg>
      <pc:sldChg chg="delSp">
        <pc:chgData name="Jiang, Wenxin" userId="S::jiang784@purdue.edu::a82f546d-a615-4e91-8cab-e1056b100a18" providerId="AD" clId="Web-{F9C1613C-D36F-56A0-9905-A31C4D608D3F}" dt="2025-04-21T13:43:57.168" v="8"/>
        <pc:sldMkLst>
          <pc:docMk/>
          <pc:sldMk cId="0" sldId="493"/>
        </pc:sldMkLst>
      </pc:sldChg>
      <pc:sldChg chg="delSp">
        <pc:chgData name="Jiang, Wenxin" userId="S::jiang784@purdue.edu::a82f546d-a615-4e91-8cab-e1056b100a18" providerId="AD" clId="Web-{F9C1613C-D36F-56A0-9905-A31C4D608D3F}" dt="2025-04-21T13:44:01.027" v="9"/>
        <pc:sldMkLst>
          <pc:docMk/>
          <pc:sldMk cId="0" sldId="495"/>
        </pc:sldMkLst>
      </pc:sldChg>
      <pc:sldChg chg="delSp">
        <pc:chgData name="Jiang, Wenxin" userId="S::jiang784@purdue.edu::a82f546d-a615-4e91-8cab-e1056b100a18" providerId="AD" clId="Web-{F9C1613C-D36F-56A0-9905-A31C4D608D3F}" dt="2025-04-21T13:44:07.028" v="10"/>
        <pc:sldMkLst>
          <pc:docMk/>
          <pc:sldMk cId="0" sldId="500"/>
        </pc:sldMkLst>
      </pc:sldChg>
      <pc:sldChg chg="modSp">
        <pc:chgData name="Jiang, Wenxin" userId="S::jiang784@purdue.edu::a82f546d-a615-4e91-8cab-e1056b100a18" providerId="AD" clId="Web-{F9C1613C-D36F-56A0-9905-A31C4D608D3F}" dt="2025-04-21T13:44:13.043" v="11" actId="20577"/>
        <pc:sldMkLst>
          <pc:docMk/>
          <pc:sldMk cId="0" sldId="504"/>
        </pc:sldMkLst>
      </pc:sldChg>
      <pc:sldChg chg="delSp">
        <pc:chgData name="Jiang, Wenxin" userId="S::jiang784@purdue.edu::a82f546d-a615-4e91-8cab-e1056b100a18" providerId="AD" clId="Web-{F9C1613C-D36F-56A0-9905-A31C4D608D3F}" dt="2025-04-21T13:44:17.403" v="12"/>
        <pc:sldMkLst>
          <pc:docMk/>
          <pc:sldMk cId="0" sldId="506"/>
        </pc:sldMkLst>
      </pc:sldChg>
      <pc:sldChg chg="delSp">
        <pc:chgData name="Jiang, Wenxin" userId="S::jiang784@purdue.edu::a82f546d-a615-4e91-8cab-e1056b100a18" providerId="AD" clId="Web-{F9C1613C-D36F-56A0-9905-A31C4D608D3F}" dt="2025-04-21T13:44:23.762" v="14"/>
        <pc:sldMkLst>
          <pc:docMk/>
          <pc:sldMk cId="1028695294" sldId="509"/>
        </pc:sldMkLst>
      </pc:sldChg>
      <pc:sldChg chg="delSp modSp">
        <pc:chgData name="Jiang, Wenxin" userId="S::jiang784@purdue.edu::a82f546d-a615-4e91-8cab-e1056b100a18" providerId="AD" clId="Web-{F9C1613C-D36F-56A0-9905-A31C4D608D3F}" dt="2025-04-21T13:45:22.200" v="17"/>
        <pc:sldMkLst>
          <pc:docMk/>
          <pc:sldMk cId="897023668" sldId="510"/>
        </pc:sldMkLst>
      </pc:sldChg>
      <pc:sldChg chg="delSp">
        <pc:chgData name="Jiang, Wenxin" userId="S::jiang784@purdue.edu::a82f546d-a615-4e91-8cab-e1056b100a18" providerId="AD" clId="Web-{F9C1613C-D36F-56A0-9905-A31C4D608D3F}" dt="2025-04-21T13:45:46.778" v="19"/>
        <pc:sldMkLst>
          <pc:docMk/>
          <pc:sldMk cId="721163308" sldId="511"/>
        </pc:sldMkLst>
      </pc:sldChg>
      <pc:sldChg chg="delSp">
        <pc:chgData name="Jiang, Wenxin" userId="S::jiang784@purdue.edu::a82f546d-a615-4e91-8cab-e1056b100a18" providerId="AD" clId="Web-{F9C1613C-D36F-56A0-9905-A31C4D608D3F}" dt="2025-04-21T13:46:37.044" v="32"/>
        <pc:sldMkLst>
          <pc:docMk/>
          <pc:sldMk cId="4058891086" sldId="513"/>
        </pc:sldMkLst>
      </pc:sldChg>
      <pc:sldChg chg="delSp">
        <pc:chgData name="Jiang, Wenxin" userId="S::jiang784@purdue.edu::a82f546d-a615-4e91-8cab-e1056b100a18" providerId="AD" clId="Web-{F9C1613C-D36F-56A0-9905-A31C4D608D3F}" dt="2025-04-21T13:46:48.076" v="36"/>
        <pc:sldMkLst>
          <pc:docMk/>
          <pc:sldMk cId="614703249" sldId="515"/>
        </pc:sldMkLst>
      </pc:sldChg>
      <pc:sldChg chg="delSp">
        <pc:chgData name="Jiang, Wenxin" userId="S::jiang784@purdue.edu::a82f546d-a615-4e91-8cab-e1056b100a18" providerId="AD" clId="Web-{F9C1613C-D36F-56A0-9905-A31C4D608D3F}" dt="2025-04-21T13:46:54.560" v="38"/>
        <pc:sldMkLst>
          <pc:docMk/>
          <pc:sldMk cId="3370713911" sldId="516"/>
        </pc:sldMkLst>
      </pc:sldChg>
      <pc:sldChg chg="addSp delSp modSp">
        <pc:chgData name="Jiang, Wenxin" userId="S::jiang784@purdue.edu::a82f546d-a615-4e91-8cab-e1056b100a18" providerId="AD" clId="Web-{F9C1613C-D36F-56A0-9905-A31C4D608D3F}" dt="2025-04-21T14:22:24.020" v="84" actId="20577"/>
        <pc:sldMkLst>
          <pc:docMk/>
          <pc:sldMk cId="3189899574" sldId="518"/>
        </pc:sldMkLst>
        <pc:spChg chg="add mod">
          <ac:chgData name="Jiang, Wenxin" userId="S::jiang784@purdue.edu::a82f546d-a615-4e91-8cab-e1056b100a18" providerId="AD" clId="Web-{F9C1613C-D36F-56A0-9905-A31C4D608D3F}" dt="2025-04-21T14:22:24.020" v="84" actId="20577"/>
          <ac:spMkLst>
            <pc:docMk/>
            <pc:sldMk cId="3189899574" sldId="518"/>
            <ac:spMk id="2" creationId="{A862EF28-D269-AFE6-B090-F8352EF7C60D}"/>
          </ac:spMkLst>
        </pc:spChg>
      </pc:sldChg>
    </pc:docChg>
  </pc:docChgLst>
  <pc:docChgLst>
    <pc:chgData name="Jiang, Wenxin" userId="S::jiang784@purdue.edu::a82f546d-a615-4e91-8cab-e1056b100a18" providerId="AD" clId="Web-{00FFFB17-E9FF-C401-D2AE-F97525A4FD6C}"/>
    <pc:docChg chg="modSld">
      <pc:chgData name="Jiang, Wenxin" userId="S::jiang784@purdue.edu::a82f546d-a615-4e91-8cab-e1056b100a18" providerId="AD" clId="Web-{00FFFB17-E9FF-C401-D2AE-F97525A4FD6C}" dt="2025-04-22T13:17:04.958" v="0"/>
      <pc:docMkLst>
        <pc:docMk/>
      </pc:docMkLst>
      <pc:sldChg chg="delSp">
        <pc:chgData name="Jiang, Wenxin" userId="S::jiang784@purdue.edu::a82f546d-a615-4e91-8cab-e1056b100a18" providerId="AD" clId="Web-{00FFFB17-E9FF-C401-D2AE-F97525A4FD6C}" dt="2025-04-22T13:17:04.958" v="0"/>
        <pc:sldMkLst>
          <pc:docMk/>
          <pc:sldMk cId="2420745896" sldId="548"/>
        </pc:sldMkLst>
        <pc:spChg chg="del">
          <ac:chgData name="Jiang, Wenxin" userId="S::jiang784@purdue.edu::a82f546d-a615-4e91-8cab-e1056b100a18" providerId="AD" clId="Web-{00FFFB17-E9FF-C401-D2AE-F97525A4FD6C}" dt="2025-04-22T13:17:04.958" v="0"/>
          <ac:spMkLst>
            <pc:docMk/>
            <pc:sldMk cId="2420745896" sldId="548"/>
            <ac:spMk id="9" creationId="{1244FCB0-9ABF-4EC9-9727-EE292EEB7EFB}"/>
          </ac:spMkLst>
        </pc:spChg>
      </pc:sldChg>
    </pc:docChg>
  </pc:docChgLst>
  <pc:docChgLst>
    <pc:chgData name="Davis, James C" userId="S::davisjam@purdue.edu::84778d94-b1cc-4a48-87ce-749e1d7d6e72" providerId="AD" clId="Web-{110A106A-F083-FFD9-6174-7E9CE8BB5562}"/>
    <pc:docChg chg="modSld">
      <pc:chgData name="Davis, James C" userId="S::davisjam@purdue.edu::84778d94-b1cc-4a48-87ce-749e1d7d6e72" providerId="AD" clId="Web-{110A106A-F083-FFD9-6174-7E9CE8BB5562}" dt="2025-04-21T14:33:06.241" v="54" actId="20577"/>
      <pc:docMkLst>
        <pc:docMk/>
      </pc:docMkLst>
      <pc:sldChg chg="modSp">
        <pc:chgData name="Davis, James C" userId="S::davisjam@purdue.edu::84778d94-b1cc-4a48-87ce-749e1d7d6e72" providerId="AD" clId="Web-{110A106A-F083-FFD9-6174-7E9CE8BB5562}" dt="2025-04-21T14:32:30.537" v="38" actId="20577"/>
        <pc:sldMkLst>
          <pc:docMk/>
          <pc:sldMk cId="1680522877" sldId="262"/>
        </pc:sldMkLst>
        <pc:spChg chg="mod">
          <ac:chgData name="Davis, James C" userId="S::davisjam@purdue.edu::84778d94-b1cc-4a48-87ce-749e1d7d6e72" providerId="AD" clId="Web-{110A106A-F083-FFD9-6174-7E9CE8BB5562}" dt="2025-04-21T14:32:30.537" v="38" actId="20577"/>
          <ac:spMkLst>
            <pc:docMk/>
            <pc:sldMk cId="1680522877" sldId="262"/>
            <ac:spMk id="127" creationId="{00000000-0000-0000-0000-000000000000}"/>
          </ac:spMkLst>
        </pc:spChg>
      </pc:sldChg>
      <pc:sldChg chg="modSp">
        <pc:chgData name="Davis, James C" userId="S::davisjam@purdue.edu::84778d94-b1cc-4a48-87ce-749e1d7d6e72" providerId="AD" clId="Web-{110A106A-F083-FFD9-6174-7E9CE8BB5562}" dt="2025-04-21T14:32:55.335" v="49" actId="20577"/>
        <pc:sldMkLst>
          <pc:docMk/>
          <pc:sldMk cId="10570651" sldId="268"/>
        </pc:sldMkLst>
        <pc:spChg chg="mod">
          <ac:chgData name="Davis, James C" userId="S::davisjam@purdue.edu::84778d94-b1cc-4a48-87ce-749e1d7d6e72" providerId="AD" clId="Web-{110A106A-F083-FFD9-6174-7E9CE8BB5562}" dt="2025-04-21T14:32:55.335" v="49" actId="20577"/>
          <ac:spMkLst>
            <pc:docMk/>
            <pc:sldMk cId="10570651" sldId="268"/>
            <ac:spMk id="246" creationId="{00000000-0000-0000-0000-000000000000}"/>
          </ac:spMkLst>
        </pc:spChg>
      </pc:sldChg>
      <pc:sldChg chg="modSp">
        <pc:chgData name="Davis, James C" userId="S::davisjam@purdue.edu::84778d94-b1cc-4a48-87ce-749e1d7d6e72" providerId="AD" clId="Web-{110A106A-F083-FFD9-6174-7E9CE8BB5562}" dt="2025-04-21T14:33:06.241" v="54" actId="20577"/>
        <pc:sldMkLst>
          <pc:docMk/>
          <pc:sldMk cId="3152655230" sldId="270"/>
        </pc:sldMkLst>
        <pc:spChg chg="mod">
          <ac:chgData name="Davis, James C" userId="S::davisjam@purdue.edu::84778d94-b1cc-4a48-87ce-749e1d7d6e72" providerId="AD" clId="Web-{110A106A-F083-FFD9-6174-7E9CE8BB5562}" dt="2025-04-21T14:33:06.241" v="54" actId="20577"/>
          <ac:spMkLst>
            <pc:docMk/>
            <pc:sldMk cId="3152655230" sldId="270"/>
            <ac:spMk id="277" creationId="{00000000-0000-0000-0000-000000000000}"/>
          </ac:spMkLst>
        </pc:spChg>
      </pc:sldChg>
      <pc:sldChg chg="modSp">
        <pc:chgData name="Davis, James C" userId="S::davisjam@purdue.edu::84778d94-b1cc-4a48-87ce-749e1d7d6e72" providerId="AD" clId="Web-{110A106A-F083-FFD9-6174-7E9CE8BB5562}" dt="2025-04-21T14:25:34.589" v="2" actId="1076"/>
        <pc:sldMkLst>
          <pc:docMk/>
          <pc:sldMk cId="1349908973" sldId="457"/>
        </pc:sldMkLst>
        <pc:spChg chg="mod">
          <ac:chgData name="Davis, James C" userId="S::davisjam@purdue.edu::84778d94-b1cc-4a48-87ce-749e1d7d6e72" providerId="AD" clId="Web-{110A106A-F083-FFD9-6174-7E9CE8BB5562}" dt="2025-04-21T14:25:34.589" v="2" actId="1076"/>
          <ac:spMkLst>
            <pc:docMk/>
            <pc:sldMk cId="1349908973" sldId="457"/>
            <ac:spMk id="9" creationId="{9994E534-8150-3609-316E-5E16D7F9F3BE}"/>
          </ac:spMkLst>
        </pc:spChg>
      </pc:sldChg>
      <pc:sldChg chg="modSp">
        <pc:chgData name="Davis, James C" userId="S::davisjam@purdue.edu::84778d94-b1cc-4a48-87ce-749e1d7d6e72" providerId="AD" clId="Web-{110A106A-F083-FFD9-6174-7E9CE8BB5562}" dt="2025-04-21T14:31:55.005" v="29" actId="20577"/>
        <pc:sldMkLst>
          <pc:docMk/>
          <pc:sldMk cId="1172222402" sldId="471"/>
        </pc:sldMkLst>
      </pc:sldChg>
    </pc:docChg>
  </pc:docChgLst>
</pc:chgInfo>
</file>

<file path=ppt/comments/modernComment_10D_D9042E00.xml><?xml version="1.0" encoding="utf-8"?>
<p188:cmLst xmlns:a="http://schemas.openxmlformats.org/drawingml/2006/main" xmlns:r="http://schemas.openxmlformats.org/officeDocument/2006/relationships" xmlns:p188="http://schemas.microsoft.com/office/powerpoint/2018/8/main">
  <p188:cm id="{50A724CE-5724-4508-B178-2F225CABE2DB}" authorId="{5442E410-B29F-EAA7-B104-C69F475CF341}" status="resolved" created="2025-04-21T13:43:24.433" complete="100000">
    <ac:deMkLst xmlns:ac="http://schemas.microsoft.com/office/drawing/2013/main/command">
      <pc:docMk xmlns:pc="http://schemas.microsoft.com/office/powerpoint/2013/main/command"/>
      <pc:sldMk xmlns:pc="http://schemas.microsoft.com/office/powerpoint/2013/main/command" cId="3640929792" sldId="269"/>
      <ac:spMk id="257" creationId="{00000000-0000-0000-0000-000000000000}"/>
    </ac:deMkLst>
    <p188:txBody>
      <a:bodyPr/>
      <a:lstStyle/>
      <a:p>
        <a:r>
          <a:rPr lang="zh-CN" altLang="en-US"/>
          <a:t>TODO: Update this slide and put this as part of the takeaway slides at the end of each topic</a:t>
        </a:r>
      </a:p>
    </p188:txBody>
  </p188:cm>
</p188:cmLst>
</file>

<file path=ppt/comments/modernComment_114_5A1CF87B.xml><?xml version="1.0" encoding="utf-8"?>
<p188:cmLst xmlns:a="http://schemas.openxmlformats.org/drawingml/2006/main" xmlns:r="http://schemas.openxmlformats.org/officeDocument/2006/relationships" xmlns:p188="http://schemas.microsoft.com/office/powerpoint/2018/8/main">
  <p188:cm id="{385DBFCE-CFB1-4702-89E3-8EBE5D33A73A}" authorId="{23FFB2F9-B20B-F3D9-E2CF-8A1B6FB546FE}" status="resolved" created="2025-04-21T13:34:28.395" complete="100000">
    <pc:sldMkLst xmlns:pc="http://schemas.microsoft.com/office/powerpoint/2013/main/command">
      <pc:docMk/>
      <pc:sldMk cId="1511848059" sldId="276"/>
    </pc:sldMkLst>
    <p188:txBody>
      <a:bodyPr/>
      <a:lstStyle/>
      <a:p>
        <a:r>
          <a:rPr lang="en-US"/>
          <a:t>Underline your name on all such slides to indicate your name in the author list</a:t>
        </a:r>
      </a:p>
    </p188:txBody>
  </p188:cm>
</p188:cmLst>
</file>

<file path=ppt/comments/modernComment_135_7417E71.xml><?xml version="1.0" encoding="utf-8"?>
<p188:cmLst xmlns:a="http://schemas.openxmlformats.org/drawingml/2006/main" xmlns:r="http://schemas.openxmlformats.org/officeDocument/2006/relationships" xmlns:p188="http://schemas.microsoft.com/office/powerpoint/2018/8/main">
  <p188:cm id="{AD10685D-9C34-6341-BB18-92672BD07F31}" authorId="{5442E410-B29F-EAA7-B104-C69F475CF341}" status="resolved" created="2025-04-22T16:49:26.083" complete="100000">
    <ac:deMkLst xmlns:ac="http://schemas.microsoft.com/office/drawing/2013/main/command">
      <pc:docMk xmlns:pc="http://schemas.microsoft.com/office/powerpoint/2013/main/command"/>
      <pc:sldMk xmlns:pc="http://schemas.microsoft.com/office/powerpoint/2013/main/command" cId="121732721" sldId="309"/>
      <ac:picMk id="4" creationId="{0352A941-6BEB-A9CD-36F3-83DCD7C4CA6F}"/>
    </ac:deMkLst>
    <p188:txBody>
      <a:bodyPr/>
      <a:lstStyle/>
      <a:p>
        <a:r>
          <a:rPr lang="en-US"/>
          <a:t>TODO: More animations
</a:t>
        </a:r>
      </a:p>
    </p188:txBody>
  </p188:cm>
</p188:cmLst>
</file>

<file path=ppt/comments/modernComment_1D7_DAAF55FF.xml><?xml version="1.0" encoding="utf-8"?>
<p188:cmLst xmlns:a="http://schemas.openxmlformats.org/drawingml/2006/main" xmlns:r="http://schemas.openxmlformats.org/officeDocument/2006/relationships" xmlns:p188="http://schemas.microsoft.com/office/powerpoint/2018/8/main">
  <p188:cm id="{E84329ED-7160-C64B-B567-7AB007B2CC73}" authorId="{23FFB2F9-B20B-F3D9-E2CF-8A1B6FB546FE}" status="resolved" created="2025-04-21T14:28:22.859">
    <ac:txMkLst xmlns:ac="http://schemas.microsoft.com/office/drawing/2013/main/command">
      <pc:docMk xmlns:pc="http://schemas.microsoft.com/office/powerpoint/2013/main/command"/>
      <pc:sldMk xmlns:pc="http://schemas.microsoft.com/office/powerpoint/2013/main/command" cId="3668923903" sldId="471"/>
      <ac:spMk id="90" creationId="{9B5A77B1-0CFF-F26B-66F3-1F1FBAC5BB0C}"/>
      <ac:txMk cp="137" len="2">
        <ac:context len="243" hash="3944796573"/>
      </ac:txMk>
    </ac:txMkLst>
    <p188:pos x="1766454" y="1549977"/>
    <p188:txBody>
      <a:bodyPr/>
      <a:lstStyle/>
      <a:p>
        <a:r>
          <a:rPr lang="en-US"/>
          <a:t>I would place datasets as a third contribution, not lumped into the second.</a:t>
        </a:r>
      </a:p>
    </p188:txBody>
  </p188:cm>
</p188:cmLst>
</file>

<file path=ppt/comments/modernComment_1D8_FADCCF3D.xml><?xml version="1.0" encoding="utf-8"?>
<p188:cmLst xmlns:a="http://schemas.openxmlformats.org/drawingml/2006/main" xmlns:r="http://schemas.openxmlformats.org/officeDocument/2006/relationships" xmlns:p188="http://schemas.microsoft.com/office/powerpoint/2018/8/main">
  <p188:cm id="{5A792704-BE40-4253-A07C-57E76EFD01E3}" authorId="{23FFB2F9-B20B-F3D9-E2CF-8A1B6FB546FE}" status="resolved" created="2025-04-22T01:55:42.743" complete="100000">
    <pc:sldMkLst xmlns:pc="http://schemas.microsoft.com/office/powerpoint/2013/main/command">
      <pc:docMk/>
      <pc:sldMk cId="4208774973" sldId="472"/>
    </pc:sldMkLst>
    <p188:txBody>
      <a:bodyPr/>
      <a:lstStyle/>
      <a:p>
        <a:r>
          <a:rPr lang="en-US"/>
          <a:t>For topics you covered in your prelim, add a visual indicator that you already told them about this work</a:t>
        </a:r>
      </a:p>
    </p188:txBody>
  </p188:cm>
</p188:cmLst>
</file>

<file path=ppt/comments/modernComment_1D9_46471143.xml><?xml version="1.0" encoding="utf-8"?>
<p188:cmLst xmlns:a="http://schemas.openxmlformats.org/drawingml/2006/main" xmlns:r="http://schemas.openxmlformats.org/officeDocument/2006/relationships" xmlns:p188="http://schemas.microsoft.com/office/powerpoint/2018/8/main">
  <p188:cm id="{8A7187A1-A5C8-8140-A232-0C81E401DAA5}" authorId="{23FFB2F9-B20B-F3D9-E2CF-8A1B6FB546FE}" status="resolved" created="2025-04-22T01:59:39.704" complete="100000">
    <pc:sldMkLst xmlns:pc="http://schemas.microsoft.com/office/powerpoint/2013/main/command">
      <pc:docMk/>
      <pc:sldMk cId="1303586727" sldId="473"/>
    </pc:sldMkLst>
    <p188:txBody>
      <a:bodyPr/>
      <a:lstStyle/>
      <a:p>
        <a:r>
          <a:rPr lang="en-US"/>
          <a:t>This is a new topic without any background on typosqaut so you need a background slide</a:t>
        </a:r>
      </a:p>
    </p188:txBody>
  </p188:cm>
  <p188:cm id="{C6F8B462-EE15-3E49-B06F-CF9761CCA607}" authorId="{23FFB2F9-B20B-F3D9-E2CF-8A1B6FB546FE}" status="resolved" created="2025-04-22T02:00:09.301" complete="100000">
    <pc:sldMkLst xmlns:pc="http://schemas.microsoft.com/office/powerpoint/2013/main/command">
      <pc:docMk/>
      <pc:sldMk cId="1303586727" sldId="473"/>
    </pc:sldMkLst>
    <p188:txBody>
      <a:bodyPr/>
      <a:lstStyle/>
      <a:p>
        <a:r>
          <a:rPr lang="en-US"/>
          <a:t>Does it make sense to present in the order Typosquat -&gt; Naming paper, or the other way around? The other way makes more sense to me ("deep empirical study, then let's build two systems")</a:t>
        </a:r>
      </a:p>
    </p188:txBody>
  </p188:cm>
</p188:cmLst>
</file>

<file path=ppt/comments/modernComment_1FD_3D50A4FE.xml><?xml version="1.0" encoding="utf-8"?>
<p188:cmLst xmlns:a="http://schemas.openxmlformats.org/drawingml/2006/main" xmlns:r="http://schemas.openxmlformats.org/officeDocument/2006/relationships" xmlns:p188="http://schemas.microsoft.com/office/powerpoint/2018/8/main">
  <p188:cm id="{24832C2B-6604-4193-B9EE-AA2BB3DF3CB9}" authorId="{23FFB2F9-B20B-F3D9-E2CF-8A1B6FB546FE}" status="resolved" created="2025-04-22T01:56:20.010" complete="100000">
    <ac:deMkLst xmlns:ac="http://schemas.microsoft.com/office/drawing/2013/main/command">
      <pc:docMk xmlns:pc="http://schemas.microsoft.com/office/powerpoint/2013/main/command"/>
      <pc:sldMk xmlns:pc="http://schemas.microsoft.com/office/powerpoint/2013/main/command" cId="1028695294" sldId="509"/>
      <ac:spMk id="15" creationId="{8C567B50-1A3D-7551-B2A3-FCA4B2700F3E}"/>
    </ac:deMkLst>
    <p188:txBody>
      <a:bodyPr/>
      <a:lstStyle/>
      <a:p>
        <a:r>
          <a:rPr lang="en-US"/>
          <a:t>Reminder about this placeholder</a:t>
        </a:r>
      </a:p>
    </p188:txBody>
  </p188:cm>
</p188:cmLst>
</file>

<file path=ppt/comments/modernComment_20E_5E54D8DF.xml><?xml version="1.0" encoding="utf-8"?>
<p188:cmLst xmlns:a="http://schemas.openxmlformats.org/drawingml/2006/main" xmlns:r="http://schemas.openxmlformats.org/officeDocument/2006/relationships" xmlns:p188="http://schemas.microsoft.com/office/powerpoint/2018/8/main">
  <p188:cm id="{819A8C66-536C-4402-8784-269B86B979BA}" authorId="{23FFB2F9-B20B-F3D9-E2CF-8A1B6FB546FE}" status="resolved" created="2025-04-22T01:56:37.792" complete="100000">
    <pc:sldMkLst xmlns:pc="http://schemas.microsoft.com/office/powerpoint/2013/main/command">
      <pc:docMk/>
      <pc:sldMk cId="1582618847" sldId="526"/>
    </pc:sldMkLst>
    <p188:txBody>
      <a:bodyPr/>
      <a:lstStyle/>
      <a:p>
        <a:r>
          <a:rPr lang="en-US"/>
          <a:t>Reminder about this placeholder</a:t>
        </a:r>
      </a:p>
    </p188:txBody>
  </p188:cm>
  <p188:cm id="{D3903932-ACC5-4E49-A7F3-99844104E203}" authorId="{23FFB2F9-B20B-F3D9-E2CF-8A1B6FB546FE}" status="resolved" created="2025-04-23T01:08:42.745" complete="100000">
    <ac:txMkLst xmlns:ac="http://schemas.microsoft.com/office/drawing/2013/main/command">
      <pc:docMk xmlns:pc="http://schemas.microsoft.com/office/powerpoint/2013/main/command"/>
      <pc:sldMk xmlns:pc="http://schemas.microsoft.com/office/powerpoint/2013/main/command" cId="1582618847" sldId="526"/>
      <ac:spMk id="6" creationId="{E4E70D2B-B6C3-04A3-E8CA-CD90D8943A6D}"/>
      <ac:txMk cp="160" len="47">
        <ac:context len="211" hash="2549026929"/>
      </ac:txMk>
    </ac:txMkLst>
    <p188:pos x="669359" y="2262513"/>
    <p188:txBody>
      <a:bodyPr/>
      <a:lstStyle/>
      <a:p>
        <a:r>
          <a:rPr lang="en-US"/>
          <a:t>This sentence seems somewhat at odds with the green check-mark. I think it's dangerous to assert you've "solved" these problems. On the other hand your illustration is helpful. Make sure that with your mouth you say "Of course there's more work to do and I'll talk more about that at the end, but these studies have shed the first light on..."</a:t>
        </a:r>
      </a:p>
    </p188:txBody>
  </p188:cm>
</p188:cmLst>
</file>

<file path=ppt/comments/modernComment_211_18ADB51A.xml><?xml version="1.0" encoding="utf-8"?>
<p188:cmLst xmlns:a="http://schemas.openxmlformats.org/drawingml/2006/main" xmlns:r="http://schemas.openxmlformats.org/officeDocument/2006/relationships" xmlns:p188="http://schemas.microsoft.com/office/powerpoint/2018/8/main">
  <p188:cm id="{DE885172-6072-4238-9755-4FFEDE57713C}" authorId="{23FFB2F9-B20B-F3D9-E2CF-8A1B6FB546FE}" status="resolved" created="2025-04-23T01:21:32.393" complete="100000">
    <ac:txMkLst xmlns:ac="http://schemas.microsoft.com/office/drawing/2013/main/command">
      <pc:docMk xmlns:pc="http://schemas.microsoft.com/office/powerpoint/2013/main/command"/>
      <pc:sldMk xmlns:pc="http://schemas.microsoft.com/office/powerpoint/2013/main/command" cId="414037274" sldId="529"/>
      <ac:spMk id="6" creationId="{5D9FE2B2-9D49-6B53-4306-07C426BE2F41}"/>
      <ac:txMk cp="77" len="9">
        <ac:context len="231" hash="3860885336"/>
      </ac:txMk>
    </ac:txMkLst>
    <p188:pos x="2812455" y="985344"/>
    <p188:txBody>
      <a:bodyPr/>
      <a:lstStyle/>
      <a:p>
        <a:r>
          <a:rPr lang="en-US"/>
          <a:t>Not sure how to understand this "share similar"</a:t>
        </a:r>
      </a:p>
    </p188:txBody>
  </p188:cm>
</p188:cmLst>
</file>

<file path=ppt/comments/modernComment_212_715FCE87.xml><?xml version="1.0" encoding="utf-8"?>
<p188:cmLst xmlns:a="http://schemas.openxmlformats.org/drawingml/2006/main" xmlns:r="http://schemas.openxmlformats.org/officeDocument/2006/relationships" xmlns:p188="http://schemas.microsoft.com/office/powerpoint/2018/8/main">
  <p188:cm id="{F6CAB9BF-901F-427E-B1ED-9A49BF4B627C}" authorId="{23FFB2F9-B20B-F3D9-E2CF-8A1B6FB546FE}" status="resolved" created="2025-04-22T01:58:03.154" complete="100000">
    <pc:sldMkLst xmlns:pc="http://schemas.microsoft.com/office/powerpoint/2013/main/command">
      <pc:docMk/>
      <pc:sldMk cId="1902104199" sldId="530"/>
    </pc:sldMkLst>
    <p188:replyLst>
      <p188:reply id="{AC28837B-DBA5-F144-B47F-1AB68549CC94}" authorId="{5442E410-B29F-EAA7-B104-C69F475CF341}" created="2025-04-22T22:29:24.178">
        <p188:txBody>
          <a:bodyPr/>
          <a:lstStyle/>
          <a:p>
            <a:r>
              <a:rPr lang="en-US"/>
              <a:t>How is this version</a:t>
            </a:r>
          </a:p>
        </p188:txBody>
      </p188:reply>
    </p188:replyLst>
    <p188:txBody>
      <a:bodyPr/>
      <a:lstStyle/>
      <a:p>
        <a:r>
          <a:rPr lang="en-US"/>
          <a:t>This slide is very important because it is segueing, I think, from work you ALREAYD PRESENTED to work that is NEW. Make the gaps and connection clear.</a:t>
        </a:r>
      </a:p>
    </p188:txBody>
  </p188:cm>
</p188:cmLst>
</file>

<file path=ppt/comments/modernComment_213_752FE647.xml><?xml version="1.0" encoding="utf-8"?>
<p188:cmLst xmlns:a="http://schemas.openxmlformats.org/drawingml/2006/main" xmlns:r="http://schemas.openxmlformats.org/officeDocument/2006/relationships" xmlns:p188="http://schemas.microsoft.com/office/powerpoint/2018/8/main">
  <p188:cm id="{CEE3B792-17AD-B345-A39D-9165910CA5DF}" authorId="{5442E410-B29F-EAA7-B104-C69F475CF341}" status="resolved" created="2025-04-22T20:54:24.282" complete="100000">
    <ac:deMkLst xmlns:ac="http://schemas.microsoft.com/office/drawing/2013/main/command">
      <pc:docMk xmlns:pc="http://schemas.microsoft.com/office/powerpoint/2013/main/command"/>
      <pc:sldMk xmlns:pc="http://schemas.microsoft.com/office/powerpoint/2013/main/command" cId="1966073415" sldId="531"/>
      <ac:picMk id="4" creationId="{09C07A95-2A1A-23F1-A77A-11778B6B8D17}"/>
    </ac:deMkLst>
    <p188:txBody>
      <a:bodyPr/>
      <a:lstStyle/>
      <a:p>
        <a:r>
          <a:rPr lang="en-US"/>
          <a:t>TODO: Add animations to highlight</a:t>
        </a:r>
      </a:p>
    </p188:txBody>
  </p188:cm>
  <p188:cm id="{610D3C43-2FBB-4CF3-BBF6-7EF57E71C1E4}" authorId="{23FFB2F9-B20B-F3D9-E2CF-8A1B6FB546FE}" status="resolved" created="2025-04-23T01:12:07.435" complete="100000">
    <pc:sldMkLst xmlns:pc="http://schemas.microsoft.com/office/powerpoint/2013/main/command">
      <pc:docMk/>
      <pc:sldMk cId="1966073415" sldId="531"/>
    </pc:sldMkLst>
    <p188:txBody>
      <a:bodyPr/>
      <a:lstStyle/>
      <a:p>
        <a:r>
          <a:rPr lang="en-US"/>
          <a:t>Title should be "Effectiveness: MESSAGE"</a:t>
        </a:r>
      </a:p>
    </p188:txBody>
  </p188:cm>
</p188:cmLst>
</file>

<file path=ppt/comments/modernComment_214_92B6812F.xml><?xml version="1.0" encoding="utf-8"?>
<p188:cmLst xmlns:a="http://schemas.openxmlformats.org/drawingml/2006/main" xmlns:r="http://schemas.openxmlformats.org/officeDocument/2006/relationships" xmlns:p188="http://schemas.microsoft.com/office/powerpoint/2018/8/main">
  <p188:cm id="{C7B7A86F-CDDC-424B-ABAE-0F8AB0091C49}" authorId="{23FFB2F9-B20B-F3D9-E2CF-8A1B6FB546FE}" status="resolved" created="2025-04-22T02:01:29.226">
    <pc:sldMkLst xmlns:pc="http://schemas.microsoft.com/office/powerpoint/2013/main/command">
      <pc:docMk/>
      <pc:sldMk cId="504086366" sldId="532"/>
    </pc:sldMkLst>
    <p188:txBody>
      <a:bodyPr/>
      <a:lstStyle/>
      <a:p>
        <a:r>
          <a:rPr lang="en-US"/>
          <a:t>Titles of this and the subsequent slides are repeated?</a:t>
        </a:r>
      </a:p>
    </p188:txBody>
  </p188:cm>
</p188:cmLst>
</file>

<file path=ppt/comments/modernComment_21C_84C75A3C.xml><?xml version="1.0" encoding="utf-8"?>
<p188:cmLst xmlns:a="http://schemas.openxmlformats.org/drawingml/2006/main" xmlns:r="http://schemas.openxmlformats.org/officeDocument/2006/relationships" xmlns:p188="http://schemas.microsoft.com/office/powerpoint/2018/8/main">
  <p188:cm id="{C67AD459-6010-49F2-B29D-10DEC274A2F3}" authorId="{23FFB2F9-B20B-F3D9-E2CF-8A1B6FB546FE}" created="2025-04-23T01:21:12.658">
    <pc:sldMkLst xmlns:pc="http://schemas.microsoft.com/office/powerpoint/2013/main/command">
      <pc:docMk/>
      <pc:sldMk cId="2227657276" sldId="540"/>
    </pc:sldMkLst>
    <p188:txBody>
      <a:bodyPr/>
      <a:lstStyle/>
      <a:p>
        <a:r>
          <a:rPr lang="en-US"/>
          <a:t>It's hard for me to see what changed between slide 67 and slide 69. Can you use boxes, arrows, etc.?</a:t>
        </a:r>
      </a:p>
    </p188:txBody>
  </p188:cm>
</p188:cmLst>
</file>

<file path=ppt/comments/modernComment_221_E8882F4C.xml><?xml version="1.0" encoding="utf-8"?>
<p188:cmLst xmlns:a="http://schemas.openxmlformats.org/drawingml/2006/main" xmlns:r="http://schemas.openxmlformats.org/officeDocument/2006/relationships" xmlns:p188="http://schemas.microsoft.com/office/powerpoint/2018/8/main">
  <p188:cm id="{7EBECDFC-E378-4AE0-A069-B555E48DC424}" authorId="{23FFB2F9-B20B-F3D9-E2CF-8A1B6FB546FE}" status="resolved" created="2025-04-23T01:11:40.575" complete="100000">
    <pc:sldMkLst xmlns:pc="http://schemas.microsoft.com/office/powerpoint/2013/main/command">
      <pc:docMk/>
      <pc:sldMk cId="3901239116" sldId="545"/>
    </pc:sldMkLst>
    <p188:txBody>
      <a:bodyPr/>
      <a:lstStyle/>
      <a:p>
        <a:r>
          <a:rPr lang="en-US"/>
          <a:t>Slide title should be "Efficiency: XXX" where XXX is the message</a:t>
        </a:r>
      </a:p>
    </p188:txBody>
  </p188:cm>
</p188:cmLst>
</file>

<file path=ppt/comments/modernComment_229_CBDD6513.xml><?xml version="1.0" encoding="utf-8"?>
<p188:cmLst xmlns:a="http://schemas.openxmlformats.org/drawingml/2006/main" xmlns:r="http://schemas.openxmlformats.org/officeDocument/2006/relationships" xmlns:p188="http://schemas.microsoft.com/office/powerpoint/2018/8/main">
  <p188:cm id="{460A7A1C-1F2B-5E45-A8BD-C0CB4E9B2FC2}" authorId="{5442E410-B29F-EAA7-B104-C69F475CF341}" created="2025-04-22T23:58:56.295">
    <pc:sldMkLst xmlns:pc="http://schemas.microsoft.com/office/powerpoint/2013/main/command">
      <pc:docMk/>
      <pc:sldMk cId="3420284179" sldId="553"/>
    </pc:sldMkLst>
    <p188:txBody>
      <a:bodyPr/>
      <a:lstStyle/>
      <a:p>
        <a:r>
          <a:rPr lang="en-US"/>
          <a:t>This slide is not quite relevant to thesis topic, but I do want to show that this system works. I thought these two examples are better than the evaluation table from the paper.</a:t>
        </a:r>
      </a:p>
    </p188:txBody>
  </p188:cm>
</p188:cmLst>
</file>

<file path=ppt/comments/modernComment_22B_5BD74DCD.xml><?xml version="1.0" encoding="utf-8"?>
<p188:cmLst xmlns:a="http://schemas.openxmlformats.org/drawingml/2006/main" xmlns:r="http://schemas.openxmlformats.org/officeDocument/2006/relationships" xmlns:p188="http://schemas.microsoft.com/office/powerpoint/2018/8/main">
  <p188:cm id="{D00858AC-5393-E141-A093-0528CF6A6651}" authorId="{23FFB2F9-B20B-F3D9-E2CF-8A1B6FB546FE}" status="resolved" created="2025-04-22T01:57:18.496" complete="100000">
    <pc:sldMkLst xmlns:pc="http://schemas.microsoft.com/office/powerpoint/2013/main/command">
      <pc:docMk/>
      <pc:sldMk cId="800926156" sldId="527"/>
    </pc:sldMkLst>
    <p188:txBody>
      <a:bodyPr/>
      <a:lstStyle/>
      <a:p>
        <a:r>
          <a:rPr lang="en-US"/>
          <a:t>Maybe the big table of Open RQs from the paper would be helpful here.</a:t>
        </a:r>
      </a:p>
    </p188:txBody>
  </p188:cm>
  <p188:cm id="{B70C0C0E-470D-4290-9951-CB043CCC2D7B}" authorId="{23FFB2F9-B20B-F3D9-E2CF-8A1B6FB546FE}" status="resolved" created="2025-04-23T01:09:02.760" complete="100000">
    <ac:deMkLst xmlns:ac="http://schemas.microsoft.com/office/drawing/2013/main/command">
      <pc:docMk xmlns:pc="http://schemas.microsoft.com/office/powerpoint/2013/main/command"/>
      <pc:sldMk xmlns:pc="http://schemas.microsoft.com/office/powerpoint/2013/main/command" cId="1540836813" sldId="555"/>
      <ac:picMk id="15" creationId="{817307BB-605D-1DA3-7FA4-E585478219E0}"/>
    </ac:deMkLst>
    <p188:txBody>
      <a:bodyPr/>
      <a:lstStyle/>
      <a:p>
        <a:r>
          <a:rPr lang="en-US"/>
          <a:t>Clip this figure so it doesn't overflow</a:t>
        </a:r>
      </a:p>
    </p188:txBody>
  </p188:cm>
</p188:cmLst>
</file>

<file path=ppt/comments/modernComment_22F_7ED049DE.xml><?xml version="1.0" encoding="utf-8"?>
<p188:cmLst xmlns:a="http://schemas.openxmlformats.org/drawingml/2006/main" xmlns:r="http://schemas.openxmlformats.org/officeDocument/2006/relationships" xmlns:p188="http://schemas.microsoft.com/office/powerpoint/2018/8/main">
  <p188:cm id="{E279875F-B808-DF4E-9FA6-74A7057B69C9}" authorId="{5442E410-B29F-EAA7-B104-C69F475CF341}" status="resolved" created="2025-04-22T16:49:26.083">
    <ac:deMkLst xmlns:ac="http://schemas.microsoft.com/office/drawing/2013/main/command">
      <pc:docMk xmlns:pc="http://schemas.microsoft.com/office/powerpoint/2013/main/command"/>
      <pc:sldMk xmlns:pc="http://schemas.microsoft.com/office/powerpoint/2013/main/command" cId="2127579614" sldId="559"/>
      <ac:picMk id="4" creationId="{749B4770-E446-84EE-B654-0C87C1FB1227}"/>
    </ac:deMkLst>
    <p188:txBody>
      <a:bodyPr/>
      <a:lstStyle/>
      <a:p>
        <a:r>
          <a:rPr lang="en-US"/>
          <a:t>TODO: More animations
</a:t>
        </a:r>
      </a:p>
    </p188:txBody>
  </p188:cm>
</p188:cmLst>
</file>

<file path=ppt/comments/modernComment_230_EA5FD1CE.xml><?xml version="1.0" encoding="utf-8"?>
<p188:cmLst xmlns:a="http://schemas.openxmlformats.org/drawingml/2006/main" xmlns:r="http://schemas.openxmlformats.org/officeDocument/2006/relationships" xmlns:p188="http://schemas.microsoft.com/office/powerpoint/2018/8/main">
  <p188:cm id="{018432B8-EDA4-7144-BF65-51DB44CCF805}" authorId="{5442E410-B29F-EAA7-B104-C69F475CF341}" status="resolved" created="2025-04-22T16:49:26.083">
    <ac:deMkLst xmlns:ac="http://schemas.microsoft.com/office/drawing/2013/main/command">
      <pc:docMk xmlns:pc="http://schemas.microsoft.com/office/powerpoint/2013/main/command"/>
      <pc:sldMk xmlns:pc="http://schemas.microsoft.com/office/powerpoint/2013/main/command" cId="3932148174" sldId="560"/>
      <ac:picMk id="4" creationId="{7C24784C-A903-1665-82D5-3414FC5B220E}"/>
    </ac:deMkLst>
    <p188:txBody>
      <a:bodyPr/>
      <a:lstStyle/>
      <a:p>
        <a:r>
          <a:rPr lang="en-US"/>
          <a:t>TODO: More animations
</a:t>
        </a:r>
      </a:p>
    </p188:txBody>
  </p188:cm>
  <p188:cm id="{30B9029B-2D9A-420A-B472-C81783C49719}" authorId="{23FFB2F9-B20B-F3D9-E2CF-8A1B6FB546FE}" status="resolved" created="2025-04-23T01:11:56.106" complete="100000">
    <pc:sldMkLst xmlns:pc="http://schemas.microsoft.com/office/powerpoint/2013/main/command">
      <pc:docMk/>
      <pc:sldMk cId="3932148174" sldId="560"/>
    </pc:sldMkLst>
    <p188:txBody>
      <a:bodyPr/>
      <a:lstStyle/>
      <a:p>
        <a:r>
          <a:rPr lang="en-US"/>
          <a:t>Title should have "Design" in it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Hello thank you all for coming this morning</a:t>
            </a:r>
          </a:p>
          <a:p>
            <a:r>
              <a:rPr lang="en-US" dirty="0"/>
              <a:t>As Dr. Davis said, I am here to defend my </a:t>
            </a:r>
            <a:r>
              <a:rPr lang="en-US" dirty="0" err="1"/>
              <a:t>phd</a:t>
            </a:r>
            <a:r>
              <a:rPr lang="en-US" dirty="0"/>
              <a:t> thesis: Trustworthy reuse in the ML model supply chain</a:t>
            </a:r>
          </a:p>
          <a:p>
            <a:endParaRPr lang="en-US" dirty="0"/>
          </a:p>
          <a:p>
            <a:r>
              <a:rPr lang="en-US" dirty="0"/>
              <a:t>Thanks</a:t>
            </a:r>
          </a:p>
          <a:p>
            <a:pPr lvl="1"/>
            <a:r>
              <a:rPr lang="en-US" dirty="0"/>
              <a:t>Committee members </a:t>
            </a:r>
          </a:p>
          <a:p>
            <a:pPr lvl="1"/>
            <a:r>
              <a:rPr lang="en-US" dirty="0"/>
              <a:t>Dr. Davis</a:t>
            </a:r>
          </a:p>
          <a:p>
            <a:pPr lvl="1"/>
            <a:r>
              <a:rPr lang="en-US" dirty="0"/>
              <a:t>Family &amp;Friends</a:t>
            </a:r>
          </a:p>
          <a:p>
            <a:pPr lvl="1"/>
            <a:r>
              <a:rPr lang="en-US" dirty="0"/>
              <a:t>April!!!!!!!</a:t>
            </a:r>
          </a:p>
        </p:txBody>
      </p:sp>
    </p:spTree>
    <p:extLst>
      <p:ext uri="{BB962C8B-B14F-4D97-AF65-F5344CB8AC3E}">
        <p14:creationId xmlns:p14="http://schemas.microsoft.com/office/powerpoint/2010/main" val="1328080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6287f8a3bf_0_1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6287f8a3bf_0_1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16720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3210262598b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3210262598b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8736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3210262598b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3210262598b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1732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3210262598b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3210262598b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21009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3210262598b_0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3210262598b_0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1.</a:t>
            </a:r>
            <a:r>
              <a:rPr lang="en" sz="2000" b="1">
                <a:solidFill>
                  <a:srgbClr val="262626"/>
                </a:solidFill>
                <a:latin typeface="Calibri"/>
                <a:ea typeface="Calibri"/>
                <a:cs typeface="Calibri"/>
                <a:sym typeface="Calibri"/>
              </a:rPr>
              <a:t>Source</a:t>
            </a:r>
            <a:r>
              <a:rPr lang="en" sz="2000">
                <a:solidFill>
                  <a:srgbClr val="262626"/>
                </a:solidFill>
                <a:latin typeface="Calibri"/>
                <a:ea typeface="Calibri"/>
                <a:cs typeface="Calibri"/>
                <a:sym typeface="Calibri"/>
              </a:rPr>
              <a:t>: Linux Foundation’s OSS license compatibility table</a:t>
            </a:r>
            <a:endParaRPr sz="2000">
              <a:solidFill>
                <a:srgbClr val="262626"/>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a.</a:t>
            </a:r>
            <a:r>
              <a:rPr lang="en" sz="2000">
                <a:solidFill>
                  <a:srgbClr val="777777"/>
                </a:solidFill>
                <a:latin typeface="Calibri"/>
                <a:ea typeface="Calibri"/>
                <a:cs typeface="Calibri"/>
                <a:sym typeface="Calibri"/>
              </a:rPr>
              <a:t>Grey</a:t>
            </a:r>
            <a:r>
              <a:rPr lang="en" sz="2000">
                <a:solidFill>
                  <a:srgbClr val="262626"/>
                </a:solidFill>
                <a:latin typeface="Calibri"/>
                <a:ea typeface="Calibri"/>
                <a:cs typeface="Calibri"/>
                <a:sym typeface="Calibri"/>
              </a:rPr>
              <a:t>: not included in Linux table</a:t>
            </a:r>
            <a:endParaRPr sz="2000">
              <a:solidFill>
                <a:srgbClr val="262626"/>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b.</a:t>
            </a:r>
            <a:r>
              <a:rPr lang="en" sz="2000">
                <a:solidFill>
                  <a:srgbClr val="4A86E8"/>
                </a:solidFill>
                <a:latin typeface="Calibri"/>
                <a:ea typeface="Calibri"/>
                <a:cs typeface="Calibri"/>
                <a:sym typeface="Calibri"/>
              </a:rPr>
              <a:t>Blue</a:t>
            </a:r>
            <a:r>
              <a:rPr lang="en" sz="2000">
                <a:solidFill>
                  <a:srgbClr val="262626"/>
                </a:solidFill>
                <a:latin typeface="Calibri"/>
                <a:ea typeface="Calibri"/>
                <a:cs typeface="Calibri"/>
                <a:sym typeface="Calibri"/>
              </a:rPr>
              <a:t>: compatible</a:t>
            </a:r>
            <a:endParaRPr sz="2000">
              <a:solidFill>
                <a:srgbClr val="262626"/>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c.</a:t>
            </a:r>
            <a:r>
              <a:rPr lang="en" sz="2000">
                <a:solidFill>
                  <a:srgbClr val="FF0000"/>
                </a:solidFill>
                <a:latin typeface="Calibri"/>
                <a:ea typeface="Calibri"/>
                <a:cs typeface="Calibri"/>
                <a:sym typeface="Calibri"/>
              </a:rPr>
              <a:t>Red</a:t>
            </a:r>
            <a:r>
              <a:rPr lang="en" sz="2000">
                <a:solidFill>
                  <a:srgbClr val="262626"/>
                </a:solidFill>
                <a:latin typeface="Calibri"/>
                <a:ea typeface="Calibri"/>
                <a:cs typeface="Calibri"/>
                <a:sym typeface="Calibri"/>
              </a:rPr>
              <a:t>: incompatible</a:t>
            </a:r>
            <a:endParaRPr sz="2000">
              <a:solidFill>
                <a:srgbClr val="262626"/>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2.In </a:t>
            </a:r>
            <a:r>
              <a:rPr lang="en" sz="2000" b="1">
                <a:solidFill>
                  <a:srgbClr val="262626"/>
                </a:solidFill>
                <a:latin typeface="Calibri"/>
                <a:ea typeface="Calibri"/>
                <a:cs typeface="Calibri"/>
                <a:sym typeface="Calibri"/>
              </a:rPr>
              <a:t>25.61%</a:t>
            </a:r>
            <a:r>
              <a:rPr lang="en" sz="2000">
                <a:solidFill>
                  <a:srgbClr val="262626"/>
                </a:solidFill>
                <a:latin typeface="Calibri"/>
                <a:ea typeface="Calibri"/>
                <a:cs typeface="Calibri"/>
                <a:sym typeface="Calibri"/>
              </a:rPr>
              <a:t> cases, PTM-App licenses are identical</a:t>
            </a:r>
            <a:endParaRPr sz="2000">
              <a:solidFill>
                <a:srgbClr val="262626"/>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2000">
                <a:solidFill>
                  <a:srgbClr val="262626"/>
                </a:solidFill>
                <a:latin typeface="Calibri"/>
                <a:ea typeface="Calibri"/>
                <a:cs typeface="Calibri"/>
                <a:sym typeface="Calibri"/>
              </a:rPr>
              <a:t>3.In </a:t>
            </a:r>
            <a:r>
              <a:rPr lang="en" sz="2000" b="1">
                <a:solidFill>
                  <a:srgbClr val="262626"/>
                </a:solidFill>
                <a:latin typeface="Calibri"/>
                <a:ea typeface="Calibri"/>
                <a:cs typeface="Calibri"/>
                <a:sym typeface="Calibri"/>
              </a:rPr>
              <a:t>0.24%</a:t>
            </a:r>
            <a:r>
              <a:rPr lang="en" sz="2000">
                <a:solidFill>
                  <a:srgbClr val="262626"/>
                </a:solidFill>
                <a:latin typeface="Calibri"/>
                <a:ea typeface="Calibri"/>
                <a:cs typeface="Calibri"/>
                <a:sym typeface="Calibri"/>
              </a:rPr>
              <a:t> cases, the licenses are incompatible, where there is</a:t>
            </a:r>
            <a:r>
              <a:rPr lang="en">
                <a:solidFill>
                  <a:schemeClr val="dk1"/>
                </a:solidFill>
              </a:rPr>
              <a:t> copyleft provisions in the PTM’s license that are not honored by the Application</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rPr>
              <a:t>1.Many downstream GitHub repositories (43.42%) choose not to define a license (“no license” in the figure), instead operating under the default posture of Hugging Face (full reuse [48]) and GitHub (much stricter — copyright reserved to author [40]). In 25.61% of cases, the PTM-Application licenses are identical.</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rPr>
              <a:t>0.24%:  this is the result of copyleft provisions in the PTM’s license that are not honored by the Application</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5832007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072ECA86-8D94-294F-FAE5-5E41B1CF65D5}"/>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C119FB8D-6CA0-895C-1851-D618A2D969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779A507C-7D0A-6D1C-D2A5-487972E0A6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Fig. 7: To improve PTM naming accuracies, we propose the DNN </a:t>
            </a:r>
            <a:r>
              <a:rPr lang="en-US" err="1"/>
              <a:t>ARchitecture</a:t>
            </a:r>
            <a:endParaRPr lang="en-US"/>
          </a:p>
          <a:p>
            <a:pPr marL="0" lvl="0" indent="0" algn="l" rtl="0">
              <a:spcBef>
                <a:spcPts val="0"/>
              </a:spcBef>
              <a:spcAft>
                <a:spcPts val="0"/>
              </a:spcAft>
              <a:buNone/>
            </a:pPr>
            <a:r>
              <a:rPr lang="en-US"/>
              <a:t>Assessment pipeline (DARA), an anomaly detection algorithm designed to auto-</a:t>
            </a:r>
          </a:p>
          <a:p>
            <a:pPr marL="0" lvl="0" indent="0" algn="l" rtl="0">
              <a:spcBef>
                <a:spcPts val="0"/>
              </a:spcBef>
              <a:spcAft>
                <a:spcPts val="0"/>
              </a:spcAft>
              <a:buNone/>
            </a:pPr>
            <a:r>
              <a:rPr lang="en-US" err="1"/>
              <a:t>matically</a:t>
            </a:r>
            <a:r>
              <a:rPr lang="en-US"/>
              <a:t> identify discrepancies in PTM names. The approach involves detecting</a:t>
            </a:r>
          </a:p>
          <a:p>
            <a:pPr marL="0" lvl="0" indent="0" algn="l" rtl="0">
              <a:spcBef>
                <a:spcPts val="0"/>
              </a:spcBef>
              <a:spcAft>
                <a:spcPts val="0"/>
              </a:spcAft>
              <a:buNone/>
            </a:pPr>
            <a:r>
              <a:rPr lang="en-US"/>
              <a:t>architectural variations across multiple PTMs, training a classifier, and using it to</a:t>
            </a:r>
          </a:p>
          <a:p>
            <a:pPr marL="0" lvl="0" indent="0" algn="l" rtl="0">
              <a:spcBef>
                <a:spcPts val="0"/>
              </a:spcBef>
              <a:spcAft>
                <a:spcPts val="0"/>
              </a:spcAft>
              <a:buNone/>
            </a:pPr>
            <a:r>
              <a:rPr lang="en-US"/>
              <a:t>spot naming inconsistencies. Metadata inconsistencies are defined as mismatches</a:t>
            </a:r>
          </a:p>
          <a:p>
            <a:pPr marL="0" lvl="0" indent="0" algn="l" rtl="0">
              <a:spcBef>
                <a:spcPts val="0"/>
              </a:spcBef>
              <a:spcAft>
                <a:spcPts val="0"/>
              </a:spcAft>
              <a:buNone/>
            </a:pPr>
            <a:r>
              <a:rPr lang="en-US"/>
              <a:t>between the actual architecture of a PTM and its corresponding metadata. In the</a:t>
            </a:r>
          </a:p>
          <a:p>
            <a:pPr marL="0" lvl="0" indent="0" algn="l" rtl="0">
              <a:spcBef>
                <a:spcPts val="0"/>
              </a:spcBef>
              <a:spcAft>
                <a:spcPts val="0"/>
              </a:spcAft>
              <a:buNone/>
            </a:pPr>
            <a:r>
              <a:rPr lang="en-US"/>
              <a:t>DARA pipeline, these inconsistencies manifest as differences between the </a:t>
            </a:r>
            <a:r>
              <a:rPr lang="en-US" err="1"/>
              <a:t>classi</a:t>
            </a:r>
            <a:r>
              <a:rPr lang="en-US"/>
              <a:t>-</a:t>
            </a:r>
          </a:p>
          <a:p>
            <a:pPr marL="0" lvl="0" indent="0" algn="l" rtl="0">
              <a:spcBef>
                <a:spcPts val="0"/>
              </a:spcBef>
              <a:spcAft>
                <a:spcPts val="0"/>
              </a:spcAft>
              <a:buNone/>
            </a:pPr>
            <a:r>
              <a:rPr lang="en-US" err="1"/>
              <a:t>fier’s</a:t>
            </a:r>
            <a:r>
              <a:rPr lang="en-US"/>
              <a:t> prediction and the labels provided by the PTM creator. We evaluate DARA</a:t>
            </a:r>
          </a:p>
          <a:p>
            <a:pPr marL="0" lvl="0" indent="0" algn="l" rtl="0">
              <a:spcBef>
                <a:spcPts val="0"/>
              </a:spcBef>
              <a:spcAft>
                <a:spcPts val="0"/>
              </a:spcAft>
              <a:buNone/>
            </a:pPr>
            <a:r>
              <a:rPr lang="en-US"/>
              <a:t>using three key labels: </a:t>
            </a:r>
            <a:r>
              <a:rPr lang="en-US" err="1"/>
              <a:t>model_type</a:t>
            </a:r>
            <a:r>
              <a:rPr lang="en-US"/>
              <a:t>, task, and architecture (Figure 2).</a:t>
            </a:r>
            <a:endParaRPr/>
          </a:p>
        </p:txBody>
      </p:sp>
    </p:spTree>
    <p:extLst>
      <p:ext uri="{BB962C8B-B14F-4D97-AF65-F5344CB8AC3E}">
        <p14:creationId xmlns:p14="http://schemas.microsoft.com/office/powerpoint/2010/main" val="23186299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6C136251-B883-11DD-6B54-D7A3DC4423A9}"/>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800E997B-C347-E13F-FE7F-AE45FA508C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F98D6D11-91E1-2D01-14B6-01ED1CE060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Fig. 7: To improve PTM naming accuracies, we propose the DNN </a:t>
            </a:r>
            <a:r>
              <a:rPr lang="en-US" err="1"/>
              <a:t>ARchitecture</a:t>
            </a:r>
            <a:endParaRPr lang="en-US"/>
          </a:p>
          <a:p>
            <a:pPr marL="0" lvl="0" indent="0" algn="l" rtl="0">
              <a:spcBef>
                <a:spcPts val="0"/>
              </a:spcBef>
              <a:spcAft>
                <a:spcPts val="0"/>
              </a:spcAft>
              <a:buNone/>
            </a:pPr>
            <a:r>
              <a:rPr lang="en-US"/>
              <a:t>Assessment pipeline (DARA), an anomaly detection algorithm designed to auto-</a:t>
            </a:r>
          </a:p>
          <a:p>
            <a:pPr marL="0" lvl="0" indent="0" algn="l" rtl="0">
              <a:spcBef>
                <a:spcPts val="0"/>
              </a:spcBef>
              <a:spcAft>
                <a:spcPts val="0"/>
              </a:spcAft>
              <a:buNone/>
            </a:pPr>
            <a:r>
              <a:rPr lang="en-US" err="1"/>
              <a:t>matically</a:t>
            </a:r>
            <a:r>
              <a:rPr lang="en-US"/>
              <a:t> identify discrepancies in PTM names. The approach involves detecting</a:t>
            </a:r>
          </a:p>
          <a:p>
            <a:pPr marL="0" lvl="0" indent="0" algn="l" rtl="0">
              <a:spcBef>
                <a:spcPts val="0"/>
              </a:spcBef>
              <a:spcAft>
                <a:spcPts val="0"/>
              </a:spcAft>
              <a:buNone/>
            </a:pPr>
            <a:r>
              <a:rPr lang="en-US"/>
              <a:t>architectural variations across multiple PTMs, training a classifier, and using it to</a:t>
            </a:r>
          </a:p>
          <a:p>
            <a:pPr marL="0" lvl="0" indent="0" algn="l" rtl="0">
              <a:spcBef>
                <a:spcPts val="0"/>
              </a:spcBef>
              <a:spcAft>
                <a:spcPts val="0"/>
              </a:spcAft>
              <a:buNone/>
            </a:pPr>
            <a:r>
              <a:rPr lang="en-US"/>
              <a:t>spot naming inconsistencies. Metadata inconsistencies are defined as mismatches</a:t>
            </a:r>
          </a:p>
          <a:p>
            <a:pPr marL="0" lvl="0" indent="0" algn="l" rtl="0">
              <a:spcBef>
                <a:spcPts val="0"/>
              </a:spcBef>
              <a:spcAft>
                <a:spcPts val="0"/>
              </a:spcAft>
              <a:buNone/>
            </a:pPr>
            <a:r>
              <a:rPr lang="en-US"/>
              <a:t>between the actual architecture of a PTM and its corresponding metadata. In the</a:t>
            </a:r>
          </a:p>
          <a:p>
            <a:pPr marL="0" lvl="0" indent="0" algn="l" rtl="0">
              <a:spcBef>
                <a:spcPts val="0"/>
              </a:spcBef>
              <a:spcAft>
                <a:spcPts val="0"/>
              </a:spcAft>
              <a:buNone/>
            </a:pPr>
            <a:r>
              <a:rPr lang="en-US"/>
              <a:t>DARA pipeline, these inconsistencies manifest as differences between the </a:t>
            </a:r>
            <a:r>
              <a:rPr lang="en-US" err="1"/>
              <a:t>classi</a:t>
            </a:r>
            <a:r>
              <a:rPr lang="en-US"/>
              <a:t>-</a:t>
            </a:r>
          </a:p>
          <a:p>
            <a:pPr marL="0" lvl="0" indent="0" algn="l" rtl="0">
              <a:spcBef>
                <a:spcPts val="0"/>
              </a:spcBef>
              <a:spcAft>
                <a:spcPts val="0"/>
              </a:spcAft>
              <a:buNone/>
            </a:pPr>
            <a:r>
              <a:rPr lang="en-US" err="1"/>
              <a:t>fier’s</a:t>
            </a:r>
            <a:r>
              <a:rPr lang="en-US"/>
              <a:t> prediction and the labels provided by the PTM creator. We evaluate DARA</a:t>
            </a:r>
          </a:p>
          <a:p>
            <a:pPr marL="0" lvl="0" indent="0" algn="l" rtl="0">
              <a:spcBef>
                <a:spcPts val="0"/>
              </a:spcBef>
              <a:spcAft>
                <a:spcPts val="0"/>
              </a:spcAft>
              <a:buNone/>
            </a:pPr>
            <a:r>
              <a:rPr lang="en-US"/>
              <a:t>using three key labels: </a:t>
            </a:r>
            <a:r>
              <a:rPr lang="en-US" err="1"/>
              <a:t>model_type</a:t>
            </a:r>
            <a:r>
              <a:rPr lang="en-US"/>
              <a:t>, task, and architecture (Figure 2).</a:t>
            </a:r>
            <a:endParaRPr/>
          </a:p>
        </p:txBody>
      </p:sp>
    </p:spTree>
    <p:extLst>
      <p:ext uri="{BB962C8B-B14F-4D97-AF65-F5344CB8AC3E}">
        <p14:creationId xmlns:p14="http://schemas.microsoft.com/office/powerpoint/2010/main" val="27148820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35990553-2355-9F25-1F98-BA10E59FBA62}"/>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D187E771-C544-4458-3B8C-F9567586E0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18F21601-A18B-6CF4-0FD8-D638B6E359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Fig. 7: To improve PTM naming accuracies, we propose the DNN </a:t>
            </a:r>
            <a:r>
              <a:rPr lang="en-US" err="1"/>
              <a:t>ARchitecture</a:t>
            </a:r>
            <a:endParaRPr lang="en-US"/>
          </a:p>
          <a:p>
            <a:pPr marL="0" lvl="0" indent="0" algn="l" rtl="0">
              <a:spcBef>
                <a:spcPts val="0"/>
              </a:spcBef>
              <a:spcAft>
                <a:spcPts val="0"/>
              </a:spcAft>
              <a:buNone/>
            </a:pPr>
            <a:r>
              <a:rPr lang="en-US"/>
              <a:t>Assessment pipeline (DARA), an anomaly detection algorithm designed to auto-</a:t>
            </a:r>
          </a:p>
          <a:p>
            <a:pPr marL="0" lvl="0" indent="0" algn="l" rtl="0">
              <a:spcBef>
                <a:spcPts val="0"/>
              </a:spcBef>
              <a:spcAft>
                <a:spcPts val="0"/>
              </a:spcAft>
              <a:buNone/>
            </a:pPr>
            <a:r>
              <a:rPr lang="en-US" err="1"/>
              <a:t>matically</a:t>
            </a:r>
            <a:r>
              <a:rPr lang="en-US"/>
              <a:t> identify discrepancies in PTM names. The approach involves detecting</a:t>
            </a:r>
          </a:p>
          <a:p>
            <a:pPr marL="0" lvl="0" indent="0" algn="l" rtl="0">
              <a:spcBef>
                <a:spcPts val="0"/>
              </a:spcBef>
              <a:spcAft>
                <a:spcPts val="0"/>
              </a:spcAft>
              <a:buNone/>
            </a:pPr>
            <a:r>
              <a:rPr lang="en-US"/>
              <a:t>architectural variations across multiple PTMs, training a classifier, and using it to</a:t>
            </a:r>
          </a:p>
          <a:p>
            <a:pPr marL="0" lvl="0" indent="0" algn="l" rtl="0">
              <a:spcBef>
                <a:spcPts val="0"/>
              </a:spcBef>
              <a:spcAft>
                <a:spcPts val="0"/>
              </a:spcAft>
              <a:buNone/>
            </a:pPr>
            <a:r>
              <a:rPr lang="en-US"/>
              <a:t>spot naming inconsistencies. Metadata inconsistencies are defined as mismatches</a:t>
            </a:r>
          </a:p>
          <a:p>
            <a:pPr marL="0" lvl="0" indent="0" algn="l" rtl="0">
              <a:spcBef>
                <a:spcPts val="0"/>
              </a:spcBef>
              <a:spcAft>
                <a:spcPts val="0"/>
              </a:spcAft>
              <a:buNone/>
            </a:pPr>
            <a:r>
              <a:rPr lang="en-US"/>
              <a:t>between the actual architecture of a PTM and its corresponding metadata. In the</a:t>
            </a:r>
          </a:p>
          <a:p>
            <a:pPr marL="0" lvl="0" indent="0" algn="l" rtl="0">
              <a:spcBef>
                <a:spcPts val="0"/>
              </a:spcBef>
              <a:spcAft>
                <a:spcPts val="0"/>
              </a:spcAft>
              <a:buNone/>
            </a:pPr>
            <a:r>
              <a:rPr lang="en-US"/>
              <a:t>DARA pipeline, these inconsistencies manifest as differences between the </a:t>
            </a:r>
            <a:r>
              <a:rPr lang="en-US" err="1"/>
              <a:t>classi</a:t>
            </a:r>
            <a:r>
              <a:rPr lang="en-US"/>
              <a:t>-</a:t>
            </a:r>
          </a:p>
          <a:p>
            <a:pPr marL="0" lvl="0" indent="0" algn="l" rtl="0">
              <a:spcBef>
                <a:spcPts val="0"/>
              </a:spcBef>
              <a:spcAft>
                <a:spcPts val="0"/>
              </a:spcAft>
              <a:buNone/>
            </a:pPr>
            <a:r>
              <a:rPr lang="en-US" err="1"/>
              <a:t>fier’s</a:t>
            </a:r>
            <a:r>
              <a:rPr lang="en-US"/>
              <a:t> prediction and the labels provided by the PTM creator. We evaluate DARA</a:t>
            </a:r>
          </a:p>
          <a:p>
            <a:pPr marL="0" lvl="0" indent="0" algn="l" rtl="0">
              <a:spcBef>
                <a:spcPts val="0"/>
              </a:spcBef>
              <a:spcAft>
                <a:spcPts val="0"/>
              </a:spcAft>
              <a:buNone/>
            </a:pPr>
            <a:r>
              <a:rPr lang="en-US"/>
              <a:t>using three key labels: </a:t>
            </a:r>
            <a:r>
              <a:rPr lang="en-US" err="1"/>
              <a:t>model_type</a:t>
            </a:r>
            <a:r>
              <a:rPr lang="en-US"/>
              <a:t>, task, and architecture (Figure 2).</a:t>
            </a:r>
            <a:endParaRPr/>
          </a:p>
        </p:txBody>
      </p:sp>
    </p:spTree>
    <p:extLst>
      <p:ext uri="{BB962C8B-B14F-4D97-AF65-F5344CB8AC3E}">
        <p14:creationId xmlns:p14="http://schemas.microsoft.com/office/powerpoint/2010/main" val="24984864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06FE29B5-051A-A10B-2D8B-7D1CCD2DC3A1}"/>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DD344C29-1F6C-FC8C-9B95-A543EAFCA7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92D255C8-5FC3-F07E-BBFE-286C9DAD17A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Evaluation:</a:t>
            </a:r>
            <a:endParaRPr/>
          </a:p>
          <a:p>
            <a:pPr marL="457200" lvl="0" indent="-298450" algn="l" rtl="0">
              <a:spcBef>
                <a:spcPts val="0"/>
              </a:spcBef>
              <a:spcAft>
                <a:spcPts val="0"/>
              </a:spcAft>
              <a:buSzPts val="1100"/>
              <a:buChar char="-"/>
            </a:pPr>
            <a:r>
              <a:rPr lang="en"/>
              <a:t>Overall, we collected 3443 PTM packages from 172 architectures, 78 </a:t>
            </a:r>
            <a:r>
              <a:rPr lang="en" err="1"/>
              <a:t>model_types</a:t>
            </a:r>
            <a:r>
              <a:rPr lang="en"/>
              <a:t>, and 27 tasks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63785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a133bae78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a133bae78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7301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6287f8a3bf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26287f8a3bf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884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a133bae78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a133bae78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3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6287f8a3bf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6287f8a3bf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a:solidFill>
                  <a:srgbClr val="0070C0"/>
                </a:solidFill>
              </a:rPr>
              <a:t>Low quality, malware, dependency risks, etc.</a:t>
            </a:r>
            <a:endParaRPr/>
          </a:p>
        </p:txBody>
      </p:sp>
    </p:spTree>
    <p:extLst>
      <p:ext uri="{BB962C8B-B14F-4D97-AF65-F5344CB8AC3E}">
        <p14:creationId xmlns:p14="http://schemas.microsoft.com/office/powerpoint/2010/main" val="2409827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a133bae788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a133bae788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7000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90d89f4c2e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90d89f4c2e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300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A6E1E93E-8722-CE8A-31D8-0353EF5CCB37}"/>
            </a:ext>
          </a:extLst>
        </p:cNvPr>
        <p:cNvGrpSpPr/>
        <p:nvPr/>
      </p:nvGrpSpPr>
      <p:grpSpPr>
        <a:xfrm>
          <a:off x="0" y="0"/>
          <a:ext cx="0" cy="0"/>
          <a:chOff x="0" y="0"/>
          <a:chExt cx="0" cy="0"/>
        </a:xfrm>
      </p:grpSpPr>
      <p:sp>
        <p:nvSpPr>
          <p:cNvPr id="149" name="Google Shape;149;g3401b775f9d_0_65:notes">
            <a:extLst>
              <a:ext uri="{FF2B5EF4-FFF2-40B4-BE49-F238E27FC236}">
                <a16:creationId xmlns:a16="http://schemas.microsoft.com/office/drawing/2014/main" id="{2993CE78-C4B3-1BAD-A693-75AB989406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401b775f9d_0_65:notes">
            <a:extLst>
              <a:ext uri="{FF2B5EF4-FFF2-40B4-BE49-F238E27FC236}">
                <a16:creationId xmlns:a16="http://schemas.microsoft.com/office/drawing/2014/main" id="{A38C7C21-8E8B-196A-5531-9F61C317638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9638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FDF8C4EB-A3E8-7977-759D-F6861F9CFD58}"/>
            </a:ext>
          </a:extLst>
        </p:cNvPr>
        <p:cNvGrpSpPr/>
        <p:nvPr/>
      </p:nvGrpSpPr>
      <p:grpSpPr>
        <a:xfrm>
          <a:off x="0" y="0"/>
          <a:ext cx="0" cy="0"/>
          <a:chOff x="0" y="0"/>
          <a:chExt cx="0" cy="0"/>
        </a:xfrm>
      </p:grpSpPr>
      <p:sp>
        <p:nvSpPr>
          <p:cNvPr id="358" name="Google Shape;358;g2a133bae788_0_58:notes">
            <a:extLst>
              <a:ext uri="{FF2B5EF4-FFF2-40B4-BE49-F238E27FC236}">
                <a16:creationId xmlns:a16="http://schemas.microsoft.com/office/drawing/2014/main" id="{8B18B4BE-E33D-3634-21C7-C5B90A328C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a133bae788_0_58:notes">
            <a:extLst>
              <a:ext uri="{FF2B5EF4-FFF2-40B4-BE49-F238E27FC236}">
                <a16:creationId xmlns:a16="http://schemas.microsoft.com/office/drawing/2014/main" id="{67B59CCC-88C3-D0BC-6310-449DEFFE6E3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9670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505122360270894_4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5505122360270894_4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76200" lvl="2" indent="0" algn="l" rtl="0">
              <a:lnSpc>
                <a:spcPct val="100000"/>
              </a:lnSpc>
              <a:spcBef>
                <a:spcPts val="0"/>
              </a:spcBef>
              <a:spcAft>
                <a:spcPts val="0"/>
              </a:spcAft>
              <a:buClr>
                <a:schemeClr val="dk1"/>
              </a:buClr>
              <a:buSzPts val="1200"/>
              <a:buFont typeface="Calibri"/>
              <a:buNone/>
            </a:pPr>
            <a:endParaRPr sz="1500"/>
          </a:p>
        </p:txBody>
      </p:sp>
      <p:sp>
        <p:nvSpPr>
          <p:cNvPr id="293" name="Google Shape;293;g5505122360270894_4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0136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0f57bf3b07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g30f57bf3b07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sz="1100">
              <a:latin typeface="Arial"/>
              <a:ea typeface="Arial"/>
              <a:cs typeface="Arial"/>
              <a:sym typeface="Arial"/>
            </a:endParaRPr>
          </a:p>
        </p:txBody>
      </p:sp>
      <p:sp>
        <p:nvSpPr>
          <p:cNvPr id="487" name="Google Shape;487;g30f57bf3b07_1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26</a:t>
            </a:fld>
            <a:endParaRPr sz="1200" b="1"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0f57bf3b07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30f57bf3b07_0_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95250" algn="l" rtl="0">
              <a:lnSpc>
                <a:spcPct val="100000"/>
              </a:lnSpc>
              <a:spcBef>
                <a:spcPts val="0"/>
              </a:spcBef>
              <a:spcAft>
                <a:spcPts val="0"/>
              </a:spcAft>
              <a:buClr>
                <a:schemeClr val="dk1"/>
              </a:buClr>
              <a:buSzPts val="1200"/>
              <a:buFont typeface="Calibri"/>
              <a:buNone/>
            </a:pPr>
            <a:endParaRPr b="1"/>
          </a:p>
        </p:txBody>
      </p:sp>
      <p:sp>
        <p:nvSpPr>
          <p:cNvPr id="503" name="Google Shape;503;g30f57bf3b07_0_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27</a:t>
            </a:fld>
            <a:endParaRPr sz="1200" b="1" i="0" u="none" strike="noStrike" cap="non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1ADE4AFD-00AF-1E5E-4DE8-19A309EFF249}"/>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2197E2CA-4305-8A7A-3EAD-54493011E2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2CCC563E-D3BF-14DC-68FF-4A49CDFAC30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sz="1100"/>
              <a:t>Standardized practices </a:t>
            </a:r>
          </a:p>
          <a:p>
            <a:pPr lvl="0"/>
            <a:r>
              <a:rPr lang="en-US" sz="1100"/>
              <a:t>Support for Reengineering Validation</a:t>
            </a:r>
          </a:p>
          <a:p>
            <a:pPr lvl="0"/>
            <a:r>
              <a:rPr lang="en-US" sz="1100"/>
              <a:t>Beyond manual reengineering</a:t>
            </a:r>
          </a:p>
          <a:p>
            <a:pPr lvl="0"/>
            <a:r>
              <a:rPr lang="en-US" sz="1100"/>
              <a:t>Further empirical work</a:t>
            </a:r>
          </a:p>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DFD9F2E2-D319-7D8A-65DE-7A1C6038931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28</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41073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a133bae78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a133bae78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4311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2a133bae788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2a133bae788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2338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a133bae788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a133bae788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1200"/>
              </a:spcBef>
              <a:spcAft>
                <a:spcPts val="0"/>
              </a:spcAft>
              <a:buClr>
                <a:schemeClr val="dk1"/>
              </a:buClr>
              <a:buSzPts val="1100"/>
              <a:buFont typeface="Arial"/>
              <a:buNone/>
            </a:pPr>
            <a:r>
              <a:rPr lang="en" b="1">
                <a:solidFill>
                  <a:schemeClr val="dk1"/>
                </a:solidFill>
              </a:rPr>
              <a:t>TODO: Connect this to open/active/solved problems in DL. E.g “No scanner” is an open problem in DL.</a:t>
            </a:r>
            <a:endParaRPr b="1">
              <a:solidFill>
                <a:schemeClr val="dk1"/>
              </a:solidFill>
            </a:endParaRPr>
          </a:p>
          <a:p>
            <a:pPr marL="0" lvl="0" indent="0" algn="l" rtl="0">
              <a:spcBef>
                <a:spcPts val="1200"/>
              </a:spcBef>
              <a:spcAft>
                <a:spcPts val="0"/>
              </a:spcAft>
              <a:buNone/>
            </a:pPr>
            <a:endParaRPr/>
          </a:p>
        </p:txBody>
      </p:sp>
    </p:spTree>
    <p:extLst>
      <p:ext uri="{BB962C8B-B14F-4D97-AF65-F5344CB8AC3E}">
        <p14:creationId xmlns:p14="http://schemas.microsoft.com/office/powerpoint/2010/main" val="4088542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a133bae788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a133bae788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a:t>We substantiate our findings with a risk mitigation measurement in the HF ecosystem using STRIDE methodology for threat modeling and risks assessment</a:t>
            </a:r>
          </a:p>
          <a:p>
            <a:pPr marL="171450" lvl="0" indent="-95250" algn="l" rtl="0">
              <a:spcBef>
                <a:spcPts val="0"/>
              </a:spcBef>
              <a:spcAft>
                <a:spcPts val="0"/>
              </a:spcAft>
              <a:buClr>
                <a:schemeClr val="dk1"/>
              </a:buClr>
              <a:buSzPts val="1200"/>
              <a:buFont typeface="Calibri"/>
              <a:buNone/>
            </a:pPr>
            <a:endParaRPr lang="en-US"/>
          </a:p>
          <a:p>
            <a:pPr marL="171450" lvl="0" indent="-171450" algn="l" rtl="0">
              <a:spcBef>
                <a:spcPts val="0"/>
              </a:spcBef>
              <a:spcAft>
                <a:spcPts val="0"/>
              </a:spcAft>
              <a:buClr>
                <a:schemeClr val="dk1"/>
              </a:buClr>
              <a:buSzPts val="1200"/>
              <a:buFont typeface="Calibri"/>
              <a:buChar char="-"/>
            </a:pPr>
            <a:r>
              <a:rPr lang="en-US"/>
              <a:t>STRIDE analysis focuses on trust assumptions related to data, making it suitable for PTMs.</a:t>
            </a:r>
          </a:p>
          <a:p>
            <a:pPr marL="171450" lvl="0" indent="-95250" algn="l" rtl="0">
              <a:spcBef>
                <a:spcPts val="0"/>
              </a:spcBef>
              <a:spcAft>
                <a:spcPts val="0"/>
              </a:spcAft>
              <a:buClr>
                <a:schemeClr val="dk1"/>
              </a:buClr>
              <a:buSzPts val="1200"/>
              <a:buFont typeface="Calibri"/>
              <a:buNone/>
            </a:pPr>
            <a:endParaRPr lang="en-US"/>
          </a:p>
          <a:p>
            <a:pPr marL="171450" lvl="0" indent="-95250" algn="l" rtl="0">
              <a:spcBef>
                <a:spcPts val="0"/>
              </a:spcBef>
              <a:spcAft>
                <a:spcPts val="0"/>
              </a:spcAft>
              <a:buClr>
                <a:schemeClr val="dk1"/>
              </a:buClr>
              <a:buSzPts val="1200"/>
              <a:buFont typeface="Calibri"/>
              <a:buNone/>
            </a:pPr>
            <a:endParaRPr lang="en-US"/>
          </a:p>
          <a:p>
            <a:pPr marL="0" lvl="0" indent="0" algn="l" rtl="0">
              <a:spcBef>
                <a:spcPts val="0"/>
              </a:spcBef>
              <a:spcAft>
                <a:spcPts val="0"/>
              </a:spcAft>
              <a:buNone/>
            </a:pPr>
            <a:r>
              <a:rPr lang="en-US"/>
              <a:t>**STRIDE: </a:t>
            </a:r>
            <a:r>
              <a:rPr lang="en-US" b="0" i="0">
                <a:latin typeface="Arial"/>
                <a:ea typeface="Arial"/>
                <a:cs typeface="Arial"/>
                <a:sym typeface="Arial"/>
              </a:rPr>
              <a:t>Spoofing involves impersonating a user or system, Tampering involves unauthorized modification of data, Repudiation refers to denying involvement in an action, Information disclosure is the exposure of sensitive information, Denial of service disrupts normal operations, and Elevation of privilege allows unauthorized access to restricted resources.</a:t>
            </a:r>
            <a:endParaRPr lang="en-US"/>
          </a:p>
          <a:p>
            <a:pPr marL="0" lvl="0" indent="0" algn="l" rtl="0">
              <a:spcBef>
                <a:spcPts val="0"/>
              </a:spcBef>
              <a:spcAft>
                <a:spcPts val="0"/>
              </a:spcAft>
              <a:buNone/>
            </a:pPr>
            <a:endParaRPr lang="en-US"/>
          </a:p>
          <a:p>
            <a:pPr marL="628650" lvl="1" indent="-171450" algn="l" rtl="0">
              <a:spcBef>
                <a:spcPts val="0"/>
              </a:spcBef>
              <a:spcAft>
                <a:spcPts val="0"/>
              </a:spcAft>
              <a:buClr>
                <a:schemeClr val="dk1"/>
              </a:buClr>
              <a:buSzPts val="1200"/>
              <a:buFont typeface="Calibri"/>
              <a:buChar char="-"/>
            </a:pPr>
            <a:r>
              <a:rPr lang="en-US"/>
              <a:t>Spoofing: Involves illegally accessing and then using another user's authentication information, such as username and password</a:t>
            </a:r>
            <a:br>
              <a:rPr lang="en-US"/>
            </a:br>
            <a:endParaRPr lang="en-US"/>
          </a:p>
          <a:p>
            <a:pPr marL="628650" lvl="1" indent="-171450" algn="l" rtl="0">
              <a:spcBef>
                <a:spcPts val="0"/>
              </a:spcBef>
              <a:spcAft>
                <a:spcPts val="0"/>
              </a:spcAft>
              <a:buClr>
                <a:schemeClr val="dk1"/>
              </a:buClr>
              <a:buSzPts val="1200"/>
              <a:buFont typeface="Calibri"/>
              <a:buChar char="-"/>
            </a:pPr>
            <a:r>
              <a:rPr lang="en-US"/>
              <a:t>Tampering: </a:t>
            </a:r>
            <a:r>
              <a:rPr lang="en-US" b="0" i="0">
                <a:solidFill>
                  <a:srgbClr val="161616"/>
                </a:solidFill>
                <a:latin typeface="Quattrocento Sans"/>
                <a:ea typeface="Quattrocento Sans"/>
                <a:cs typeface="Quattrocento Sans"/>
                <a:sym typeface="Quattrocento Sans"/>
              </a:rPr>
              <a:t>Involves the malicious modification of data. </a:t>
            </a:r>
            <a:endParaRPr lang="en-US"/>
          </a:p>
          <a:p>
            <a:pPr marL="628650" lvl="1" indent="-95250" algn="l" rtl="0">
              <a:spcBef>
                <a:spcPts val="0"/>
              </a:spcBef>
              <a:spcAft>
                <a:spcPts val="0"/>
              </a:spcAft>
              <a:buClr>
                <a:schemeClr val="dk1"/>
              </a:buClr>
              <a:buSzPts val="1200"/>
              <a:buFont typeface="Calibri"/>
              <a:buNone/>
            </a:pPr>
            <a:endParaRPr lang="en-US" b="0" i="0">
              <a:solidFill>
                <a:srgbClr val="161616"/>
              </a:solidFill>
              <a:latin typeface="Quattrocento Sans"/>
              <a:ea typeface="Quattrocento Sans"/>
              <a:cs typeface="Quattrocento Sans"/>
              <a:sym typeface="Quattrocento Sans"/>
            </a:endParaRPr>
          </a:p>
          <a:p>
            <a:pPr marL="628650" lvl="1" indent="-171450" algn="l" rtl="0">
              <a:spcBef>
                <a:spcPts val="0"/>
              </a:spcBef>
              <a:spcAft>
                <a:spcPts val="0"/>
              </a:spcAft>
              <a:buClr>
                <a:srgbClr val="161616"/>
              </a:buClr>
              <a:buSzPts val="1200"/>
              <a:buFont typeface="Quattrocento Sans"/>
              <a:buChar char="-"/>
            </a:pPr>
            <a:r>
              <a:rPr lang="en-US" b="0" i="0">
                <a:solidFill>
                  <a:srgbClr val="161616"/>
                </a:solidFill>
                <a:latin typeface="Quattrocento Sans"/>
                <a:ea typeface="Quattrocento Sans"/>
                <a:cs typeface="Quattrocento Sans"/>
                <a:sym typeface="Quattrocento Sans"/>
              </a:rPr>
              <a:t>Repudiation: Associated with users who deny performing an action without other parties having any way to prove otherwise</a:t>
            </a:r>
            <a:endParaRPr lang="en-US"/>
          </a:p>
          <a:p>
            <a:pPr marL="628650" lvl="1" indent="-95250" algn="l" rtl="0">
              <a:spcBef>
                <a:spcPts val="0"/>
              </a:spcBef>
              <a:spcAft>
                <a:spcPts val="0"/>
              </a:spcAft>
              <a:buClr>
                <a:schemeClr val="dk1"/>
              </a:buClr>
              <a:buSzPts val="1200"/>
              <a:buFont typeface="Calibri"/>
              <a:buNone/>
            </a:pPr>
            <a:endParaRPr lang="en-US" b="0" i="0">
              <a:solidFill>
                <a:srgbClr val="161616"/>
              </a:solidFill>
              <a:latin typeface="Quattrocento Sans"/>
              <a:ea typeface="Quattrocento Sans"/>
              <a:cs typeface="Quattrocento Sans"/>
              <a:sym typeface="Quattrocento Sans"/>
            </a:endParaRPr>
          </a:p>
          <a:p>
            <a:pPr marL="628650" lvl="1" indent="-171450" algn="l" rtl="0">
              <a:spcBef>
                <a:spcPts val="0"/>
              </a:spcBef>
              <a:spcAft>
                <a:spcPts val="0"/>
              </a:spcAft>
              <a:buClr>
                <a:schemeClr val="dk1"/>
              </a:buClr>
              <a:buSzPts val="1200"/>
              <a:buFont typeface="Calibri"/>
              <a:buChar char="-"/>
            </a:pPr>
            <a:r>
              <a:rPr lang="en-US"/>
              <a:t>Information Disclosure: </a:t>
            </a:r>
            <a:r>
              <a:rPr lang="en-US" b="0" i="0">
                <a:solidFill>
                  <a:srgbClr val="161616"/>
                </a:solidFill>
                <a:latin typeface="Quattrocento Sans"/>
                <a:ea typeface="Quattrocento Sans"/>
                <a:cs typeface="Quattrocento Sans"/>
                <a:sym typeface="Quattrocento Sans"/>
              </a:rPr>
              <a:t>Involves the exposure of information to individuals who are not supposed to have access to it</a:t>
            </a:r>
            <a:endParaRPr lang="en-US"/>
          </a:p>
          <a:p>
            <a:pPr marL="628650" lvl="1" indent="-95250" algn="l" rtl="0">
              <a:spcBef>
                <a:spcPts val="0"/>
              </a:spcBef>
              <a:spcAft>
                <a:spcPts val="0"/>
              </a:spcAft>
              <a:buClr>
                <a:schemeClr val="dk1"/>
              </a:buClr>
              <a:buSzPts val="1200"/>
              <a:buFont typeface="Calibri"/>
              <a:buNone/>
            </a:pPr>
            <a:endParaRPr lang="en-US" b="0" i="0">
              <a:solidFill>
                <a:srgbClr val="161616"/>
              </a:solidFill>
              <a:latin typeface="Quattrocento Sans"/>
              <a:ea typeface="Quattrocento Sans"/>
              <a:cs typeface="Quattrocento Sans"/>
              <a:sym typeface="Quattrocento Sans"/>
            </a:endParaRPr>
          </a:p>
          <a:p>
            <a:pPr marL="628650" lvl="1" indent="-171450" algn="l" rtl="0">
              <a:spcBef>
                <a:spcPts val="0"/>
              </a:spcBef>
              <a:spcAft>
                <a:spcPts val="0"/>
              </a:spcAft>
              <a:buClr>
                <a:schemeClr val="dk1"/>
              </a:buClr>
              <a:buSzPts val="1200"/>
              <a:buFont typeface="Calibri"/>
              <a:buChar char="-"/>
            </a:pPr>
            <a:r>
              <a:rPr lang="en-US"/>
              <a:t>Denial of Service: </a:t>
            </a:r>
            <a:r>
              <a:rPr lang="en-US" b="0" i="0">
                <a:solidFill>
                  <a:srgbClr val="161616"/>
                </a:solidFill>
                <a:latin typeface="Quattrocento Sans"/>
                <a:ea typeface="Quattrocento Sans"/>
                <a:cs typeface="Quattrocento Sans"/>
                <a:sym typeface="Quattrocento Sans"/>
              </a:rPr>
              <a:t>Denial of service (DoS) attacks deny service to valid users</a:t>
            </a:r>
            <a:endParaRPr lang="en-US"/>
          </a:p>
          <a:p>
            <a:pPr marL="628650" lvl="1" indent="-95250" algn="l" rtl="0">
              <a:spcBef>
                <a:spcPts val="0"/>
              </a:spcBef>
              <a:spcAft>
                <a:spcPts val="0"/>
              </a:spcAft>
              <a:buClr>
                <a:schemeClr val="dk1"/>
              </a:buClr>
              <a:buSzPts val="1200"/>
              <a:buFont typeface="Calibri"/>
              <a:buNone/>
            </a:pPr>
            <a:endParaRPr lang="en-US" b="0" i="0">
              <a:solidFill>
                <a:srgbClr val="161616"/>
              </a:solidFill>
              <a:latin typeface="Quattrocento Sans"/>
              <a:ea typeface="Quattrocento Sans"/>
              <a:cs typeface="Quattrocento Sans"/>
              <a:sym typeface="Quattrocento Sans"/>
            </a:endParaRPr>
          </a:p>
          <a:p>
            <a:pPr marL="628650" lvl="1" indent="-171450" algn="l" rtl="0">
              <a:spcBef>
                <a:spcPts val="0"/>
              </a:spcBef>
              <a:spcAft>
                <a:spcPts val="0"/>
              </a:spcAft>
              <a:buClr>
                <a:schemeClr val="dk1"/>
              </a:buClr>
              <a:buSzPts val="1200"/>
              <a:buFont typeface="Calibri"/>
              <a:buChar char="-"/>
            </a:pPr>
            <a:r>
              <a:rPr lang="en-US"/>
              <a:t>Elevation of Privilege: An unprivileged user gains privileged access and thereby has sufficient access to compromise or destroy the entire system.</a:t>
            </a:r>
          </a:p>
        </p:txBody>
      </p:sp>
    </p:spTree>
    <p:extLst>
      <p:ext uri="{BB962C8B-B14F-4D97-AF65-F5344CB8AC3E}">
        <p14:creationId xmlns:p14="http://schemas.microsoft.com/office/powerpoint/2010/main" val="2885734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F84F1FA8-5101-7AD2-82CC-05DD3F8C42A9}"/>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60F8B151-CDDA-BA33-DDC8-FECE2EC9034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40E830F6-C2C1-C320-ABBB-19DB7D6A5C3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solidFill>
                  <a:srgbClr val="FFFFFF"/>
                </a:solidFill>
                <a:effectLst/>
                <a:latin typeface="Helvetica" pitchFamily="2" charset="0"/>
              </a:rPr>
              <a:t>Of course there's more work to do and I'll talk more about that at the end, but these studies have shed the first light on </a:t>
            </a:r>
            <a:r>
              <a:rPr lang="en-US" sz="1100">
                <a:solidFill>
                  <a:schemeClr val="dk1"/>
                </a:solidFill>
                <a:latin typeface="Calibri"/>
                <a:cs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PTM reuse</a:t>
            </a:r>
          </a:p>
          <a:p>
            <a:endParaRPr lang="en-US">
              <a:solidFill>
                <a:srgbClr val="FFFFFF"/>
              </a:solidFill>
              <a:effectLst/>
              <a:latin typeface="Helvetica" pitchFamily="2" charset="0"/>
            </a:endParaRPr>
          </a:p>
        </p:txBody>
      </p:sp>
      <p:sp>
        <p:nvSpPr>
          <p:cNvPr id="510" name="Google Shape;510;p28:notes">
            <a:extLst>
              <a:ext uri="{FF2B5EF4-FFF2-40B4-BE49-F238E27FC236}">
                <a16:creationId xmlns:a16="http://schemas.microsoft.com/office/drawing/2014/main" id="{8373BF7D-AF2A-FAD3-BC64-4F9C68FBAB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33</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725460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210262598b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3210262598b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9335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210262598b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3210262598b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452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None/>
            </a:pPr>
            <a:r>
              <a:rPr lang="en-US" sz="1100" b="1">
                <a:solidFill>
                  <a:schemeClr val="dk1"/>
                </a:solidFill>
              </a:rPr>
              <a:t>Research Methods:</a:t>
            </a:r>
          </a:p>
          <a:p>
            <a:pPr marL="457200" lvl="0" indent="-342900" algn="l" rtl="0">
              <a:lnSpc>
                <a:spcPct val="150000"/>
              </a:lnSpc>
              <a:spcBef>
                <a:spcPts val="0"/>
              </a:spcBef>
              <a:spcAft>
                <a:spcPts val="0"/>
              </a:spcAft>
              <a:buClr>
                <a:schemeClr val="dk1"/>
              </a:buClr>
              <a:buSzPts val="1800"/>
              <a:buChar char="-"/>
            </a:pPr>
            <a:r>
              <a:rPr lang="en-US" sz="1100">
                <a:solidFill>
                  <a:schemeClr val="dk1"/>
                </a:solidFill>
              </a:rPr>
              <a:t>Empirical research</a:t>
            </a:r>
          </a:p>
          <a:p>
            <a:pPr marL="457200" indent="-342900">
              <a:lnSpc>
                <a:spcPct val="150000"/>
              </a:lnSpc>
              <a:buClr>
                <a:schemeClr val="dk1"/>
              </a:buClr>
              <a:buSzPts val="1800"/>
              <a:buChar char="-"/>
            </a:pPr>
            <a:r>
              <a:rPr lang="en-US" sz="1100">
                <a:solidFill>
                  <a:schemeClr val="dk1"/>
                </a:solidFill>
              </a:rPr>
              <a:t>Software repository analysis</a:t>
            </a:r>
            <a:r>
              <a:rPr lang="en-US">
                <a:solidFill>
                  <a:schemeClr val="dk1"/>
                </a:solidFill>
              </a:rPr>
              <a:t> ("mining software repositories")</a:t>
            </a:r>
            <a:endParaRPr lang="en-US" sz="1100">
              <a:solidFill>
                <a:schemeClr val="dk1"/>
              </a:solidFill>
            </a:endParaRPr>
          </a:p>
          <a:p>
            <a:pPr marL="457200" lvl="0" indent="-342900" algn="l" rtl="0">
              <a:lnSpc>
                <a:spcPct val="150000"/>
              </a:lnSpc>
              <a:spcBef>
                <a:spcPts val="0"/>
              </a:spcBef>
              <a:spcAft>
                <a:spcPts val="0"/>
              </a:spcAft>
              <a:buClr>
                <a:schemeClr val="dk1"/>
              </a:buClr>
              <a:buSzPts val="1800"/>
              <a:buChar char="-"/>
            </a:pPr>
            <a:r>
              <a:rPr lang="en-US" sz="1100">
                <a:solidFill>
                  <a:schemeClr val="dk1"/>
                </a:solidFill>
              </a:rPr>
              <a:t>Automated tool development</a:t>
            </a:r>
          </a:p>
        </p:txBody>
      </p:sp>
    </p:spTree>
    <p:extLst>
      <p:ext uri="{BB962C8B-B14F-4D97-AF65-F5344CB8AC3E}">
        <p14:creationId xmlns:p14="http://schemas.microsoft.com/office/powerpoint/2010/main" val="1453856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3210262598b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3210262598b_0_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Here is the overview of our database schema.</a:t>
            </a:r>
            <a:endParaRPr/>
          </a:p>
          <a:p>
            <a:pPr marL="0" lvl="0" indent="0" algn="l" rtl="0">
              <a:lnSpc>
                <a:spcPct val="115000"/>
              </a:lnSpc>
              <a:spcBef>
                <a:spcPts val="0"/>
              </a:spcBef>
              <a:spcAft>
                <a:spcPts val="0"/>
              </a:spcAft>
              <a:buClr>
                <a:schemeClr val="dk1"/>
              </a:buClr>
              <a:buSzPts val="1100"/>
              <a:buFont typeface="Arial"/>
              <a:buNone/>
            </a:pPr>
            <a:r>
              <a:rPr lang="en"/>
              <a:t>PTM Metadata, Mapping table connecting the upstream PTM package to downstream GitHub Applications, GitHub Application metadata, Enhanced PTM metadata.</a:t>
            </a:r>
            <a:endParaRPr/>
          </a:p>
          <a:p>
            <a:pPr marL="0" lvl="0" indent="0" algn="l" rtl="0">
              <a:lnSpc>
                <a:spcPct val="115000"/>
              </a:lnSpc>
              <a:spcBef>
                <a:spcPts val="0"/>
              </a:spcBef>
              <a:spcAft>
                <a:spcPts val="0"/>
              </a:spcAft>
              <a:buClr>
                <a:schemeClr val="dk1"/>
              </a:buClr>
              <a:buSzPts val="1100"/>
              <a:buFont typeface="Arial"/>
              <a:buNone/>
            </a:pPr>
            <a:r>
              <a:rPr lang="en"/>
              <a:t>I understand that this is hard to read… Let me give you more details.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89996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262037D2-8E47-436E-27FC-591037FB7A82}"/>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7A00E0FE-C846-44CC-BD65-1E63F75B9D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3E52300B-EC5E-0CD1-D78F-67D858FB8C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2C0A852B-7394-8133-245B-10E25E3A773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37</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13923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3930ED4A-9ACD-4FFB-CD3C-B86E9BEC1203}"/>
            </a:ext>
          </a:extLst>
        </p:cNvPr>
        <p:cNvGrpSpPr/>
        <p:nvPr/>
      </p:nvGrpSpPr>
      <p:grpSpPr>
        <a:xfrm>
          <a:off x="0" y="0"/>
          <a:ext cx="0" cy="0"/>
          <a:chOff x="0" y="0"/>
          <a:chExt cx="0" cy="0"/>
        </a:xfrm>
      </p:grpSpPr>
      <p:sp>
        <p:nvSpPr>
          <p:cNvPr id="149" name="Google Shape;149;g3401b775f9d_0_65:notes">
            <a:extLst>
              <a:ext uri="{FF2B5EF4-FFF2-40B4-BE49-F238E27FC236}">
                <a16:creationId xmlns:a16="http://schemas.microsoft.com/office/drawing/2014/main" id="{A3B20202-365C-C7F2-E185-2A68C6BBA5A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401b775f9d_0_65:notes">
            <a:extLst>
              <a:ext uri="{FF2B5EF4-FFF2-40B4-BE49-F238E27FC236}">
                <a16:creationId xmlns:a16="http://schemas.microsoft.com/office/drawing/2014/main" id="{F28A3E36-A689-2AC6-D94F-2C6441A3E4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783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941F5A60-6C04-320A-09BE-5FCAB19CEA1F}"/>
            </a:ext>
          </a:extLst>
        </p:cNvPr>
        <p:cNvGrpSpPr/>
        <p:nvPr/>
      </p:nvGrpSpPr>
      <p:grpSpPr>
        <a:xfrm>
          <a:off x="0" y="0"/>
          <a:ext cx="0" cy="0"/>
          <a:chOff x="0" y="0"/>
          <a:chExt cx="0" cy="0"/>
        </a:xfrm>
      </p:grpSpPr>
      <p:sp>
        <p:nvSpPr>
          <p:cNvPr id="358" name="Google Shape;358;g2a133bae788_0_58:notes">
            <a:extLst>
              <a:ext uri="{FF2B5EF4-FFF2-40B4-BE49-F238E27FC236}">
                <a16:creationId xmlns:a16="http://schemas.microsoft.com/office/drawing/2014/main" id="{C79C1653-3735-6C58-F2B0-7241055872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a133bae788_0_58:notes">
            <a:extLst>
              <a:ext uri="{FF2B5EF4-FFF2-40B4-BE49-F238E27FC236}">
                <a16:creationId xmlns:a16="http://schemas.microsoft.com/office/drawing/2014/main" id="{361F0B04-DB09-08DD-FE17-C315B2EE88B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29839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a:extLst>
            <a:ext uri="{FF2B5EF4-FFF2-40B4-BE49-F238E27FC236}">
              <a16:creationId xmlns:a16="http://schemas.microsoft.com/office/drawing/2014/main" id="{38818491-A0CD-8182-DDD9-FF96BD46253B}"/>
            </a:ext>
          </a:extLst>
        </p:cNvPr>
        <p:cNvGrpSpPr/>
        <p:nvPr/>
      </p:nvGrpSpPr>
      <p:grpSpPr>
        <a:xfrm>
          <a:off x="0" y="0"/>
          <a:ext cx="0" cy="0"/>
          <a:chOff x="0" y="0"/>
          <a:chExt cx="0" cy="0"/>
        </a:xfrm>
      </p:grpSpPr>
      <p:sp>
        <p:nvSpPr>
          <p:cNvPr id="648" name="Google Shape;648;g3210262598b_0_619:notes">
            <a:extLst>
              <a:ext uri="{FF2B5EF4-FFF2-40B4-BE49-F238E27FC236}">
                <a16:creationId xmlns:a16="http://schemas.microsoft.com/office/drawing/2014/main" id="{6279EDAC-D219-7A73-65D3-BACDBAB579E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210262598b_0_619:notes">
            <a:extLst>
              <a:ext uri="{FF2B5EF4-FFF2-40B4-BE49-F238E27FC236}">
                <a16:creationId xmlns:a16="http://schemas.microsoft.com/office/drawing/2014/main" id="{97EE7D2C-142C-B7AD-1D49-82490355DD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326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a:extLst>
            <a:ext uri="{FF2B5EF4-FFF2-40B4-BE49-F238E27FC236}">
              <a16:creationId xmlns:a16="http://schemas.microsoft.com/office/drawing/2014/main" id="{EF81ED15-6053-260E-E95C-D9182AEF249C}"/>
            </a:ext>
          </a:extLst>
        </p:cNvPr>
        <p:cNvGrpSpPr/>
        <p:nvPr/>
      </p:nvGrpSpPr>
      <p:grpSpPr>
        <a:xfrm>
          <a:off x="0" y="0"/>
          <a:ext cx="0" cy="0"/>
          <a:chOff x="0" y="0"/>
          <a:chExt cx="0" cy="0"/>
        </a:xfrm>
      </p:grpSpPr>
      <p:sp>
        <p:nvSpPr>
          <p:cNvPr id="648" name="Google Shape;648;g3210262598b_0_619:notes">
            <a:extLst>
              <a:ext uri="{FF2B5EF4-FFF2-40B4-BE49-F238E27FC236}">
                <a16:creationId xmlns:a16="http://schemas.microsoft.com/office/drawing/2014/main" id="{5BED549F-667D-1D12-5EEF-6351CCCA7E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210262598b_0_619:notes">
            <a:extLst>
              <a:ext uri="{FF2B5EF4-FFF2-40B4-BE49-F238E27FC236}">
                <a16:creationId xmlns:a16="http://schemas.microsoft.com/office/drawing/2014/main" id="{E2A56BEB-41DD-0875-537D-37EBD05810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NVIDIA engineers made a typo in the model card of their speech recognition</a:t>
            </a:r>
          </a:p>
          <a:p>
            <a:pPr marL="0" lvl="0" indent="0" algn="l" rtl="0">
              <a:spcBef>
                <a:spcPts val="0"/>
              </a:spcBef>
              <a:spcAft>
                <a:spcPts val="0"/>
              </a:spcAft>
              <a:buNone/>
            </a:pPr>
            <a:r>
              <a:rPr lang="en-US"/>
              <a:t>model Parakeet (with 15K monthly downloads). The </a:t>
            </a:r>
            <a:r>
              <a:rPr lang="en-US" err="1"/>
              <a:t>model_config</a:t>
            </a:r>
            <a:r>
              <a:rPr lang="en-US"/>
              <a:t> incorrectly</a:t>
            </a:r>
          </a:p>
          <a:p>
            <a:pPr marL="0" lvl="0" indent="0" algn="l" rtl="0">
              <a:spcBef>
                <a:spcPts val="0"/>
              </a:spcBef>
              <a:spcAft>
                <a:spcPts val="0"/>
              </a:spcAft>
              <a:buNone/>
            </a:pPr>
            <a:r>
              <a:rPr lang="en-US"/>
              <a:t>specified </a:t>
            </a:r>
            <a:r>
              <a:rPr lang="en-US" err="1"/>
              <a:t>EncDecCTCModel</a:t>
            </a:r>
            <a:r>
              <a:rPr lang="en-US"/>
              <a:t> instead of </a:t>
            </a:r>
            <a:r>
              <a:rPr lang="en-US" err="1"/>
              <a:t>EncDecRNNTModel</a:t>
            </a:r>
            <a:r>
              <a:rPr lang="en-US"/>
              <a:t>. This inconsistent </a:t>
            </a:r>
            <a:r>
              <a:rPr lang="en-US" err="1"/>
              <a:t>ar</a:t>
            </a:r>
            <a:r>
              <a:rPr lang="en-US"/>
              <a:t>-</a:t>
            </a:r>
          </a:p>
          <a:p>
            <a:pPr marL="0" lvl="0" indent="0" algn="l" rtl="0">
              <a:spcBef>
                <a:spcPts val="0"/>
              </a:spcBef>
              <a:spcAft>
                <a:spcPts val="0"/>
              </a:spcAft>
              <a:buNone/>
            </a:pPr>
            <a:r>
              <a:rPr lang="en-US" err="1"/>
              <a:t>chitecture</a:t>
            </a:r>
            <a:r>
              <a:rPr lang="en-US"/>
              <a:t> metadata caused users significant debugging effort and confusion</a:t>
            </a:r>
          </a:p>
          <a:p>
            <a:pPr marL="0" lvl="0" indent="0" algn="l" rtl="0">
              <a:spcBef>
                <a:spcPts val="0"/>
              </a:spcBef>
              <a:spcAft>
                <a:spcPts val="0"/>
              </a:spcAft>
              <a:buNone/>
            </a:pPr>
            <a:r>
              <a:rPr lang="en-US"/>
              <a:t>when attempting to load the model properly (NVIDIA 2024).</a:t>
            </a:r>
          </a:p>
          <a:p>
            <a:pPr marL="0" lvl="0" indent="0" algn="l" rtl="0">
              <a:spcBef>
                <a:spcPts val="0"/>
              </a:spcBef>
              <a:spcAft>
                <a:spcPts val="0"/>
              </a:spcAft>
              <a:buNone/>
            </a:pPr>
            <a:endParaRPr lang="en-US"/>
          </a:p>
          <a:p>
            <a:pPr marL="0" lvl="0" indent="0" algn="l" rtl="0">
              <a:spcBef>
                <a:spcPts val="0"/>
              </a:spcBef>
              <a:spcAft>
                <a:spcPts val="0"/>
              </a:spcAft>
              <a:buNone/>
            </a:pPr>
            <a:r>
              <a:rPr lang="en-US"/>
              <a:t>- Similarly, </a:t>
            </a:r>
            <a:r>
              <a:rPr lang="en-US" err="1"/>
              <a:t>Longformer</a:t>
            </a:r>
            <a:r>
              <a:rPr lang="en-US"/>
              <a:t> initially listed </a:t>
            </a:r>
            <a:r>
              <a:rPr lang="en-US" err="1"/>
              <a:t>BartModel</a:t>
            </a:r>
            <a:r>
              <a:rPr lang="en-US"/>
              <a:t> as its base architecture, which</a:t>
            </a:r>
          </a:p>
          <a:p>
            <a:pPr marL="0" lvl="0" indent="0" algn="l" rtl="0">
              <a:spcBef>
                <a:spcPts val="0"/>
              </a:spcBef>
              <a:spcAft>
                <a:spcPts val="0"/>
              </a:spcAft>
              <a:buNone/>
            </a:pPr>
            <a:r>
              <a:rPr lang="en-US"/>
              <a:t>confused users who expected to load it using </a:t>
            </a:r>
            <a:r>
              <a:rPr lang="en-US" err="1"/>
              <a:t>LongformerModel</a:t>
            </a:r>
            <a:r>
              <a:rPr lang="en-US"/>
              <a:t>. The issue was</a:t>
            </a:r>
          </a:p>
          <a:p>
            <a:pPr marL="0" lvl="0" indent="0" algn="l" rtl="0">
              <a:spcBef>
                <a:spcPts val="0"/>
              </a:spcBef>
              <a:spcAft>
                <a:spcPts val="0"/>
              </a:spcAft>
              <a:buNone/>
            </a:pPr>
            <a:r>
              <a:rPr lang="en-US"/>
              <a:t>later resolved when Hugging Face updated the configuration to correctly ref-</a:t>
            </a:r>
          </a:p>
          <a:p>
            <a:pPr marL="0" lvl="0" indent="0" algn="l" rtl="0">
              <a:spcBef>
                <a:spcPts val="0"/>
              </a:spcBef>
              <a:spcAft>
                <a:spcPts val="0"/>
              </a:spcAft>
              <a:buNone/>
            </a:pPr>
            <a:r>
              <a:rPr lang="en-US" err="1"/>
              <a:t>erence</a:t>
            </a:r>
            <a:r>
              <a:rPr lang="en-US"/>
              <a:t> the </a:t>
            </a:r>
            <a:r>
              <a:rPr lang="en-US" err="1"/>
              <a:t>LongformerModel</a:t>
            </a:r>
            <a:r>
              <a:rPr lang="en-US"/>
              <a:t> class (Peng 2021).</a:t>
            </a:r>
          </a:p>
          <a:p>
            <a:pPr marL="0" lvl="0" indent="0" algn="l" rtl="0">
              <a:spcBef>
                <a:spcPts val="0"/>
              </a:spcBef>
              <a:spcAft>
                <a:spcPts val="0"/>
              </a:spcAft>
              <a:buNone/>
            </a:pPr>
            <a:endParaRPr lang="en-US"/>
          </a:p>
          <a:p>
            <a:pPr marL="0" lvl="0" indent="0" algn="l" rtl="0">
              <a:spcBef>
                <a:spcPts val="0"/>
              </a:spcBef>
              <a:spcAft>
                <a:spcPts val="0"/>
              </a:spcAft>
              <a:buNone/>
            </a:pPr>
            <a:r>
              <a:rPr lang="en-US"/>
              <a:t>– The </a:t>
            </a:r>
            <a:r>
              <a:rPr lang="en-US" err="1"/>
              <a:t>LLaVA</a:t>
            </a:r>
            <a:r>
              <a:rPr lang="en-US"/>
              <a:t> model also suffers from naming inconsistencies. For instance, users</a:t>
            </a:r>
          </a:p>
          <a:p>
            <a:pPr marL="0" lvl="0" indent="0" algn="l" rtl="0">
              <a:spcBef>
                <a:spcPts val="0"/>
              </a:spcBef>
              <a:spcAft>
                <a:spcPts val="0"/>
              </a:spcAft>
              <a:buNone/>
            </a:pPr>
            <a:r>
              <a:rPr lang="en-US"/>
              <a:t>have expressed confusion over similarly named models such as </a:t>
            </a:r>
            <a:r>
              <a:rPr lang="en-US" err="1"/>
              <a:t>LLaVA</a:t>
            </a:r>
            <a:r>
              <a:rPr lang="en-US"/>
              <a:t>-Plus,</a:t>
            </a:r>
          </a:p>
          <a:p>
            <a:pPr marL="0" lvl="0" indent="0" algn="l" rtl="0">
              <a:spcBef>
                <a:spcPts val="0"/>
              </a:spcBef>
              <a:spcAft>
                <a:spcPts val="0"/>
              </a:spcAft>
              <a:buNone/>
            </a:pPr>
            <a:r>
              <a:rPr lang="en-US"/>
              <a:t>LLaVA-1.6, and </a:t>
            </a:r>
            <a:r>
              <a:rPr lang="en-US" err="1"/>
              <a:t>LLaVA</a:t>
            </a:r>
            <a:r>
              <a:rPr lang="en-US"/>
              <a:t>-Next, with no clear guidance on which is the latest or</a:t>
            </a:r>
          </a:p>
          <a:p>
            <a:pPr marL="0" lvl="0" indent="0" algn="l" rtl="0">
              <a:spcBef>
                <a:spcPts val="0"/>
              </a:spcBef>
              <a:spcAft>
                <a:spcPts val="0"/>
              </a:spcAft>
              <a:buNone/>
            </a:pPr>
            <a:r>
              <a:rPr lang="en-US"/>
              <a:t>performs best overall (shersoni610 and Li 2024).</a:t>
            </a:r>
            <a:r>
              <a:rPr lang="en-US" err="1"/>
              <a:t>chitecture</a:t>
            </a:r>
            <a:r>
              <a:rPr lang="en-US"/>
              <a:t>, which</a:t>
            </a:r>
          </a:p>
          <a:p>
            <a:pPr marL="0" lvl="0" indent="0" algn="l" rtl="0">
              <a:spcBef>
                <a:spcPts val="0"/>
              </a:spcBef>
              <a:spcAft>
                <a:spcPts val="0"/>
              </a:spcAft>
              <a:buNone/>
            </a:pPr>
            <a:r>
              <a:rPr lang="en-US"/>
              <a:t>confused users who expected to load it using </a:t>
            </a:r>
            <a:r>
              <a:rPr lang="en-US" err="1"/>
              <a:t>LongformerModel</a:t>
            </a:r>
            <a:r>
              <a:rPr lang="en-US"/>
              <a:t>. The issue was</a:t>
            </a:r>
          </a:p>
          <a:p>
            <a:pPr marL="0" lvl="0" indent="0" algn="l" rtl="0">
              <a:spcBef>
                <a:spcPts val="0"/>
              </a:spcBef>
              <a:spcAft>
                <a:spcPts val="0"/>
              </a:spcAft>
              <a:buNone/>
            </a:pPr>
            <a:r>
              <a:rPr lang="en-US"/>
              <a:t>later resolved when Hugging Face updated the configuration to correctly ref-</a:t>
            </a:r>
          </a:p>
          <a:p>
            <a:pPr marL="0" lvl="0" indent="0" algn="l" rtl="0">
              <a:spcBef>
                <a:spcPts val="0"/>
              </a:spcBef>
              <a:spcAft>
                <a:spcPts val="0"/>
              </a:spcAft>
              <a:buNone/>
            </a:pPr>
            <a:r>
              <a:rPr lang="en-US" err="1"/>
              <a:t>erence</a:t>
            </a:r>
            <a:r>
              <a:rPr lang="en-US"/>
              <a:t> the </a:t>
            </a:r>
            <a:r>
              <a:rPr lang="en-US" err="1"/>
              <a:t>LongformerModel</a:t>
            </a:r>
            <a:r>
              <a:rPr lang="en-US"/>
              <a:t> class (Peng 2021).</a:t>
            </a:r>
          </a:p>
        </p:txBody>
      </p:sp>
    </p:spTree>
    <p:extLst>
      <p:ext uri="{BB962C8B-B14F-4D97-AF65-F5344CB8AC3E}">
        <p14:creationId xmlns:p14="http://schemas.microsoft.com/office/powerpoint/2010/main" val="8155595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a:extLst>
            <a:ext uri="{FF2B5EF4-FFF2-40B4-BE49-F238E27FC236}">
              <a16:creationId xmlns:a16="http://schemas.microsoft.com/office/drawing/2014/main" id="{BF920F0B-50CD-6B4D-678C-D459B7221171}"/>
            </a:ext>
          </a:extLst>
        </p:cNvPr>
        <p:cNvGrpSpPr/>
        <p:nvPr/>
      </p:nvGrpSpPr>
      <p:grpSpPr>
        <a:xfrm>
          <a:off x="0" y="0"/>
          <a:ext cx="0" cy="0"/>
          <a:chOff x="0" y="0"/>
          <a:chExt cx="0" cy="0"/>
        </a:xfrm>
      </p:grpSpPr>
      <p:sp>
        <p:nvSpPr>
          <p:cNvPr id="648" name="Google Shape;648;g3210262598b_0_619:notes">
            <a:extLst>
              <a:ext uri="{FF2B5EF4-FFF2-40B4-BE49-F238E27FC236}">
                <a16:creationId xmlns:a16="http://schemas.microsoft.com/office/drawing/2014/main" id="{0F1327F8-C5CA-51C2-9CBF-45485E462C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210262598b_0_619:notes">
            <a:extLst>
              <a:ext uri="{FF2B5EF4-FFF2-40B4-BE49-F238E27FC236}">
                <a16:creationId xmlns:a16="http://schemas.microsoft.com/office/drawing/2014/main" id="{ED80F277-F349-03D7-D7B4-1F9137E5D31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2515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3210262598b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3210262598b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figure illustrates how PTM is involved in the research-to-practice pipeline in the Hugging Face PTM ecosystem [15]. Hugging Face is an open-gated model registry which means anyone can contribute models and package names to it [32]. This is in contrast to gated and commercial model hubs, where PTM packages are reviewed by registry staff or can only be submitted by authorized users such as employees. We highlight three kinds of users in the RTP pipeline in PTM ecosystem: researcher, reengineer, and adopter. These users are key components of the PTM supply chain [32]. The researchers are not only the new model contributors, but also the “name producer”. To support rapid model development and training, engineers (annotated as “reengineer” in Figure 1) can adapt existing deep learning models on downstream tasks or datasets through different reengineering approaches, including transfer learning, fine-tuning, and knowledge distillation [15, 24, 29].</a:t>
            </a:r>
            <a:endParaRPr/>
          </a:p>
        </p:txBody>
      </p:sp>
    </p:spTree>
    <p:extLst>
      <p:ext uri="{BB962C8B-B14F-4D97-AF65-F5344CB8AC3E}">
        <p14:creationId xmlns:p14="http://schemas.microsoft.com/office/powerpoint/2010/main" val="368605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210262598b_0_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6" name="Google Shape;656;g3210262598b_0_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804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210262598b_0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3210262598b_0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 </a:t>
            </a:r>
            <a:r>
              <a:rPr lang="en"/>
              <a:t>The primary difference</a:t>
            </a:r>
            <a:endParaRPr/>
          </a:p>
          <a:p>
            <a:pPr marL="0" lvl="0" indent="0" algn="l" rtl="0">
              <a:spcBef>
                <a:spcPts val="0"/>
              </a:spcBef>
              <a:spcAft>
                <a:spcPts val="0"/>
              </a:spcAft>
              <a:buNone/>
            </a:pPr>
            <a:r>
              <a:rPr lang="en"/>
              <a:t>was in the greater amount of semantic knowledge in PTM names, as depicted</a:t>
            </a:r>
            <a:endParaRPr/>
          </a:p>
          <a:p>
            <a:pPr marL="0" lvl="0" indent="0" algn="l" rtl="0">
              <a:spcBef>
                <a:spcPts val="0"/>
              </a:spcBef>
              <a:spcAft>
                <a:spcPts val="0"/>
              </a:spcAft>
              <a:buNone/>
            </a:pPr>
            <a:r>
              <a:rPr lang="en"/>
              <a:t>in Table 2. A representative answer was “Pre-trained model names often include</a:t>
            </a:r>
            <a:endParaRPr/>
          </a:p>
          <a:p>
            <a:pPr marL="0" lvl="0" indent="0" algn="l" rtl="0">
              <a:spcBef>
                <a:spcPts val="0"/>
              </a:spcBef>
              <a:spcAft>
                <a:spcPts val="0"/>
              </a:spcAft>
              <a:buNone/>
            </a:pPr>
            <a:r>
              <a:rPr lang="en"/>
              <a:t>more specific information about the model’s architecture, training data, and per-</a:t>
            </a:r>
            <a:endParaRPr/>
          </a:p>
          <a:p>
            <a:pPr marL="0" lvl="0" indent="0" algn="l" rtl="0">
              <a:spcBef>
                <a:spcPts val="0"/>
              </a:spcBef>
              <a:spcAft>
                <a:spcPts val="0"/>
              </a:spcAft>
              <a:buNone/>
            </a:pPr>
            <a:r>
              <a:rPr lang="en"/>
              <a:t>formance. This...detail is not typically included in traditional...package names.”</a:t>
            </a:r>
            <a:endParaRPr/>
          </a:p>
          <a:p>
            <a:pPr marL="0" lvl="0" indent="0" algn="l" rtl="0">
              <a:spcBef>
                <a:spcPts val="0"/>
              </a:spcBef>
              <a:spcAft>
                <a:spcPts val="0"/>
              </a:spcAft>
              <a:buNone/>
            </a:pPr>
            <a:r>
              <a:rPr lang="en"/>
              <a:t>Other distinctions were that subjects observed greater variation in PTM name</a:t>
            </a:r>
            <a:endParaRPr/>
          </a:p>
          <a:p>
            <a:pPr marL="0" lvl="0" indent="0" algn="l" rtl="0">
              <a:spcBef>
                <a:spcPts val="0"/>
              </a:spcBef>
              <a:spcAft>
                <a:spcPts val="0"/>
              </a:spcAft>
              <a:buNone/>
            </a:pPr>
            <a:endParaRPr/>
          </a:p>
          <a:p>
            <a:pPr marL="0" lvl="0" indent="0" algn="l" rtl="0">
              <a:spcBef>
                <a:spcPts val="0"/>
              </a:spcBef>
              <a:spcAft>
                <a:spcPts val="0"/>
              </a:spcAft>
              <a:buNone/>
            </a:pPr>
            <a:r>
              <a:rPr lang="en" b="1"/>
              <a:t>Why:</a:t>
            </a:r>
            <a:r>
              <a:rPr lang="en"/>
              <a:t>The two main explanations were</a:t>
            </a:r>
            <a:endParaRPr/>
          </a:p>
          <a:p>
            <a:pPr marL="0" lvl="0" indent="0" algn="l" rtl="0">
              <a:spcBef>
                <a:spcPts val="0"/>
              </a:spcBef>
              <a:spcAft>
                <a:spcPts val="0"/>
              </a:spcAft>
              <a:buClr>
                <a:schemeClr val="dk1"/>
              </a:buClr>
              <a:buSzPts val="1100"/>
              <a:buFont typeface="Arial"/>
              <a:buNone/>
            </a:pPr>
            <a:r>
              <a:rPr lang="en"/>
              <a:t>about evolution practices and reuse practices. One subject described the influence</a:t>
            </a:r>
            <a:endParaRPr/>
          </a:p>
          <a:p>
            <a:pPr marL="0" lvl="0" indent="0" algn="l" rtl="0">
              <a:spcBef>
                <a:spcPts val="0"/>
              </a:spcBef>
              <a:spcAft>
                <a:spcPts val="0"/>
              </a:spcAft>
              <a:buClr>
                <a:schemeClr val="dk1"/>
              </a:buClr>
              <a:buSzPts val="1100"/>
              <a:buFont typeface="Arial"/>
              <a:buNone/>
            </a:pPr>
            <a:r>
              <a:rPr lang="en"/>
              <a:t>of evolutionary practices on names as follows: “[Traditional] packages are not usu-</a:t>
            </a:r>
            <a:endParaRPr/>
          </a:p>
          <a:p>
            <a:pPr marL="0" lvl="0" indent="0" algn="l" rtl="0">
              <a:spcBef>
                <a:spcPts val="0"/>
              </a:spcBef>
              <a:spcAft>
                <a:spcPts val="0"/>
              </a:spcAft>
              <a:buClr>
                <a:schemeClr val="dk1"/>
              </a:buClr>
              <a:buSzPts val="1100"/>
              <a:buFont typeface="Arial"/>
              <a:buNone/>
            </a:pPr>
            <a:r>
              <a:rPr lang="en"/>
              <a:t>ally as directly built on previous ones, with small extensions added like for PTM.</a:t>
            </a:r>
            <a:endParaRPr/>
          </a:p>
          <a:p>
            <a:pPr marL="0" lvl="0" indent="0" algn="l" rtl="0">
              <a:spcBef>
                <a:spcPts val="0"/>
              </a:spcBef>
              <a:spcAft>
                <a:spcPts val="0"/>
              </a:spcAft>
              <a:buClr>
                <a:schemeClr val="dk1"/>
              </a:buClr>
              <a:buSzPts val="1100"/>
              <a:buFont typeface="Arial"/>
              <a:buNone/>
            </a:pPr>
            <a:r>
              <a:rPr lang="en"/>
              <a:t>Finetuning models generally means that the outputs are similar to the base, unlike</a:t>
            </a:r>
            <a:endParaRPr/>
          </a:p>
          <a:p>
            <a:pPr marL="0" lvl="0" indent="0" algn="l" rtl="0">
              <a:spcBef>
                <a:spcPts val="0"/>
              </a:spcBef>
              <a:spcAft>
                <a:spcPts val="0"/>
              </a:spcAft>
              <a:buClr>
                <a:schemeClr val="dk1"/>
              </a:buClr>
              <a:buSzPts val="1100"/>
              <a:buFont typeface="Arial"/>
              <a:buNone/>
            </a:pPr>
            <a:r>
              <a:rPr lang="en"/>
              <a:t>with traditional packages.” With respect to the information needed for reuse, a rep-</a:t>
            </a:r>
            <a:endParaRPr/>
          </a:p>
          <a:p>
            <a:pPr marL="0" lvl="0" indent="0" algn="l" rtl="0">
              <a:spcBef>
                <a:spcPts val="0"/>
              </a:spcBef>
              <a:spcAft>
                <a:spcPts val="0"/>
              </a:spcAft>
              <a:buClr>
                <a:schemeClr val="dk1"/>
              </a:buClr>
              <a:buSzPts val="1100"/>
              <a:buFont typeface="Arial"/>
              <a:buNone/>
            </a:pPr>
            <a:r>
              <a:rPr lang="en"/>
              <a:t>resentative quote was: “Traditional software packages are supposed to contain an</a:t>
            </a:r>
            <a:endParaRPr/>
          </a:p>
          <a:p>
            <a:pPr marL="0" lvl="0" indent="0" algn="l" rtl="0">
              <a:spcBef>
                <a:spcPts val="0"/>
              </a:spcBef>
              <a:spcAft>
                <a:spcPts val="0"/>
              </a:spcAft>
              <a:buClr>
                <a:schemeClr val="dk1"/>
              </a:buClr>
              <a:buSzPts val="1100"/>
              <a:buFont typeface="Arial"/>
              <a:buNone/>
            </a:pPr>
            <a:r>
              <a:rPr lang="en"/>
              <a:t>entire library...[with] various functions...and configuration...PTMs are generally</a:t>
            </a:r>
            <a:endParaRPr/>
          </a:p>
          <a:p>
            <a:pPr marL="0" lvl="0" indent="0" algn="l" rtl="0">
              <a:spcBef>
                <a:spcPts val="0"/>
              </a:spcBef>
              <a:spcAft>
                <a:spcPts val="0"/>
              </a:spcAft>
              <a:buClr>
                <a:schemeClr val="dk1"/>
              </a:buClr>
              <a:buSzPts val="1100"/>
              <a:buFont typeface="Arial"/>
              <a:buNone/>
            </a:pPr>
            <a:r>
              <a:rPr lang="en"/>
              <a:t>trained for a single objective...Therefore, [PTM] naming is critical for readability</a:t>
            </a:r>
            <a:endParaRPr/>
          </a:p>
          <a:p>
            <a:pPr marL="0" lvl="0" indent="0" algn="l" rtl="0">
              <a:spcBef>
                <a:spcPts val="0"/>
              </a:spcBef>
              <a:spcAft>
                <a:spcPts val="0"/>
              </a:spcAft>
              <a:buClr>
                <a:schemeClr val="dk1"/>
              </a:buClr>
              <a:buSzPts val="1100"/>
              <a:buFont typeface="Arial"/>
              <a:buNone/>
            </a:pPr>
            <a:r>
              <a:rPr lang="en"/>
              <a:t>and avoiding mistakes.”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19802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a133bae7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a133bae7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9648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212692a074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212692a074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1072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a:extLst>
            <a:ext uri="{FF2B5EF4-FFF2-40B4-BE49-F238E27FC236}">
              <a16:creationId xmlns:a16="http://schemas.microsoft.com/office/drawing/2014/main" id="{41173ECA-BE49-7A93-16AD-7D327660F854}"/>
            </a:ext>
          </a:extLst>
        </p:cNvPr>
        <p:cNvGrpSpPr/>
        <p:nvPr/>
      </p:nvGrpSpPr>
      <p:grpSpPr>
        <a:xfrm>
          <a:off x="0" y="0"/>
          <a:ext cx="0" cy="0"/>
          <a:chOff x="0" y="0"/>
          <a:chExt cx="0" cy="0"/>
        </a:xfrm>
      </p:grpSpPr>
      <p:sp>
        <p:nvSpPr>
          <p:cNvPr id="679" name="Google Shape;679;g3212692a074_0_169:notes">
            <a:extLst>
              <a:ext uri="{FF2B5EF4-FFF2-40B4-BE49-F238E27FC236}">
                <a16:creationId xmlns:a16="http://schemas.microsoft.com/office/drawing/2014/main" id="{3E545A86-BD7E-028E-15EB-C1E580168A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212692a074_0_169:notes">
            <a:extLst>
              <a:ext uri="{FF2B5EF4-FFF2-40B4-BE49-F238E27FC236}">
                <a16:creationId xmlns:a16="http://schemas.microsoft.com/office/drawing/2014/main" id="{CF8CA47A-8391-B6BB-CD73-815A955B5BC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0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212692a07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3212692a07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314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210262598b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3210262598b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159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210262598b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3210262598b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081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3210262598b_0_1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210262598b_0_1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N-gram + MLP classifier (</a:t>
            </a:r>
            <a:r>
              <a:rPr lang="en-US"/>
              <a:t>Multi‑Layer Perceptron</a:t>
            </a:r>
            <a:r>
              <a:rPr lang="en-GB"/>
              <a:t>) </a:t>
            </a:r>
          </a:p>
          <a:p>
            <a:pPr marL="0" lvl="0" indent="0" algn="l" rtl="0">
              <a:spcBef>
                <a:spcPts val="0"/>
              </a:spcBef>
              <a:spcAft>
                <a:spcPts val="0"/>
              </a:spcAft>
              <a:buNone/>
            </a:pPr>
            <a:r>
              <a:rPr lang="en-GB"/>
              <a:t>CNN</a:t>
            </a:r>
          </a:p>
          <a:p>
            <a:pPr marL="0" lvl="0" indent="0" algn="l" rtl="0">
              <a:spcBef>
                <a:spcPts val="0"/>
              </a:spcBef>
              <a:spcAft>
                <a:spcPts val="0"/>
              </a:spcAft>
              <a:buNone/>
            </a:pPr>
            <a:r>
              <a:rPr lang="en-GB"/>
              <a:t>Transformers (Vanilla finetuning)</a:t>
            </a:r>
          </a:p>
          <a:p>
            <a:pPr marL="0" lvl="0" indent="0" algn="l" rtl="0">
              <a:spcBef>
                <a:spcPts val="0"/>
              </a:spcBef>
              <a:spcAft>
                <a:spcPts val="0"/>
              </a:spcAft>
              <a:buNone/>
            </a:pPr>
            <a:r>
              <a:rPr lang="en-GB"/>
              <a:t>Transformers (Continued Pretraining)</a:t>
            </a:r>
          </a:p>
          <a:p>
            <a:pPr marL="0" lvl="0" indent="0" algn="l" rtl="0">
              <a:spcBef>
                <a:spcPts val="0"/>
              </a:spcBef>
              <a:spcAft>
                <a:spcPts val="0"/>
              </a:spcAft>
              <a:buNone/>
            </a:pPr>
            <a:r>
              <a:rPr lang="en-GB"/>
              <a:t>Transformers (Finetuning w/ CL)</a:t>
            </a:r>
            <a:endParaRPr/>
          </a:p>
        </p:txBody>
      </p:sp>
    </p:spTree>
    <p:extLst>
      <p:ext uri="{BB962C8B-B14F-4D97-AF65-F5344CB8AC3E}">
        <p14:creationId xmlns:p14="http://schemas.microsoft.com/office/powerpoint/2010/main" val="1378889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a:extLst>
            <a:ext uri="{FF2B5EF4-FFF2-40B4-BE49-F238E27FC236}">
              <a16:creationId xmlns:a16="http://schemas.microsoft.com/office/drawing/2014/main" id="{56FCE8D4-E886-648C-8F67-C4635A0941BB}"/>
            </a:ext>
          </a:extLst>
        </p:cNvPr>
        <p:cNvGrpSpPr/>
        <p:nvPr/>
      </p:nvGrpSpPr>
      <p:grpSpPr>
        <a:xfrm>
          <a:off x="0" y="0"/>
          <a:ext cx="0" cy="0"/>
          <a:chOff x="0" y="0"/>
          <a:chExt cx="0" cy="0"/>
        </a:xfrm>
      </p:grpSpPr>
      <p:sp>
        <p:nvSpPr>
          <p:cNvPr id="706" name="Google Shape;706;g3210262598b_0_1000:notes">
            <a:extLst>
              <a:ext uri="{FF2B5EF4-FFF2-40B4-BE49-F238E27FC236}">
                <a16:creationId xmlns:a16="http://schemas.microsoft.com/office/drawing/2014/main" id="{6C574629-A70F-6568-4790-FC615C2A53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210262598b_0_1000:notes">
            <a:extLst>
              <a:ext uri="{FF2B5EF4-FFF2-40B4-BE49-F238E27FC236}">
                <a16:creationId xmlns:a16="http://schemas.microsoft.com/office/drawing/2014/main" id="{94BA583E-95BA-38E5-E8A0-59F19CA172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N-gram + MLP classifier (</a:t>
            </a:r>
            <a:r>
              <a:rPr lang="en-US"/>
              <a:t>Multi‑Layer Perceptron</a:t>
            </a:r>
            <a:r>
              <a:rPr lang="en-GB"/>
              <a:t>) </a:t>
            </a:r>
          </a:p>
          <a:p>
            <a:pPr marL="0" lvl="0" indent="0" algn="l" rtl="0">
              <a:spcBef>
                <a:spcPts val="0"/>
              </a:spcBef>
              <a:spcAft>
                <a:spcPts val="0"/>
              </a:spcAft>
              <a:buNone/>
            </a:pPr>
            <a:r>
              <a:rPr lang="en-GB"/>
              <a:t>CNN</a:t>
            </a:r>
          </a:p>
          <a:p>
            <a:pPr marL="0" lvl="0" indent="0" algn="l" rtl="0">
              <a:spcBef>
                <a:spcPts val="0"/>
              </a:spcBef>
              <a:spcAft>
                <a:spcPts val="0"/>
              </a:spcAft>
              <a:buNone/>
            </a:pPr>
            <a:r>
              <a:rPr lang="en-GB"/>
              <a:t>Transformers (Vanilla finetuning)</a:t>
            </a:r>
          </a:p>
          <a:p>
            <a:pPr marL="0" lvl="0" indent="0" algn="l" rtl="0">
              <a:spcBef>
                <a:spcPts val="0"/>
              </a:spcBef>
              <a:spcAft>
                <a:spcPts val="0"/>
              </a:spcAft>
              <a:buNone/>
            </a:pPr>
            <a:r>
              <a:rPr lang="en-GB"/>
              <a:t>Transformers (Continued Pretraining)</a:t>
            </a:r>
          </a:p>
          <a:p>
            <a:pPr marL="0" lvl="0" indent="0" algn="l" rtl="0">
              <a:spcBef>
                <a:spcPts val="0"/>
              </a:spcBef>
              <a:spcAft>
                <a:spcPts val="0"/>
              </a:spcAft>
              <a:buNone/>
            </a:pPr>
            <a:r>
              <a:rPr lang="en-GB"/>
              <a:t>Transformers (Finetuning w/ CL)</a:t>
            </a:r>
            <a:endParaRPr/>
          </a:p>
        </p:txBody>
      </p:sp>
    </p:spTree>
    <p:extLst>
      <p:ext uri="{BB962C8B-B14F-4D97-AF65-F5344CB8AC3E}">
        <p14:creationId xmlns:p14="http://schemas.microsoft.com/office/powerpoint/2010/main" val="3999389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a:extLst>
            <a:ext uri="{FF2B5EF4-FFF2-40B4-BE49-F238E27FC236}">
              <a16:creationId xmlns:a16="http://schemas.microsoft.com/office/drawing/2014/main" id="{83638BBD-7A37-1350-3955-50493401769C}"/>
            </a:ext>
          </a:extLst>
        </p:cNvPr>
        <p:cNvGrpSpPr/>
        <p:nvPr/>
      </p:nvGrpSpPr>
      <p:grpSpPr>
        <a:xfrm>
          <a:off x="0" y="0"/>
          <a:ext cx="0" cy="0"/>
          <a:chOff x="0" y="0"/>
          <a:chExt cx="0" cy="0"/>
        </a:xfrm>
      </p:grpSpPr>
      <p:sp>
        <p:nvSpPr>
          <p:cNvPr id="706" name="Google Shape;706;g3210262598b_0_1000:notes">
            <a:extLst>
              <a:ext uri="{FF2B5EF4-FFF2-40B4-BE49-F238E27FC236}">
                <a16:creationId xmlns:a16="http://schemas.microsoft.com/office/drawing/2014/main" id="{432249BB-58B3-7CAC-2F42-8E59C2244B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3210262598b_0_1000:notes">
            <a:extLst>
              <a:ext uri="{FF2B5EF4-FFF2-40B4-BE49-F238E27FC236}">
                <a16:creationId xmlns:a16="http://schemas.microsoft.com/office/drawing/2014/main" id="{04B140FF-E9CA-C115-7770-F256BF0087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N-gram + MLP classifier (</a:t>
            </a:r>
            <a:r>
              <a:rPr lang="en-US"/>
              <a:t>Multi‑Layer Perceptron</a:t>
            </a:r>
            <a:r>
              <a:rPr lang="en-GB"/>
              <a:t>) </a:t>
            </a:r>
          </a:p>
          <a:p>
            <a:pPr marL="0" lvl="0" indent="0" algn="l" rtl="0">
              <a:spcBef>
                <a:spcPts val="0"/>
              </a:spcBef>
              <a:spcAft>
                <a:spcPts val="0"/>
              </a:spcAft>
              <a:buNone/>
            </a:pPr>
            <a:r>
              <a:rPr lang="en-GB"/>
              <a:t>CNN</a:t>
            </a:r>
          </a:p>
          <a:p>
            <a:pPr marL="0" lvl="0" indent="0" algn="l" rtl="0">
              <a:spcBef>
                <a:spcPts val="0"/>
              </a:spcBef>
              <a:spcAft>
                <a:spcPts val="0"/>
              </a:spcAft>
              <a:buNone/>
            </a:pPr>
            <a:r>
              <a:rPr lang="en-GB"/>
              <a:t>Transformers (Vanilla finetuning)</a:t>
            </a:r>
          </a:p>
          <a:p>
            <a:pPr marL="0" lvl="0" indent="0" algn="l" rtl="0">
              <a:spcBef>
                <a:spcPts val="0"/>
              </a:spcBef>
              <a:spcAft>
                <a:spcPts val="0"/>
              </a:spcAft>
              <a:buNone/>
            </a:pPr>
            <a:r>
              <a:rPr lang="en-GB"/>
              <a:t>Transformers (Continued Pretraining)</a:t>
            </a:r>
          </a:p>
          <a:p>
            <a:pPr marL="0" lvl="0" indent="0" algn="l" rtl="0">
              <a:spcBef>
                <a:spcPts val="0"/>
              </a:spcBef>
              <a:spcAft>
                <a:spcPts val="0"/>
              </a:spcAft>
              <a:buNone/>
            </a:pPr>
            <a:r>
              <a:rPr lang="en-GB"/>
              <a:t>Transformers (Finetuning w/ CL)</a:t>
            </a:r>
            <a:endParaRPr/>
          </a:p>
        </p:txBody>
      </p:sp>
    </p:spTree>
    <p:extLst>
      <p:ext uri="{BB962C8B-B14F-4D97-AF65-F5344CB8AC3E}">
        <p14:creationId xmlns:p14="http://schemas.microsoft.com/office/powerpoint/2010/main" val="14284897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D691C116-0EF9-A2CB-0F69-2D7735E7AE6F}"/>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2F24C0B8-C1E6-2626-E042-3C80F5DBF3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77842553-C209-6B29-6817-3A43CAA3AE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Evaluation:</a:t>
            </a:r>
            <a:endParaRPr/>
          </a:p>
          <a:p>
            <a:pPr marL="457200" lvl="0" indent="-298450" algn="l" rtl="0">
              <a:spcBef>
                <a:spcPts val="0"/>
              </a:spcBef>
              <a:spcAft>
                <a:spcPts val="0"/>
              </a:spcAft>
              <a:buSzPts val="1100"/>
              <a:buChar char="-"/>
            </a:pPr>
            <a:r>
              <a:rPr lang="en"/>
              <a:t>Overall, we collected 3443 PTM packages from 172 architectures, 78 </a:t>
            </a:r>
            <a:r>
              <a:rPr lang="en" err="1"/>
              <a:t>model_types</a:t>
            </a:r>
            <a:r>
              <a:rPr lang="en"/>
              <a:t>, and 27 tasks</a:t>
            </a:r>
          </a:p>
          <a:p>
            <a:pPr marL="457200" lvl="0" indent="-298450" algn="l" rtl="0">
              <a:spcBef>
                <a:spcPts val="0"/>
              </a:spcBef>
              <a:spcAft>
                <a:spcPts val="0"/>
              </a:spcAft>
              <a:buSzPts val="1100"/>
              <a:buChar char="-"/>
            </a:pPr>
            <a:r>
              <a:rPr lang="en-US"/>
              <a:t>H</a:t>
            </a:r>
            <a:r>
              <a:rPr lang="en" err="1"/>
              <a:t>igh</a:t>
            </a:r>
            <a:r>
              <a:rPr lang="en"/>
              <a:t> accuracy for </a:t>
            </a:r>
            <a:r>
              <a:rPr lang="en" err="1"/>
              <a:t>model_type</a:t>
            </a:r>
            <a:endParaRPr lang="en"/>
          </a:p>
          <a:p>
            <a:pPr marL="457200" lvl="0" indent="-298450" algn="l" rtl="0">
              <a:spcBef>
                <a:spcPts val="0"/>
              </a:spcBef>
              <a:spcAft>
                <a:spcPts val="0"/>
              </a:spcAft>
              <a:buSzPts val="1100"/>
              <a:buChar char="-"/>
            </a:pPr>
            <a:r>
              <a:rPr lang="en-US"/>
              <a:t>M</a:t>
            </a:r>
            <a:r>
              <a:rPr lang="en" err="1"/>
              <a:t>oderate</a:t>
            </a:r>
            <a:r>
              <a:rPr lang="en"/>
              <a:t> accuracy for task and architecture</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9081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CCB0A889-F9C2-FCB8-7FD7-C33C957D1832}"/>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27F69AF7-A396-7E27-A264-FAC95C7014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61E7BAF6-D758-EC6C-7EA2-F451FA0D18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Latency measurements for each stage of DARA, including APTM ex-</a:t>
            </a:r>
          </a:p>
          <a:p>
            <a:pPr marL="0" lvl="0" indent="0" algn="l" rtl="0">
              <a:spcBef>
                <a:spcPts val="0"/>
              </a:spcBef>
              <a:spcAft>
                <a:spcPts val="0"/>
              </a:spcAft>
              <a:buNone/>
            </a:pPr>
            <a:r>
              <a:rPr lang="en-US"/>
              <a:t>traction, feature export, feature processing, DARA prediction, model loading, and</a:t>
            </a:r>
          </a:p>
          <a:p>
            <a:pPr marL="0" lvl="0" indent="0" algn="l" rtl="0">
              <a:spcBef>
                <a:spcPts val="0"/>
              </a:spcBef>
              <a:spcAft>
                <a:spcPts val="0"/>
              </a:spcAft>
              <a:buNone/>
            </a:pPr>
            <a:r>
              <a:rPr lang="en-US"/>
              <a:t>total execution time. Red curves show fitted complexity trends based on our algo-</a:t>
            </a:r>
          </a:p>
          <a:p>
            <a:pPr marL="0" lvl="0" indent="0" algn="l" rtl="0">
              <a:spcBef>
                <a:spcPts val="0"/>
              </a:spcBef>
              <a:spcAft>
                <a:spcPts val="0"/>
              </a:spcAft>
              <a:buNone/>
            </a:pPr>
            <a:r>
              <a:rPr lang="en-US" err="1"/>
              <a:t>rithmic</a:t>
            </a:r>
            <a:r>
              <a:rPr lang="en-US"/>
              <a:t> analysis: quadratic for APTM extraction and feature processing; linear for</a:t>
            </a:r>
          </a:p>
          <a:p>
            <a:pPr marL="0" lvl="0" indent="0" algn="l" rtl="0">
              <a:spcBef>
                <a:spcPts val="0"/>
              </a:spcBef>
              <a:spcAft>
                <a:spcPts val="0"/>
              </a:spcAft>
              <a:buNone/>
            </a:pPr>
            <a:r>
              <a:rPr lang="en-US"/>
              <a:t>feature export and prediction; and exponential for model loading. Orange mark-</a:t>
            </a:r>
          </a:p>
          <a:p>
            <a:pPr marL="0" lvl="0" indent="0" algn="l" rtl="0">
              <a:spcBef>
                <a:spcPts val="0"/>
              </a:spcBef>
              <a:spcAft>
                <a:spcPts val="0"/>
              </a:spcAft>
              <a:buNone/>
            </a:pPr>
            <a:r>
              <a:rPr lang="en-US" err="1"/>
              <a:t>ers</a:t>
            </a:r>
            <a:r>
              <a:rPr lang="en-US"/>
              <a:t> indicate loading latencies of recent PTM/LLM models. The close alignment of</a:t>
            </a:r>
          </a:p>
          <a:p>
            <a:pPr marL="0" lvl="0" indent="0" algn="l" rtl="0">
              <a:spcBef>
                <a:spcPts val="0"/>
              </a:spcBef>
              <a:spcAft>
                <a:spcPts val="0"/>
              </a:spcAft>
              <a:buNone/>
            </a:pPr>
            <a:r>
              <a:rPr lang="en-US"/>
              <a:t>these points with our fitted distributions demonstrates that our results generalize</a:t>
            </a:r>
          </a:p>
          <a:p>
            <a:pPr marL="0" lvl="0" indent="0" algn="l" rtl="0">
              <a:spcBef>
                <a:spcPts val="0"/>
              </a:spcBef>
              <a:spcAft>
                <a:spcPts val="0"/>
              </a:spcAft>
              <a:buNone/>
            </a:pPr>
            <a:r>
              <a:rPr lang="en-US"/>
              <a:t>to newer models.</a:t>
            </a:r>
            <a:endParaRPr/>
          </a:p>
        </p:txBody>
      </p:sp>
    </p:spTree>
    <p:extLst>
      <p:ext uri="{BB962C8B-B14F-4D97-AF65-F5344CB8AC3E}">
        <p14:creationId xmlns:p14="http://schemas.microsoft.com/office/powerpoint/2010/main" val="1246764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0d89f4c2e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0d89f4c2e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rgbClr val="292929"/>
              </a:buClr>
              <a:buSzPts val="1200"/>
              <a:buAutoNum type="arabicPeriod"/>
            </a:pPr>
            <a:r>
              <a:rPr lang="en" sz="1200">
                <a:solidFill>
                  <a:srgbClr val="292929"/>
                </a:solidFill>
                <a:highlight>
                  <a:srgbClr val="EDEBE9"/>
                </a:highlight>
              </a:rPr>
              <a:t>the compute used to train recent models grew 4-5x yearly from 2010 to May 2024</a:t>
            </a:r>
            <a:endParaRPr sz="1200">
              <a:solidFill>
                <a:srgbClr val="292929"/>
              </a:solidFill>
              <a:highlight>
                <a:srgbClr val="EDEBE9"/>
              </a:highlight>
            </a:endParaRPr>
          </a:p>
          <a:p>
            <a:pPr marL="457200" lvl="0" indent="-304800" algn="l" rtl="0">
              <a:spcBef>
                <a:spcPts val="0"/>
              </a:spcBef>
              <a:spcAft>
                <a:spcPts val="0"/>
              </a:spcAft>
              <a:buClr>
                <a:srgbClr val="292929"/>
              </a:buClr>
              <a:buSzPts val="1200"/>
              <a:buAutoNum type="arabicPeriod"/>
            </a:pPr>
            <a:r>
              <a:rPr lang="en" sz="800">
                <a:solidFill>
                  <a:schemeClr val="dk1"/>
                </a:solidFill>
              </a:rPr>
              <a:t> AI Model Training Costs Are Expected to Rise from $100 Million to $500 Million by 2030</a:t>
            </a:r>
            <a:endParaRPr sz="1200">
              <a:solidFill>
                <a:srgbClr val="292929"/>
              </a:solidFill>
              <a:highlight>
                <a:srgbClr val="EDEBE9"/>
              </a:highlight>
            </a:endParaRPr>
          </a:p>
        </p:txBody>
      </p:sp>
    </p:spTree>
    <p:extLst>
      <p:ext uri="{BB962C8B-B14F-4D97-AF65-F5344CB8AC3E}">
        <p14:creationId xmlns:p14="http://schemas.microsoft.com/office/powerpoint/2010/main" val="1796254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E6BAF0E5-00BE-DE64-DA70-985C37AD55B5}"/>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2DE46387-FD22-5E73-AB22-B43074B4D8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C7E30B04-7495-2A70-DC95-F664CEA327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a:solidFill>
                  <a:srgbClr val="000000"/>
                </a:solidFill>
                <a:effectLst/>
                <a:latin typeface="+mn-lt"/>
              </a:rPr>
              <a:t>N-gram approaches yield the lowest latency, while</a:t>
            </a:r>
          </a:p>
          <a:p>
            <a:pPr>
              <a:buNone/>
            </a:pPr>
            <a:r>
              <a:rPr lang="en-US">
                <a:solidFill>
                  <a:srgbClr val="000000"/>
                </a:solidFill>
                <a:effectLst/>
                <a:latin typeface="+mn-lt"/>
              </a:rPr>
              <a:t>transformer-based methods incur higher latency due to greater model complexity but offer better F1 performance.</a:t>
            </a:r>
          </a:p>
          <a:p>
            <a:pPr>
              <a:buNone/>
            </a:pPr>
            <a:endParaRPr lang="en-US">
              <a:solidFill>
                <a:srgbClr val="000000"/>
              </a:solidFill>
              <a:effectLst/>
              <a:latin typeface="+mn-lt"/>
            </a:endParaRPr>
          </a:p>
        </p:txBody>
      </p:sp>
    </p:spTree>
    <p:extLst>
      <p:ext uri="{BB962C8B-B14F-4D97-AF65-F5344CB8AC3E}">
        <p14:creationId xmlns:p14="http://schemas.microsoft.com/office/powerpoint/2010/main" val="31774652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03C29150-DD92-0625-AB95-AD72CAE0F398}"/>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4A02F3DD-2F33-7042-8795-2769EA4355D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FD189BC4-3BCF-CCD1-8A29-7FBD06586F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mn-lt"/>
              </a:rPr>
              <a:t>HF:</a:t>
            </a:r>
          </a:p>
          <a:p>
            <a:pPr marL="171450" lvl="0" indent="-171450" algn="l" rtl="0">
              <a:spcBef>
                <a:spcPts val="0"/>
              </a:spcBef>
              <a:spcAft>
                <a:spcPts val="0"/>
              </a:spcAft>
              <a:buFontTx/>
              <a:buChar char="-"/>
            </a:pPr>
            <a:r>
              <a:rPr lang="en-GB">
                <a:latin typeface="+mn-lt"/>
              </a:rPr>
              <a:t>Pre-upload verification</a:t>
            </a:r>
          </a:p>
          <a:p>
            <a:pPr>
              <a:buNone/>
            </a:pPr>
            <a:r>
              <a:rPr lang="en-US">
                <a:solidFill>
                  <a:srgbClr val="000000"/>
                </a:solidFill>
                <a:effectLst/>
                <a:latin typeface="+mn-lt"/>
              </a:rPr>
              <a:t>	DARA can analyze the model architecture in the background and suggest appropriate values for </a:t>
            </a:r>
            <a:r>
              <a:rPr lang="en-US" err="1">
                <a:solidFill>
                  <a:srgbClr val="000000"/>
                </a:solidFill>
                <a:effectLst/>
                <a:latin typeface="+mn-lt"/>
              </a:rPr>
              <a:t>model_type</a:t>
            </a:r>
            <a:r>
              <a:rPr lang="en-US">
                <a:solidFill>
                  <a:srgbClr val="000000"/>
                </a:solidFill>
                <a:effectLst/>
                <a:latin typeface="+mn-lt"/>
              </a:rPr>
              <a:t>, architecture, and task fields, potentially reducing manual errors</a:t>
            </a:r>
          </a:p>
          <a:p>
            <a:pPr marL="628650" lvl="1" indent="-171450" algn="l" rtl="0">
              <a:spcBef>
                <a:spcPts val="0"/>
              </a:spcBef>
              <a:spcAft>
                <a:spcPts val="0"/>
              </a:spcAft>
              <a:buFontTx/>
              <a:buChar char="-"/>
            </a:pPr>
            <a:endParaRPr lang="en-GB">
              <a:latin typeface="+mn-lt"/>
            </a:endParaRPr>
          </a:p>
          <a:p>
            <a:pPr marL="171450" lvl="0" indent="-171450" algn="l" rtl="0">
              <a:spcBef>
                <a:spcPts val="0"/>
              </a:spcBef>
              <a:spcAft>
                <a:spcPts val="0"/>
              </a:spcAft>
              <a:buFontTx/>
              <a:buChar char="-"/>
            </a:pPr>
            <a:r>
              <a:rPr lang="en-GB">
                <a:latin typeface="+mn-lt"/>
              </a:rPr>
              <a:t>Warning system</a:t>
            </a:r>
          </a:p>
          <a:p>
            <a:pPr marL="628650" lvl="1" indent="-171450" algn="l" rtl="0">
              <a:spcBef>
                <a:spcPts val="0"/>
              </a:spcBef>
              <a:spcAft>
                <a:spcPts val="0"/>
              </a:spcAft>
              <a:buFontTx/>
              <a:buChar char="-"/>
            </a:pPr>
            <a:r>
              <a:rPr lang="en-GB">
                <a:latin typeface="+mn-lt"/>
              </a:rPr>
              <a:t>When inconsistencies are detected, the platform can dis-</a:t>
            </a:r>
          </a:p>
          <a:p>
            <a:pPr marL="628650" lvl="1" indent="-171450" algn="l" rtl="0">
              <a:spcBef>
                <a:spcPts val="0"/>
              </a:spcBef>
              <a:spcAft>
                <a:spcPts val="0"/>
              </a:spcAft>
              <a:buFontTx/>
              <a:buChar char="-"/>
            </a:pPr>
            <a:r>
              <a:rPr lang="en-GB">
                <a:latin typeface="+mn-lt"/>
              </a:rPr>
              <a:t>play non-blocking warnings to uploaders, allowing them to either confirm their</a:t>
            </a:r>
          </a:p>
          <a:p>
            <a:pPr marL="628650" lvl="1" indent="-171450" algn="l" rtl="0">
              <a:spcBef>
                <a:spcPts val="0"/>
              </a:spcBef>
              <a:spcAft>
                <a:spcPts val="0"/>
              </a:spcAft>
              <a:buFontTx/>
              <a:buChar char="-"/>
            </a:pPr>
            <a:r>
              <a:rPr lang="en-GB">
                <a:latin typeface="+mn-lt"/>
              </a:rPr>
              <a:t>unusual configuration or correct potential errors before publication.</a:t>
            </a:r>
          </a:p>
          <a:p>
            <a:pPr marL="171450" lvl="0" indent="-171450" algn="l" rtl="0">
              <a:spcBef>
                <a:spcPts val="0"/>
              </a:spcBef>
              <a:spcAft>
                <a:spcPts val="0"/>
              </a:spcAft>
              <a:buFontTx/>
              <a:buChar char="-"/>
            </a:pPr>
            <a:r>
              <a:rPr lang="en-GB">
                <a:latin typeface="+mn-lt"/>
              </a:rPr>
              <a:t>Post-upload quality flagging</a:t>
            </a:r>
          </a:p>
          <a:p>
            <a:pPr marL="628650" lvl="1" indent="-171450" algn="l" rtl="0">
              <a:spcBef>
                <a:spcPts val="0"/>
              </a:spcBef>
              <a:spcAft>
                <a:spcPts val="0"/>
              </a:spcAft>
              <a:buFontTx/>
              <a:buChar char="-"/>
            </a:pPr>
            <a:r>
              <a:rPr lang="en-GB">
                <a:latin typeface="+mn-lt"/>
              </a:rPr>
              <a:t>For models already in the repository, identify and flag potential inconsistencies</a:t>
            </a:r>
          </a:p>
          <a:p>
            <a:pPr marL="171450" lvl="0" indent="-171450" algn="l" rtl="0">
              <a:spcBef>
                <a:spcPts val="0"/>
              </a:spcBef>
              <a:spcAft>
                <a:spcPts val="0"/>
              </a:spcAft>
              <a:buFontTx/>
              <a:buChar char="-"/>
            </a:pPr>
            <a:endParaRPr lang="en-GB">
              <a:latin typeface="+mn-lt"/>
            </a:endParaRPr>
          </a:p>
          <a:p>
            <a:pPr marL="171450" lvl="0" indent="-171450" algn="l" rtl="0">
              <a:spcBef>
                <a:spcPts val="0"/>
              </a:spcBef>
              <a:spcAft>
                <a:spcPts val="0"/>
              </a:spcAft>
              <a:buFontTx/>
              <a:buChar char="-"/>
            </a:pPr>
            <a:endParaRPr lang="en-GB">
              <a:latin typeface="+mn-lt"/>
            </a:endParaRPr>
          </a:p>
          <a:p>
            <a:pPr marL="171450" lvl="0" indent="-171450" algn="l" rtl="0">
              <a:spcBef>
                <a:spcPts val="0"/>
              </a:spcBef>
              <a:spcAft>
                <a:spcPts val="0"/>
              </a:spcAft>
              <a:buFontTx/>
              <a:buChar char="-"/>
            </a:pPr>
            <a:r>
              <a:rPr lang="en-GB">
                <a:latin typeface="+mn-lt"/>
              </a:rPr>
              <a:t>Other use cases:</a:t>
            </a:r>
          </a:p>
          <a:p>
            <a:pPr marL="628650" lvl="1" indent="-171450" algn="l" rtl="0">
              <a:spcBef>
                <a:spcPts val="0"/>
              </a:spcBef>
              <a:spcAft>
                <a:spcPts val="0"/>
              </a:spcAft>
              <a:buFontTx/>
              <a:buChar char="-"/>
            </a:pPr>
            <a:r>
              <a:rPr lang="en-GB">
                <a:latin typeface="+mn-lt"/>
              </a:rPr>
              <a:t>Model validation</a:t>
            </a:r>
          </a:p>
          <a:p>
            <a:pPr marL="1085850" lvl="2" indent="-171450" algn="l" rtl="0">
              <a:spcBef>
                <a:spcPts val="0"/>
              </a:spcBef>
              <a:spcAft>
                <a:spcPts val="0"/>
              </a:spcAft>
              <a:buFontTx/>
              <a:buChar char="-"/>
            </a:pPr>
            <a:r>
              <a:rPr lang="en-GB">
                <a:latin typeface="+mn-lt"/>
              </a:rPr>
              <a:t>Validate the architecture for better transparency and trust (avoid backdoors)</a:t>
            </a:r>
          </a:p>
          <a:p>
            <a:pPr marL="628650" lvl="1" indent="-171450" algn="l" rtl="0">
              <a:spcBef>
                <a:spcPts val="0"/>
              </a:spcBef>
              <a:spcAft>
                <a:spcPts val="0"/>
              </a:spcAft>
              <a:buFontTx/>
              <a:buChar char="-"/>
            </a:pPr>
            <a:r>
              <a:rPr lang="en-GB">
                <a:latin typeface="+mn-lt"/>
              </a:rPr>
              <a:t>Label generation and validation</a:t>
            </a:r>
          </a:p>
          <a:p>
            <a:pPr marL="1085850" lvl="2" indent="-171450" algn="l" rtl="0">
              <a:spcBef>
                <a:spcPts val="0"/>
              </a:spcBef>
              <a:spcAft>
                <a:spcPts val="0"/>
              </a:spcAft>
              <a:buFontTx/>
              <a:buChar char="-"/>
            </a:pPr>
            <a:r>
              <a:rPr lang="en-GB">
                <a:latin typeface="+mn-lt"/>
              </a:rPr>
              <a:t>Better standardization</a:t>
            </a:r>
          </a:p>
          <a:p>
            <a:pPr marL="628650" lvl="1" indent="-171450" algn="l" rtl="0">
              <a:spcBef>
                <a:spcPts val="0"/>
              </a:spcBef>
              <a:spcAft>
                <a:spcPts val="0"/>
              </a:spcAft>
              <a:buFontTx/>
              <a:buChar char="-"/>
            </a:pPr>
            <a:r>
              <a:rPr lang="en-GB">
                <a:latin typeface="+mn-lt"/>
              </a:rPr>
              <a:t>Plagiarism detection</a:t>
            </a:r>
          </a:p>
          <a:p>
            <a:pPr marL="1085850" lvl="2" indent="-171450" algn="l" rtl="0">
              <a:spcBef>
                <a:spcPts val="0"/>
              </a:spcBef>
              <a:spcAft>
                <a:spcPts val="0"/>
              </a:spcAft>
              <a:buFontTx/>
              <a:buChar char="-"/>
            </a:pPr>
            <a:r>
              <a:rPr lang="en-GB">
                <a:latin typeface="+mn-lt"/>
              </a:rPr>
              <a:t>Unethical behaviour detection</a:t>
            </a:r>
          </a:p>
        </p:txBody>
      </p:sp>
    </p:spTree>
    <p:extLst>
      <p:ext uri="{BB962C8B-B14F-4D97-AF65-F5344CB8AC3E}">
        <p14:creationId xmlns:p14="http://schemas.microsoft.com/office/powerpoint/2010/main" val="11847309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a:extLst>
            <a:ext uri="{FF2B5EF4-FFF2-40B4-BE49-F238E27FC236}">
              <a16:creationId xmlns:a16="http://schemas.microsoft.com/office/drawing/2014/main" id="{C3348D51-B496-C19F-6661-271B93241CCB}"/>
            </a:ext>
          </a:extLst>
        </p:cNvPr>
        <p:cNvGrpSpPr/>
        <p:nvPr/>
      </p:nvGrpSpPr>
      <p:grpSpPr>
        <a:xfrm>
          <a:off x="0" y="0"/>
          <a:ext cx="0" cy="0"/>
          <a:chOff x="0" y="0"/>
          <a:chExt cx="0" cy="0"/>
        </a:xfrm>
      </p:grpSpPr>
      <p:sp>
        <p:nvSpPr>
          <p:cNvPr id="714" name="Google Shape;714;g3212692a074_0_249:notes">
            <a:extLst>
              <a:ext uri="{FF2B5EF4-FFF2-40B4-BE49-F238E27FC236}">
                <a16:creationId xmlns:a16="http://schemas.microsoft.com/office/drawing/2014/main" id="{36755824-D503-0384-0BDC-578B9A6D69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3212692a074_0_249:notes">
            <a:extLst>
              <a:ext uri="{FF2B5EF4-FFF2-40B4-BE49-F238E27FC236}">
                <a16:creationId xmlns:a16="http://schemas.microsoft.com/office/drawing/2014/main" id="{306F087B-F675-D35B-FE86-4FEB3C98DD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620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21BFB79A-10E1-BE03-05E6-0BE465E5F93D}"/>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089BAF89-9051-7730-388A-2A64CE13E9D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49BCB8C6-1BEF-F9D3-2751-B507C812C5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B12FF2A6-DB18-77F6-5A6C-D08C5572E0C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60</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757777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a:extLst>
            <a:ext uri="{FF2B5EF4-FFF2-40B4-BE49-F238E27FC236}">
              <a16:creationId xmlns:a16="http://schemas.microsoft.com/office/drawing/2014/main" id="{68EEBC1C-54A0-54DA-961B-50BA333E54EE}"/>
            </a:ext>
          </a:extLst>
        </p:cNvPr>
        <p:cNvGrpSpPr/>
        <p:nvPr/>
      </p:nvGrpSpPr>
      <p:grpSpPr>
        <a:xfrm>
          <a:off x="0" y="0"/>
          <a:ext cx="0" cy="0"/>
          <a:chOff x="0" y="0"/>
          <a:chExt cx="0" cy="0"/>
        </a:xfrm>
      </p:grpSpPr>
      <p:sp>
        <p:nvSpPr>
          <p:cNvPr id="358" name="Google Shape;358;g2a133bae788_0_58:notes">
            <a:extLst>
              <a:ext uri="{FF2B5EF4-FFF2-40B4-BE49-F238E27FC236}">
                <a16:creationId xmlns:a16="http://schemas.microsoft.com/office/drawing/2014/main" id="{0F92E9D1-A51F-7BCE-81EB-F907818887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2a133bae788_0_58:notes">
            <a:extLst>
              <a:ext uri="{FF2B5EF4-FFF2-40B4-BE49-F238E27FC236}">
                <a16:creationId xmlns:a16="http://schemas.microsoft.com/office/drawing/2014/main" id="{7B920968-70C2-8EC2-BB7D-37961A3752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318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401b775f9d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401b775f9d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31971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BC7064D3-DAED-1F02-35CC-4869816D305F}"/>
            </a:ext>
          </a:extLst>
        </p:cNvPr>
        <p:cNvGrpSpPr/>
        <p:nvPr/>
      </p:nvGrpSpPr>
      <p:grpSpPr>
        <a:xfrm>
          <a:off x="0" y="0"/>
          <a:ext cx="0" cy="0"/>
          <a:chOff x="0" y="0"/>
          <a:chExt cx="0" cy="0"/>
        </a:xfrm>
      </p:grpSpPr>
      <p:sp>
        <p:nvSpPr>
          <p:cNvPr id="149" name="Google Shape;149;g3401b775f9d_0_65:notes">
            <a:extLst>
              <a:ext uri="{FF2B5EF4-FFF2-40B4-BE49-F238E27FC236}">
                <a16:creationId xmlns:a16="http://schemas.microsoft.com/office/drawing/2014/main" id="{8A5F0C00-BFD5-A923-81D7-9A52D6F889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401b775f9d_0_65:notes">
            <a:extLst>
              <a:ext uri="{FF2B5EF4-FFF2-40B4-BE49-F238E27FC236}">
                <a16:creationId xmlns:a16="http://schemas.microsoft.com/office/drawing/2014/main" id="{910CB6FB-16BA-2D06-19F0-7FA03F04D0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0717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664EA2BF-1571-CCE8-F5FE-3D8C6DB88AEF}"/>
            </a:ext>
          </a:extLst>
        </p:cNvPr>
        <p:cNvGrpSpPr/>
        <p:nvPr/>
      </p:nvGrpSpPr>
      <p:grpSpPr>
        <a:xfrm>
          <a:off x="0" y="0"/>
          <a:ext cx="0" cy="0"/>
          <a:chOff x="0" y="0"/>
          <a:chExt cx="0" cy="0"/>
        </a:xfrm>
      </p:grpSpPr>
      <p:sp>
        <p:nvSpPr>
          <p:cNvPr id="149" name="Google Shape;149;g3401b775f9d_0_65:notes">
            <a:extLst>
              <a:ext uri="{FF2B5EF4-FFF2-40B4-BE49-F238E27FC236}">
                <a16:creationId xmlns:a16="http://schemas.microsoft.com/office/drawing/2014/main" id="{598BB214-2E62-1CB5-0D37-D3EE76823A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3401b775f9d_0_65:notes">
            <a:extLst>
              <a:ext uri="{FF2B5EF4-FFF2-40B4-BE49-F238E27FC236}">
                <a16:creationId xmlns:a16="http://schemas.microsoft.com/office/drawing/2014/main" id="{EB0D7763-9118-1B47-0E62-FBA76846BA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7625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374c4cfa6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374c4cfa6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61289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401b775f9d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401b775f9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3226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6287f8a3bf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26287f8a3bf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PTNN: This parameterization – weights associated with the neural network – is also called a checkpoint, since it is taken during the training of the neural network model</a:t>
            </a: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They allow the user to focus on fine tuning which is arguably easier than training from scratch</a:t>
            </a: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endParaRPr sz="1050">
              <a:solidFill>
                <a:srgbClr val="3C4043"/>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PTNN's trained on large datasets are often good at generalizing to other domains, having access to these PTNN' is very convenient</a:t>
            </a:r>
            <a:endParaRPr>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An example use:</a:t>
            </a:r>
            <a:endParaRPr sz="1400">
              <a:solidFill>
                <a:srgbClr val="595959"/>
              </a:solidFill>
            </a:endParaRPr>
          </a:p>
          <a:p>
            <a:pPr marL="457200" lvl="0" indent="-317500" algn="l" rtl="0">
              <a:lnSpc>
                <a:spcPct val="115000"/>
              </a:lnSpc>
              <a:spcBef>
                <a:spcPts val="1200"/>
              </a:spcBef>
              <a:spcAft>
                <a:spcPts val="0"/>
              </a:spcAft>
              <a:buClr>
                <a:srgbClr val="595959"/>
              </a:buClr>
              <a:buSzPts val="1400"/>
              <a:buChar char="-"/>
            </a:pPr>
            <a:r>
              <a:rPr lang="en" sz="1400">
                <a:solidFill>
                  <a:srgbClr val="595959"/>
                </a:solidFill>
              </a:rPr>
              <a:t>Transfer learning: The user starts with a pre-trained neural network for a GENERAL task, and specializes it to their specific task. The user can take the generic part of a network and add trainable layers specific to the new task. The PTNN is used as a backbone (baseline feature extractor). This approach supports innovation, since many different datasets and downstream model layers can be explored on top of the backbone.</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PTNNs are also used for knowledge distillation. It essentially acts as a form of model compression, where the learned weights and biases of either the input layer, hidden layers, or the output layer is transferred to a smaller model. Unlike the previous two methods, the knowledge from the cumbersome model is now distilled and input into the smaller model. For smaller mobile applications and systems with limited computational capacity, knowledge distillation allows for a compressed model to learn from this larger network [1].</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Finally, dataset labeling is a large benefit from pretrained neural networks. With the onset of these large models, accuracy and generalization become a large part of the equation. As such, specific PTNNs have the capability to help users with smaller models label datasets to a great degree of accuracy. Instead of having to go through thousands of images, it’s possible for input data to be quickly labeled and used for training.</a:t>
            </a:r>
            <a:endParaRPr sz="14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400">
                <a:solidFill>
                  <a:srgbClr val="595959"/>
                </a:solidFill>
              </a:rPr>
              <a:t>[1] https://arxiv.org/pdf/2006.05525.pdf</a:t>
            </a:r>
            <a:endParaRPr/>
          </a:p>
        </p:txBody>
      </p:sp>
    </p:spTree>
    <p:extLst>
      <p:ext uri="{BB962C8B-B14F-4D97-AF65-F5344CB8AC3E}">
        <p14:creationId xmlns:p14="http://schemas.microsoft.com/office/powerpoint/2010/main" val="3983936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5F996DC5-FE1E-FD2A-0257-C9CC0999708F}"/>
            </a:ext>
          </a:extLst>
        </p:cNvPr>
        <p:cNvGrpSpPr/>
        <p:nvPr/>
      </p:nvGrpSpPr>
      <p:grpSpPr>
        <a:xfrm>
          <a:off x="0" y="0"/>
          <a:ext cx="0" cy="0"/>
          <a:chOff x="0" y="0"/>
          <a:chExt cx="0" cy="0"/>
        </a:xfrm>
      </p:grpSpPr>
      <p:sp>
        <p:nvSpPr>
          <p:cNvPr id="180" name="Google Shape;180;g3401b775f9d_0_71:notes">
            <a:extLst>
              <a:ext uri="{FF2B5EF4-FFF2-40B4-BE49-F238E27FC236}">
                <a16:creationId xmlns:a16="http://schemas.microsoft.com/office/drawing/2014/main" id="{2AD896EF-042C-1814-C52A-6C87003EF0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401b775f9d_0_71:notes">
            <a:extLst>
              <a:ext uri="{FF2B5EF4-FFF2-40B4-BE49-F238E27FC236}">
                <a16:creationId xmlns:a16="http://schemas.microsoft.com/office/drawing/2014/main" id="{665972F8-4BA4-FD16-7B0D-D82BACA582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1810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9D6D8CCB-1266-7C5E-10B8-B1C072FAFAAA}"/>
            </a:ext>
          </a:extLst>
        </p:cNvPr>
        <p:cNvGrpSpPr/>
        <p:nvPr/>
      </p:nvGrpSpPr>
      <p:grpSpPr>
        <a:xfrm>
          <a:off x="0" y="0"/>
          <a:ext cx="0" cy="0"/>
          <a:chOff x="0" y="0"/>
          <a:chExt cx="0" cy="0"/>
        </a:xfrm>
      </p:grpSpPr>
      <p:sp>
        <p:nvSpPr>
          <p:cNvPr id="193" name="Google Shape;193;g3401b775f9d_0_59:notes">
            <a:extLst>
              <a:ext uri="{FF2B5EF4-FFF2-40B4-BE49-F238E27FC236}">
                <a16:creationId xmlns:a16="http://schemas.microsoft.com/office/drawing/2014/main" id="{17EAF4A2-9D89-88B5-196E-E1309E02F6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401b775f9d_0_59:notes">
            <a:extLst>
              <a:ext uri="{FF2B5EF4-FFF2-40B4-BE49-F238E27FC236}">
                <a16:creationId xmlns:a16="http://schemas.microsoft.com/office/drawing/2014/main" id="{49E68700-9448-DF16-E5F6-7907D0BCFA5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6001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a:extLst>
            <a:ext uri="{FF2B5EF4-FFF2-40B4-BE49-F238E27FC236}">
              <a16:creationId xmlns:a16="http://schemas.microsoft.com/office/drawing/2014/main" id="{0CE6B8CB-8D97-801E-FEB5-17A8C152E37F}"/>
            </a:ext>
          </a:extLst>
        </p:cNvPr>
        <p:cNvGrpSpPr/>
        <p:nvPr/>
      </p:nvGrpSpPr>
      <p:grpSpPr>
        <a:xfrm>
          <a:off x="0" y="0"/>
          <a:ext cx="0" cy="0"/>
          <a:chOff x="0" y="0"/>
          <a:chExt cx="0" cy="0"/>
        </a:xfrm>
      </p:grpSpPr>
      <p:sp>
        <p:nvSpPr>
          <p:cNvPr id="180" name="Google Shape;180;g3401b775f9d_0_71:notes">
            <a:extLst>
              <a:ext uri="{FF2B5EF4-FFF2-40B4-BE49-F238E27FC236}">
                <a16:creationId xmlns:a16="http://schemas.microsoft.com/office/drawing/2014/main" id="{41E0BFCB-F1FE-3664-E36D-C57034C66B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401b775f9d_0_71:notes">
            <a:extLst>
              <a:ext uri="{FF2B5EF4-FFF2-40B4-BE49-F238E27FC236}">
                <a16:creationId xmlns:a16="http://schemas.microsoft.com/office/drawing/2014/main" id="{53631709-11C0-3074-68C7-22DCC9974FE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4259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401b775f9d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401b775f9d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18651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00C88FAE-2E3B-F100-E3B1-BD4C8D0408A8}"/>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4A582CBA-5D56-2F26-62AE-8382EE2B87C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AA9576BF-D3E5-48D3-FA04-19A90B8F0C1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r>
              <a:rPr lang="en-US" sz="1100" b="1" u="sng">
                <a:latin typeface="Acumin Pro" panose="020B0504020202020204" pitchFamily="34" charset="77"/>
              </a:rPr>
              <a:t>unique properties: </a:t>
            </a:r>
          </a:p>
          <a:p>
            <a:pPr marL="628650" marR="0" lvl="1" indent="-184150" algn="l" rtl="0">
              <a:lnSpc>
                <a:spcPct val="100000"/>
              </a:lnSpc>
              <a:spcBef>
                <a:spcPts val="0"/>
              </a:spcBef>
              <a:spcAft>
                <a:spcPts val="0"/>
              </a:spcAft>
              <a:buSzPts val="1400"/>
              <a:buChar char="-"/>
            </a:pPr>
            <a:r>
              <a:rPr lang="en-US" sz="1100" b="1" u="sng">
                <a:latin typeface="Acumin Pro" panose="020B0504020202020204" pitchFamily="34" charset="77"/>
              </a:rPr>
              <a:t>semantic information</a:t>
            </a:r>
          </a:p>
          <a:p>
            <a:pPr marL="628650" marR="0" lvl="1" indent="-184150" algn="l" rtl="0">
              <a:lnSpc>
                <a:spcPct val="100000"/>
              </a:lnSpc>
              <a:spcBef>
                <a:spcPts val="0"/>
              </a:spcBef>
              <a:spcAft>
                <a:spcPts val="0"/>
              </a:spcAft>
              <a:buSzPts val="1400"/>
              <a:buChar char="-"/>
            </a:pPr>
            <a:r>
              <a:rPr lang="en-US" sz="1100" b="1" u="sng">
                <a:latin typeface="Acumin Pro" panose="020B0504020202020204" pitchFamily="34" charset="77"/>
              </a:rPr>
              <a:t>The rapid emergence of new models</a:t>
            </a:r>
          </a:p>
        </p:txBody>
      </p:sp>
      <p:sp>
        <p:nvSpPr>
          <p:cNvPr id="510" name="Google Shape;510;p28:notes">
            <a:extLst>
              <a:ext uri="{FF2B5EF4-FFF2-40B4-BE49-F238E27FC236}">
                <a16:creationId xmlns:a16="http://schemas.microsoft.com/office/drawing/2014/main" id="{148156D3-94C2-79D1-A5DA-9C669931F6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71</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441305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D7603884-B3D3-AD3E-27B6-4CDBD2605B7C}"/>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5B4305B1-B4C2-1608-E23C-B6756883E5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95A483AD-7FF5-F6F6-4D23-CCDD62AB0AE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4DB6E80B-68AD-A9CA-F334-22CB4240702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72</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5016099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7C6724BC-CD28-B8AD-EB7D-0F2359E1AFB5}"/>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60749A71-BC0E-3CCF-B996-B363F3D311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AEB9E2DA-73B6-1EFD-F9BC-5E0C7D8FB1D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rtl="0">
              <a:lnSpc>
                <a:spcPct val="200000"/>
              </a:lnSpc>
              <a:buNone/>
            </a:pPr>
            <a:r>
              <a:rPr lang="en-US" sz="1050" i="0" u="none" strike="noStrike">
                <a:solidFill>
                  <a:srgbClr val="000000"/>
                </a:solidFill>
                <a:effectLst/>
                <a:latin typeface="Arial" panose="020B0604020202020204" pitchFamily="34" charset="0"/>
                <a:cs typeface="Arial" panose="020B0604020202020204" pitchFamily="34" charset="0"/>
              </a:rPr>
              <a:t>This thesis addresses this gap by understanding and improving the trustworthiness and reusability of open-source </a:t>
            </a:r>
            <a:r>
              <a:rPr lang="en-US" sz="1050" b="1" i="0" u="sng" strike="noStrike">
                <a:solidFill>
                  <a:srgbClr val="000000"/>
                </a:solidFill>
                <a:effectLst/>
                <a:latin typeface="Arial" panose="020B0604020202020204" pitchFamily="34" charset="0"/>
                <a:cs typeface="Arial" panose="020B0604020202020204" pitchFamily="34" charset="0"/>
              </a:rPr>
              <a:t>P</a:t>
            </a:r>
            <a:r>
              <a:rPr lang="en-US" sz="1050" i="0" u="none" strike="noStrike">
                <a:solidFill>
                  <a:srgbClr val="000000"/>
                </a:solidFill>
                <a:effectLst/>
                <a:latin typeface="Arial" panose="020B0604020202020204" pitchFamily="34" charset="0"/>
                <a:cs typeface="Arial" panose="020B0604020202020204" pitchFamily="34" charset="0"/>
              </a:rPr>
              <a:t>re-</a:t>
            </a:r>
            <a:r>
              <a:rPr lang="en-US" sz="1050" b="1" i="0" u="sng" strike="noStrike">
                <a:solidFill>
                  <a:srgbClr val="000000"/>
                </a:solidFill>
                <a:effectLst/>
                <a:latin typeface="Arial" panose="020B0604020202020204" pitchFamily="34" charset="0"/>
                <a:cs typeface="Arial" panose="020B0604020202020204" pitchFamily="34" charset="0"/>
              </a:rPr>
              <a:t>T</a:t>
            </a:r>
            <a:r>
              <a:rPr lang="en-US" sz="1050" i="0" u="none" strike="noStrike">
                <a:solidFill>
                  <a:srgbClr val="000000"/>
                </a:solidFill>
                <a:effectLst/>
                <a:latin typeface="Arial" panose="020B0604020202020204" pitchFamily="34" charset="0"/>
                <a:cs typeface="Arial" panose="020B0604020202020204" pitchFamily="34" charset="0"/>
              </a:rPr>
              <a:t>rained AI </a:t>
            </a:r>
            <a:r>
              <a:rPr lang="en-US" sz="1050" b="1" i="0" u="sng" strike="noStrike">
                <a:solidFill>
                  <a:srgbClr val="000000"/>
                </a:solidFill>
                <a:effectLst/>
                <a:latin typeface="Arial" panose="020B0604020202020204" pitchFamily="34" charset="0"/>
                <a:cs typeface="Arial" panose="020B0604020202020204" pitchFamily="34" charset="0"/>
              </a:rPr>
              <a:t>M</a:t>
            </a:r>
            <a:r>
              <a:rPr lang="en-US" sz="1050" i="0" u="none" strike="noStrike">
                <a:solidFill>
                  <a:srgbClr val="000000"/>
                </a:solidFill>
                <a:effectLst/>
                <a:latin typeface="Arial" panose="020B0604020202020204" pitchFamily="34" charset="0"/>
                <a:cs typeface="Arial" panose="020B0604020202020204" pitchFamily="34" charset="0"/>
              </a:rPr>
              <a:t>odels (PTMs) through:</a:t>
            </a:r>
          </a:p>
          <a:p>
            <a:pPr marL="0" rtl="0">
              <a:lnSpc>
                <a:spcPct val="200000"/>
              </a:lnSpc>
              <a:buNone/>
            </a:pPr>
            <a:br>
              <a:rPr lang="en-US" sz="1100">
                <a:latin typeface="Arial" panose="020B0604020202020204" pitchFamily="34" charset="0"/>
                <a:cs typeface="Arial" panose="020B0604020202020204" pitchFamily="34" charset="0"/>
              </a:rPr>
            </a:br>
            <a:endParaRPr lang="en-US" sz="1100">
              <a:latin typeface="Arial" panose="020B0604020202020204" pitchFamily="34" charset="0"/>
              <a:cs typeface="Arial" panose="020B0604020202020204" pitchFamily="34" charset="0"/>
            </a:endParaRPr>
          </a:p>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65760F00-1613-7789-AB00-B85B14F7042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74</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8764258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a:extLst>
            <a:ext uri="{FF2B5EF4-FFF2-40B4-BE49-F238E27FC236}">
              <a16:creationId xmlns:a16="http://schemas.microsoft.com/office/drawing/2014/main" id="{A7419A3D-32C0-7282-2C09-FB4058CA9CFE}"/>
            </a:ext>
          </a:extLst>
        </p:cNvPr>
        <p:cNvGrpSpPr/>
        <p:nvPr/>
      </p:nvGrpSpPr>
      <p:grpSpPr>
        <a:xfrm>
          <a:off x="0" y="0"/>
          <a:ext cx="0" cy="0"/>
          <a:chOff x="0" y="0"/>
          <a:chExt cx="0" cy="0"/>
        </a:xfrm>
      </p:grpSpPr>
      <p:sp>
        <p:nvSpPr>
          <p:cNvPr id="508" name="Google Shape;508;p28:notes">
            <a:extLst>
              <a:ext uri="{FF2B5EF4-FFF2-40B4-BE49-F238E27FC236}">
                <a16:creationId xmlns:a16="http://schemas.microsoft.com/office/drawing/2014/main" id="{9E91C254-0F01-9640-2849-E94FFA77DA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a:extLst>
              <a:ext uri="{FF2B5EF4-FFF2-40B4-BE49-F238E27FC236}">
                <a16:creationId xmlns:a16="http://schemas.microsoft.com/office/drawing/2014/main" id="{15AB1093-8B1F-5947-60C2-FDD321F9F1A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endParaRPr/>
          </a:p>
        </p:txBody>
      </p:sp>
      <p:sp>
        <p:nvSpPr>
          <p:cNvPr id="510" name="Google Shape;510;p28:notes">
            <a:extLst>
              <a:ext uri="{FF2B5EF4-FFF2-40B4-BE49-F238E27FC236}">
                <a16:creationId xmlns:a16="http://schemas.microsoft.com/office/drawing/2014/main" id="{5A4536CA-262D-5098-CC1E-7938CA09B66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75</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8732238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a:extLst>
            <a:ext uri="{FF2B5EF4-FFF2-40B4-BE49-F238E27FC236}">
              <a16:creationId xmlns:a16="http://schemas.microsoft.com/office/drawing/2014/main" id="{1758AB29-305E-30FF-3E2F-833DBCC8FF76}"/>
            </a:ext>
          </a:extLst>
        </p:cNvPr>
        <p:cNvGrpSpPr/>
        <p:nvPr/>
      </p:nvGrpSpPr>
      <p:grpSpPr>
        <a:xfrm>
          <a:off x="0" y="0"/>
          <a:ext cx="0" cy="0"/>
          <a:chOff x="0" y="0"/>
          <a:chExt cx="0" cy="0"/>
        </a:xfrm>
      </p:grpSpPr>
      <p:sp>
        <p:nvSpPr>
          <p:cNvPr id="957" name="Google Shape;957;g3210262598b_0_1010:notes">
            <a:extLst>
              <a:ext uri="{FF2B5EF4-FFF2-40B4-BE49-F238E27FC236}">
                <a16:creationId xmlns:a16="http://schemas.microsoft.com/office/drawing/2014/main" id="{A9E4FCC1-BEC6-9712-8ADA-A224D3BA28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3210262598b_0_1010:notes">
            <a:extLst>
              <a:ext uri="{FF2B5EF4-FFF2-40B4-BE49-F238E27FC236}">
                <a16:creationId xmlns:a16="http://schemas.microsoft.com/office/drawing/2014/main" id="{2B075605-84B5-099F-C329-08C0658495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33333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a:extLst>
            <a:ext uri="{FF2B5EF4-FFF2-40B4-BE49-F238E27FC236}">
              <a16:creationId xmlns:a16="http://schemas.microsoft.com/office/drawing/2014/main" id="{316510B4-F317-2E46-B5FA-AB48F83F62DF}"/>
            </a:ext>
          </a:extLst>
        </p:cNvPr>
        <p:cNvGrpSpPr/>
        <p:nvPr/>
      </p:nvGrpSpPr>
      <p:grpSpPr>
        <a:xfrm>
          <a:off x="0" y="0"/>
          <a:ext cx="0" cy="0"/>
          <a:chOff x="0" y="0"/>
          <a:chExt cx="0" cy="0"/>
        </a:xfrm>
      </p:grpSpPr>
      <p:sp>
        <p:nvSpPr>
          <p:cNvPr id="83" name="Google Shape;83;g3210262598b_0_85:notes">
            <a:extLst>
              <a:ext uri="{FF2B5EF4-FFF2-40B4-BE49-F238E27FC236}">
                <a16:creationId xmlns:a16="http://schemas.microsoft.com/office/drawing/2014/main" id="{0FC6FF82-FB2A-C574-2D1A-FFE22419B7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210262598b_0_85:notes">
            <a:extLst>
              <a:ext uri="{FF2B5EF4-FFF2-40B4-BE49-F238E27FC236}">
                <a16:creationId xmlns:a16="http://schemas.microsoft.com/office/drawing/2014/main" id="{84B526D6-1706-FFE9-6AB1-939CD3A7E5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Clr>
                <a:schemeClr val="dk1"/>
              </a:buClr>
              <a:buSzPts val="1100"/>
              <a:buFont typeface="Arial"/>
              <a:buNone/>
            </a:pPr>
            <a:r>
              <a:rPr lang="en" sz="1800">
                <a:solidFill>
                  <a:schemeClr val="dk1"/>
                </a:solidFill>
              </a:rPr>
              <a:t>The engineering community faces a foundational gap in </a:t>
            </a:r>
            <a:r>
              <a:rPr lang="en" sz="1800" b="1" u="sng">
                <a:solidFill>
                  <a:schemeClr val="dk1"/>
                </a:solidFill>
              </a:rPr>
              <a:t>understanding</a:t>
            </a:r>
            <a:r>
              <a:rPr lang="en" sz="1800">
                <a:solidFill>
                  <a:schemeClr val="dk1"/>
                </a:solidFill>
              </a:rPr>
              <a:t> </a:t>
            </a:r>
            <a:r>
              <a:rPr lang="en" sz="1800" i="1">
                <a:solidFill>
                  <a:schemeClr val="dk1"/>
                </a:solidFill>
              </a:rPr>
              <a:t>challenges </a:t>
            </a:r>
            <a:r>
              <a:rPr lang="en" sz="1800">
                <a:solidFill>
                  <a:schemeClr val="dk1"/>
                </a:solidFill>
              </a:rPr>
              <a:t>and</a:t>
            </a:r>
            <a:r>
              <a:rPr lang="en" sz="1800" i="1">
                <a:solidFill>
                  <a:schemeClr val="dk1"/>
                </a:solidFill>
              </a:rPr>
              <a:t> best practices</a:t>
            </a:r>
            <a:r>
              <a:rPr lang="en" sz="1800">
                <a:solidFill>
                  <a:schemeClr val="dk1"/>
                </a:solidFill>
              </a:rPr>
              <a:t> for </a:t>
            </a:r>
            <a:r>
              <a:rPr lang="en" sz="1800" b="1">
                <a:solidFill>
                  <a:schemeClr val="dk1"/>
                </a:solidFill>
              </a:rPr>
              <a:t>reuse activities</a:t>
            </a:r>
            <a:r>
              <a:rPr lang="en" sz="1800">
                <a:solidFill>
                  <a:schemeClr val="dk1"/>
                </a:solidFill>
              </a:rPr>
              <a:t> in the </a:t>
            </a:r>
            <a:r>
              <a:rPr lang="en" sz="1800" b="1">
                <a:solidFill>
                  <a:schemeClr val="dk1"/>
                </a:solidFill>
              </a:rPr>
              <a:t>PTM supply chain</a:t>
            </a:r>
            <a:r>
              <a:rPr lang="en" sz="1800">
                <a:solidFill>
                  <a:schemeClr val="dk1"/>
                </a:solidFill>
              </a:rPr>
              <a:t>.</a:t>
            </a:r>
            <a:endParaRPr sz="1800">
              <a:solidFill>
                <a:schemeClr val="dk1"/>
              </a:solidFill>
            </a:endParaRPr>
          </a:p>
          <a:p>
            <a:pPr marL="457200" lvl="0" indent="0" algn="l" rtl="0">
              <a:lnSpc>
                <a:spcPct val="200000"/>
              </a:lnSpc>
              <a:spcBef>
                <a:spcPts val="0"/>
              </a:spcBef>
              <a:spcAft>
                <a:spcPts val="0"/>
              </a:spcAft>
              <a:buClr>
                <a:schemeClr val="dk1"/>
              </a:buClr>
              <a:buSzPts val="1100"/>
              <a:buFont typeface="Arial"/>
              <a:buNone/>
            </a:pPr>
            <a:endParaRPr sz="1800">
              <a:solidFill>
                <a:srgbClr val="0000FF"/>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882955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212692a074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212692a074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1456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fa9e99e674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2fa9e99e674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85850" lvl="2" indent="-95250" algn="l" rtl="0">
              <a:lnSpc>
                <a:spcPct val="100000"/>
              </a:lnSpc>
              <a:spcBef>
                <a:spcPts val="0"/>
              </a:spcBef>
              <a:spcAft>
                <a:spcPts val="0"/>
              </a:spcAft>
              <a:buClr>
                <a:schemeClr val="dk1"/>
              </a:buClr>
              <a:buSzPts val="1200"/>
              <a:buFont typeface="Calibri"/>
              <a:buNone/>
            </a:pPr>
            <a:endParaRPr/>
          </a:p>
        </p:txBody>
      </p:sp>
      <p:sp>
        <p:nvSpPr>
          <p:cNvPr id="310" name="Google Shape;310;g2fa9e99e674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extLst>
      <p:ext uri="{BB962C8B-B14F-4D97-AF65-F5344CB8AC3E}">
        <p14:creationId xmlns:p14="http://schemas.microsoft.com/office/powerpoint/2010/main" val="21480338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fa9e99e67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2fa9e99e674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085850" lvl="2" indent="-95250" algn="l" rtl="0">
              <a:lnSpc>
                <a:spcPct val="100000"/>
              </a:lnSpc>
              <a:spcBef>
                <a:spcPts val="0"/>
              </a:spcBef>
              <a:spcAft>
                <a:spcPts val="0"/>
              </a:spcAft>
              <a:buClr>
                <a:schemeClr val="dk1"/>
              </a:buClr>
              <a:buSzPts val="1200"/>
              <a:buFont typeface="Calibri"/>
              <a:buNone/>
            </a:pPr>
            <a:endParaRPr/>
          </a:p>
        </p:txBody>
      </p:sp>
      <p:sp>
        <p:nvSpPr>
          <p:cNvPr id="326" name="Google Shape;326;g2fa9e99e674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extLst>
      <p:ext uri="{BB962C8B-B14F-4D97-AF65-F5344CB8AC3E}">
        <p14:creationId xmlns:p14="http://schemas.microsoft.com/office/powerpoint/2010/main" val="36580235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fa9e99e674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2fa9e99e674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6694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fa9e99e674_0_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2fa9e99e674_0_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g2fa9e99e674_0_4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extLst>
      <p:ext uri="{BB962C8B-B14F-4D97-AF65-F5344CB8AC3E}">
        <p14:creationId xmlns:p14="http://schemas.microsoft.com/office/powerpoint/2010/main" val="28454091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fa9e99e674_0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2fa9e99e674_0_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1625" algn="l" rtl="0">
              <a:lnSpc>
                <a:spcPct val="115000"/>
              </a:lnSpc>
              <a:spcBef>
                <a:spcPts val="0"/>
              </a:spcBef>
              <a:spcAft>
                <a:spcPts val="0"/>
              </a:spcAft>
              <a:buClr>
                <a:srgbClr val="1D1C1D"/>
              </a:buClr>
              <a:buSzPts val="1150"/>
              <a:buChar char="-"/>
            </a:pPr>
            <a:endParaRPr/>
          </a:p>
        </p:txBody>
      </p:sp>
      <p:sp>
        <p:nvSpPr>
          <p:cNvPr id="352" name="Google Shape;352;g2fa9e99e674_0_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extLst>
      <p:ext uri="{BB962C8B-B14F-4D97-AF65-F5344CB8AC3E}">
        <p14:creationId xmlns:p14="http://schemas.microsoft.com/office/powerpoint/2010/main" val="29916448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628650" lvl="1" indent="-171450" algn="l" rtl="0">
              <a:lnSpc>
                <a:spcPct val="100000"/>
              </a:lnSpc>
              <a:spcBef>
                <a:spcPts val="0"/>
              </a:spcBef>
              <a:spcAft>
                <a:spcPts val="0"/>
              </a:spcAft>
              <a:buClr>
                <a:schemeClr val="dk1"/>
              </a:buClr>
              <a:buSzPts val="1200"/>
              <a:buFont typeface="Calibri"/>
              <a:buChar char="-"/>
            </a:pPr>
            <a:endParaRPr/>
          </a:p>
        </p:txBody>
      </p:sp>
      <p:sp>
        <p:nvSpPr>
          <p:cNvPr id="365" name="Google Shape;3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85</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97957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fa9e99e674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g2fa9e99e674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939306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fa9e99e674_0_2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2fa9e99e674_0_2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1400">
              <a:latin typeface="Arial"/>
              <a:ea typeface="Arial"/>
              <a:cs typeface="Arial"/>
              <a:sym typeface="Arial"/>
            </a:endParaRPr>
          </a:p>
        </p:txBody>
      </p:sp>
      <p:sp>
        <p:nvSpPr>
          <p:cNvPr id="379" name="Google Shape;379;g2fa9e99e674_0_2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87</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80596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368300" algn="l" rtl="0">
              <a:lnSpc>
                <a:spcPct val="115000"/>
              </a:lnSpc>
              <a:spcBef>
                <a:spcPts val="1000"/>
              </a:spcBef>
              <a:spcAft>
                <a:spcPts val="0"/>
              </a:spcAft>
              <a:buSzPts val="2200"/>
              <a:buFont typeface="Arial"/>
              <a:buChar char="-"/>
            </a:pPr>
            <a:endParaRPr sz="2200">
              <a:latin typeface="Arial"/>
              <a:ea typeface="Arial"/>
              <a:cs typeface="Arial"/>
              <a:sym typeface="Arial"/>
            </a:endParaRPr>
          </a:p>
        </p:txBody>
      </p:sp>
      <p:sp>
        <p:nvSpPr>
          <p:cNvPr id="398" name="Google Shape;39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88</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465281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2fa9e99e674_0_3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2fa9e99e674_0_3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Clr>
                <a:srgbClr val="505050"/>
              </a:buClr>
              <a:buSzPts val="1200"/>
              <a:buChar char="-"/>
            </a:pPr>
            <a:endParaRPr/>
          </a:p>
        </p:txBody>
      </p:sp>
      <p:sp>
        <p:nvSpPr>
          <p:cNvPr id="421" name="Google Shape;421;g2fa9e99e674_0_3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89</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67763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6287f8a3bf_0_9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6287f8a3bf_0_9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36671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fa9e99e674_0_4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g2fa9e99e674_0_4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15000"/>
              </a:lnSpc>
              <a:spcBef>
                <a:spcPts val="0"/>
              </a:spcBef>
              <a:spcAft>
                <a:spcPts val="0"/>
              </a:spcAft>
              <a:buClr>
                <a:srgbClr val="505050"/>
              </a:buClr>
              <a:buSzPts val="1200"/>
              <a:buChar char="-"/>
            </a:pPr>
            <a:endParaRPr/>
          </a:p>
        </p:txBody>
      </p:sp>
      <p:sp>
        <p:nvSpPr>
          <p:cNvPr id="436" name="Google Shape;436;g2fa9e99e674_0_4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90</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328889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0e76d3f760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30e76d3f760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44868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0e76d3f760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30e76d3f760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04800" algn="l" rtl="0">
              <a:lnSpc>
                <a:spcPct val="150000"/>
              </a:lnSpc>
              <a:spcBef>
                <a:spcPts val="0"/>
              </a:spcBef>
              <a:spcAft>
                <a:spcPts val="0"/>
              </a:spcAft>
              <a:buClr>
                <a:schemeClr val="dk1"/>
              </a:buClr>
              <a:buSzPts val="1200"/>
              <a:buFont typeface="Calibri"/>
              <a:buChar char="-"/>
            </a:pPr>
            <a:endParaRPr/>
          </a:p>
        </p:txBody>
      </p:sp>
      <p:sp>
        <p:nvSpPr>
          <p:cNvPr id="452" name="Google Shape;452;g30e76d3f760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92</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644789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0e76d3f760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30e76d3f760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rgbClr val="505050"/>
              </a:buClr>
              <a:buSzPts val="1200"/>
              <a:buFont typeface="Arial"/>
              <a:buChar char="-"/>
            </a:pPr>
            <a:endParaRPr/>
          </a:p>
        </p:txBody>
      </p:sp>
      <p:sp>
        <p:nvSpPr>
          <p:cNvPr id="475" name="Google Shape;475;g30e76d3f760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93</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637072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84150" algn="l" rtl="0">
              <a:lnSpc>
                <a:spcPct val="100000"/>
              </a:lnSpc>
              <a:spcBef>
                <a:spcPts val="0"/>
              </a:spcBef>
              <a:spcAft>
                <a:spcPts val="0"/>
              </a:spcAft>
              <a:buSzPts val="1400"/>
              <a:buChar char="-"/>
            </a:pPr>
            <a:endParaRPr/>
          </a:p>
        </p:txBody>
      </p:sp>
      <p:sp>
        <p:nvSpPr>
          <p:cNvPr id="510" name="Google Shape;51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1" i="0" u="none" strike="noStrike" cap="none">
                <a:solidFill>
                  <a:srgbClr val="000000"/>
                </a:solidFill>
                <a:latin typeface="Times New Roman"/>
                <a:ea typeface="Times New Roman"/>
                <a:cs typeface="Times New Roman"/>
                <a:sym typeface="Times New Roman"/>
              </a:rPr>
              <a:t>94</a:t>
            </a:fld>
            <a:endParaRPr sz="1200" b="1" i="0" u="none" strike="noStrike" cap="none">
              <a:solidFill>
                <a:srgbClr val="0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067811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a133bae788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a133bae788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00353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a133bae788_0_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a133bae788_0_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Consider the software engineer.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What tasks do they perform?</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Lots of traditional activities such as computer programming, data management, data transmission, collaborative engineering, and deployment. More recently working with machine learning technologies such as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What tools do they use to assist them in these tasks?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*Flip through some tool families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One aspect of software engineering research is to understand the ways that engineers use these tools, in order to</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1.</a:t>
            </a:r>
            <a:r>
              <a:rPr lang="en" sz="1200">
                <a:solidFill>
                  <a:schemeClr val="dk1"/>
                </a:solidFill>
                <a:latin typeface="Calibri"/>
                <a:ea typeface="Calibri"/>
                <a:cs typeface="Calibri"/>
                <a:sym typeface="Calibri"/>
              </a:rPr>
              <a:t>Identify problems with the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2.</a:t>
            </a:r>
            <a:r>
              <a:rPr lang="en" sz="1200">
                <a:solidFill>
                  <a:schemeClr val="dk1"/>
                </a:solidFill>
                <a:latin typeface="Calibri"/>
                <a:ea typeface="Calibri"/>
                <a:cs typeface="Calibri"/>
                <a:sym typeface="Calibri"/>
              </a:rPr>
              <a:t>Identify ways we can improve these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3.</a:t>
            </a:r>
            <a:r>
              <a:rPr lang="en" sz="1200">
                <a:solidFill>
                  <a:schemeClr val="dk1"/>
                </a:solidFill>
                <a:latin typeface="Calibri"/>
                <a:ea typeface="Calibri"/>
                <a:cs typeface="Calibri"/>
                <a:sym typeface="Calibri"/>
              </a:rPr>
              <a:t>Identify opportunities for new tools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When tools are used incorrectly, bad things happen.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The engineering process may be inefficient, or the quality of the engineering product may be affected.</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TRANS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Today I’m going to talk about engineering practices and challenges for one of these domains: machine learning, and specifically, deep learning / neural networks.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Editing:</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VSCode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IntelliJ</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Eclipse</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Emacs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Interacting with data</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MySQL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MongoDB (noSQL)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GraphQL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Communication: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JSON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Protobuf</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Working with other developers: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Version control</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CI tools like Travis</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Virtualization:</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Docker</a:t>
            </a:r>
            <a:endParaRPr sz="1200">
              <a:solidFill>
                <a:schemeClr val="dk1"/>
              </a:solidFill>
              <a:latin typeface="Calibri"/>
              <a:ea typeface="Calibri"/>
              <a:cs typeface="Calibri"/>
              <a:sym typeface="Calibri"/>
            </a:endParaRPr>
          </a:p>
          <a:p>
            <a:pPr marL="0" lvl="0" indent="0" algn="l" rtl="0">
              <a:lnSpc>
                <a:spcPct val="115000"/>
              </a:lnSpc>
              <a:spcBef>
                <a:spcPts val="400"/>
              </a:spcBef>
              <a:spcAft>
                <a:spcPts val="0"/>
              </a:spcAft>
              <a:buNone/>
            </a:pPr>
            <a:r>
              <a:rPr lang="en" sz="1200">
                <a:solidFill>
                  <a:schemeClr val="dk1"/>
                </a:solidFill>
                <a:latin typeface="Calibri"/>
                <a:ea typeface="Calibri"/>
                <a:cs typeface="Calibri"/>
                <a:sym typeface="Calibri"/>
              </a:rPr>
              <a:t>- Kubernetes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Deployment, e.g. serverless frameworks like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AWS lambda</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Google cloud functions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r>
              <a:rPr lang="en" sz="1200">
                <a:solidFill>
                  <a:schemeClr val="dk1"/>
                </a:solidFill>
                <a:latin typeface="Calibri"/>
                <a:ea typeface="Calibri"/>
                <a:cs typeface="Calibri"/>
                <a:sym typeface="Calibri"/>
              </a:rPr>
              <a:t>Apache OpenWhisk</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rPr>
              <a:t>-</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Neural networks: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 Development frameworks like PyTorch and TensorFlow; model hubs such as HuggingFace; exchange formats such as ONNX</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20899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a133bae788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a133bae788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818225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a133bae788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a133bae788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Keywords: ML model hub, DL model hub</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Selection criteria:</a:t>
            </a:r>
            <a:endParaRPr sz="1200">
              <a:solidFill>
                <a:schemeClr val="dk1"/>
              </a:solidFill>
              <a:latin typeface="Calibri"/>
              <a:ea typeface="Calibri"/>
              <a:cs typeface="Calibri"/>
              <a:sym typeface="Calibri"/>
            </a:endParaRPr>
          </a:p>
          <a:p>
            <a:pPr marL="46990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Match our definition of model hub (i.e. a collection of models and datasets organized by problem domain)</a:t>
            </a:r>
            <a:endParaRPr sz="1200">
              <a:solidFill>
                <a:schemeClr val="dk1"/>
              </a:solidFill>
              <a:latin typeface="Calibri"/>
              <a:ea typeface="Calibri"/>
              <a:cs typeface="Calibri"/>
              <a:sym typeface="Calibri"/>
            </a:endParaRPr>
          </a:p>
          <a:p>
            <a:pPr marL="46990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Should have a website -&gt; instead of only have github repo</a:t>
            </a:r>
            <a:endParaRPr sz="1200">
              <a:solidFill>
                <a:schemeClr val="dk1"/>
              </a:solidFill>
              <a:latin typeface="Calibri"/>
              <a:ea typeface="Calibri"/>
              <a:cs typeface="Calibri"/>
              <a:sym typeface="Calibri"/>
            </a:endParaRPr>
          </a:p>
          <a:p>
            <a:pPr marL="46990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The documentation should be accessible -&gt; analyze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Finally, we got 8 model hubs,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rPr>
              <a:t>-	</a:t>
            </a:r>
            <a:r>
              <a:rPr lang="en" sz="1200">
                <a:solidFill>
                  <a:schemeClr val="dk1"/>
                </a:solidFill>
                <a:latin typeface="Calibri"/>
                <a:ea typeface="Calibri"/>
                <a:cs typeface="Calibri"/>
                <a:sym typeface="Calibri"/>
              </a:rPr>
              <a:t>We analyzed the #models, #dataset, and, how the PTMs are contributed and distributed.</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rPr>
              <a:t>-</a:t>
            </a: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extLst>
      <p:ext uri="{BB962C8B-B14F-4D97-AF65-F5344CB8AC3E}">
        <p14:creationId xmlns:p14="http://schemas.microsoft.com/office/powerpoint/2010/main" val="68812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3212692a074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3212692a074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rPr>
              <a:t>To understand the typical structure of model hubs, we looked at each of them and collected</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the categories (e.g., computer vision, natural language processing)</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tasks (e.g., image classification, tokenization),</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 and statistics of models and datasets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We found that all model hubs had similar categories to offer (e.g., Computer Vision, Natural</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Language Processing, etc.), but the model hubs that offered the</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greatest flexibility (i.e., Hugging Face) in community contributions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were found to have more tasks and models associated with each</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category, a clear advantage of open source model hubs. For example</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Hugging Face is an open hub that offers 60,904 models and tasks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while Modelhub is a gated hub that only offers 6 models and tasks.</a:t>
            </a: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The distribution of models by category is not uniform. For example, in HuggingFace there are 6 categories but 53% of the models are in one category, nlp category.</a:t>
            </a:r>
            <a:endParaRPr sz="1200">
              <a:solidFill>
                <a:schemeClr val="dk1"/>
              </a:solidFill>
            </a:endParaRPr>
          </a:p>
          <a:p>
            <a:pPr marL="0" lvl="0" indent="0" algn="l" rtl="0">
              <a:lnSpc>
                <a:spcPct val="115000"/>
              </a:lnSpc>
              <a:spcBef>
                <a:spcPts val="0"/>
              </a:spcBef>
              <a:spcAft>
                <a:spcPts val="0"/>
              </a:spcAft>
              <a:buNone/>
            </a:pPr>
            <a:endParaRPr sz="1200" b="1">
              <a:solidFill>
                <a:schemeClr val="dk1"/>
              </a:solidFill>
            </a:endParaRPr>
          </a:p>
          <a:p>
            <a:pPr marL="0" lvl="0" indent="0" algn="l" rtl="0">
              <a:lnSpc>
                <a:spcPct val="115000"/>
              </a:lnSpc>
              <a:spcBef>
                <a:spcPts val="0"/>
              </a:spcBef>
              <a:spcAft>
                <a:spcPts val="0"/>
              </a:spcAft>
              <a:buNone/>
            </a:pPr>
            <a:r>
              <a:rPr lang="en" sz="1200" b="1">
                <a:solidFill>
                  <a:schemeClr val="dk1"/>
                </a:solidFill>
              </a:rPr>
              <a:t>Common Property 1: </a:t>
            </a:r>
            <a:r>
              <a:rPr lang="en" sz="1200">
                <a:solidFill>
                  <a:schemeClr val="dk1"/>
                </a:solidFill>
              </a:rPr>
              <a:t>A model hub hosts pre-trained models. It may host other artifacts (e.g., datasets, source code).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b="1">
                <a:solidFill>
                  <a:schemeClr val="dk1"/>
                </a:solidFill>
              </a:rPr>
              <a:t>Common Property 2:</a:t>
            </a:r>
            <a:r>
              <a:rPr lang="en" sz="1200">
                <a:solidFill>
                  <a:schemeClr val="dk1"/>
                </a:solidFill>
              </a:rPr>
              <a:t> Model hubs function as a research-topractice pipeline, more so than in the traditional software supply chain. Model contributors are either the authors of a model, or are maintaining or fine-tuning an existing model [21]. An author is the researcher(s) who created the original implementation of a model, typically released alongside an academic work [21]. A maintainer is the individual(s) who maintain and expand the properties of an author’s work [89]. This could be done through resolving bugs, improving model performance and accuracy, or providing alternative implementations of the model.</a:t>
            </a:r>
            <a:endParaRPr sz="1200">
              <a:solidFill>
                <a:schemeClr val="dk1"/>
              </a:solidFill>
            </a:endParaRPr>
          </a:p>
          <a:p>
            <a:pPr marL="0" lvl="0" indent="0" algn="l" rtl="0">
              <a:lnSpc>
                <a:spcPct val="115000"/>
              </a:lnSpc>
              <a:spcBef>
                <a:spcPts val="0"/>
              </a:spcBef>
              <a:spcAft>
                <a:spcPts val="0"/>
              </a:spcAft>
              <a:buNone/>
            </a:pPr>
            <a:endParaRPr sz="1200" b="1">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34693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6287f8a3bf_0_1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6287f8a3bf_0_1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7462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212692a074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212692a074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8182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a133bae788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a133bae788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26665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a133bae788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a133bae788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 sampling, bias</a:t>
            </a:r>
            <a:endParaRPr/>
          </a:p>
        </p:txBody>
      </p:sp>
    </p:spTree>
    <p:extLst>
      <p:ext uri="{BB962C8B-B14F-4D97-AF65-F5344CB8AC3E}">
        <p14:creationId xmlns:p14="http://schemas.microsoft.com/office/powerpoint/2010/main" val="25589901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a133bae788_0_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2a133bae788_0_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 sampling, bias</a:t>
            </a:r>
            <a:endParaRPr/>
          </a:p>
        </p:txBody>
      </p:sp>
    </p:spTree>
    <p:extLst>
      <p:ext uri="{BB962C8B-B14F-4D97-AF65-F5344CB8AC3E}">
        <p14:creationId xmlns:p14="http://schemas.microsoft.com/office/powerpoint/2010/main" val="202434427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2a133bae788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2a133bae788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7407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a133bae78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a133bae78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9363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a133bae788_0_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a133bae788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 sampling, bias</a:t>
            </a:r>
            <a:endParaRPr/>
          </a:p>
        </p:txBody>
      </p:sp>
    </p:spTree>
    <p:extLst>
      <p:ext uri="{BB962C8B-B14F-4D97-AF65-F5344CB8AC3E}">
        <p14:creationId xmlns:p14="http://schemas.microsoft.com/office/powerpoint/2010/main" val="19455434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a133bae788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a133bae788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-Remind method: We used STRIDE analysis to measure the risks on HF. The frist step is to depict a dataflow based on HF documentation.</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diagram include two sides, HF user workflow and HF components.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-Here we will show you an example:</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users contribute models to HF.</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examine the points where HF is mitigating threats. Let's talk about three of them:</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 TODO: This is to mitigate the ..., then the problem we observed.</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-With verified organizations. out of 6K organizations, only 200 were verified. 3%.</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-ClamAV: Out of all the packages, HF puts a warning label for the pacakges with a virus/malware. However, our measurement shows that none of them were flagged. No packages are actually flagged and we also know that this is only checked by traditional code, not neural network.</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-Commit signing:</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-Number: only 3% of all models adopted this feature.</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limited usage of GPG commit signing exposes models hosted on Hugging Face to Tampering. These models face the risk of Tampering because attackers could contribute malicious code or edit commit history.</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-Org verification -&gt; The low adoption rate raises the risk of Spoofing: malicious users may masquerade as real organizations, similar to typosquatting</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-ClamAV -&gt; elevation of previledge</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-Commit signing:</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limited usage of GPG commit signing exposes models hosted on Hugging Face to Tampering. These models face the risk of Tampering because attackers could contribute malicious code or edit commit history.</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-Title: Six Mitigations...(bold)not adopted</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-Although Hugging Face offers mitigations for many risks, these mitigations are incomplete or not widely adopted (Table IV)</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-These risks make the existence of malicious models possible in the model registries.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-User permission model</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-One shortcoming of the permission model is that Hugging Face organizations violate the principle of least privilege [81]: an organization member with Write privilege can modify any PTM owned by the organization. Therefore, an attacker could contribute malicious code, thereby raising the risk of Elevation of Privileges.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-Organization verification:</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 counted the number of verified organizations via web scraping. Out of 6,243 organizations, only 199 (3.19%) were verified.</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low adoption rate raises the risk of Spoofing: malicious users may masquerade as real organizations, similar to typosquatting</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-ClamAV</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-Commit hash checkout:</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-It is not easily measured (performed by users on their own machines), we measured the use and scope of the others within the Hugging Face ecosystem</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-GPG commit signing</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-The limited usage of GPG commit signing exposes models hosted on Hugging Face to Spoofing, Tampering, and Repudiation risks. First, unsigned Hugging Face models are vulnerable to Spoofing since attackers could make commits under the alias of a legitimate maintainer. Second, these models face the risk of Tampering because attackers could contribute malicious code or edit commit history. Finally, unsigned models could also risk repudiation since a lack of verified commit history allows an individual to deny actions within a repository.</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-Model cards: I will talk more details in the next two slides.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-Dependencies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-Figure: Number of models trained on a specific dataset (blue) and trained with a specific model architecture (orange). </a:t>
            </a:r>
            <a:endParaRPr sz="1200">
              <a:solidFill>
                <a:schemeClr val="dk1"/>
              </a:solidFill>
              <a:latin typeface="Calibri"/>
              <a:ea typeface="Calibri"/>
              <a:cs typeface="Calibri"/>
              <a:sym typeface="Calibri"/>
            </a:endParaRPr>
          </a:p>
          <a:p>
            <a:pPr marL="254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-**1,207 models were trained on the most popular dataset. 1,673 models depend on the most popular architecture.</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-many models depend on the works of others that can be maliciously tampered with. In tampering with these dependencies, BadNets [59] and unethical models [77] can be created, which could affect downstream PTMs.</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-PTM Documentation</a:t>
            </a:r>
            <a:endParaRPr sz="1200">
              <a:solidFill>
                <a:schemeClr val="dk1"/>
              </a:solidFill>
              <a:latin typeface="Calibri"/>
              <a:ea typeface="Calibri"/>
              <a:cs typeface="Calibri"/>
              <a:sym typeface="Calibri"/>
            </a:endParaRPr>
          </a:p>
          <a:p>
            <a:pPr marL="1270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-Figure: The proportion of models with standardized claims (Hugging Face’s YAML format) for each type of PTM</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1237438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3210262598b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 name="Google Shape;795;g3210262598b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49758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210262598b_0_3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2" name="Google Shape;812;g3210262598b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6517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p:nvPicPr>
        <p:blipFill>
          <a:blip r:embed="rId2"/>
          <a:stretch>
            <a:fillRect/>
          </a:stretch>
        </p:blipFill>
        <p:spPr>
          <a:xfrm>
            <a:off x="770308" y="4317118"/>
            <a:ext cx="2031900" cy="363704"/>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p:nvPicPr>
        <p:blipFill>
          <a:blip r:embed="rId3"/>
          <a:stretch>
            <a:fillRect/>
          </a:stretch>
        </p:blipFill>
        <p:spPr>
          <a:xfrm>
            <a:off x="7467600" y="0"/>
            <a:ext cx="1676400" cy="51435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p:nvSpPr>
        <p:spPr>
          <a:xfrm>
            <a:off x="7466030" y="-7079"/>
            <a:ext cx="1685041" cy="515058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767443" y="1503802"/>
            <a:ext cx="5822594" cy="444626"/>
          </a:xfrm>
        </p:spPr>
        <p:txBody>
          <a:bodyPr>
            <a:noAutofit/>
          </a:bodyPr>
          <a:lstStyle>
            <a:lvl1pPr>
              <a:defRPr sz="405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767443" y="1972004"/>
            <a:ext cx="5822594" cy="336947"/>
          </a:xfrm>
        </p:spPr>
        <p:txBody>
          <a:bodyPr>
            <a:noAutofit/>
          </a:bodyPr>
          <a:lstStyle>
            <a:lvl1pPr marL="0" indent="0">
              <a:buFontTx/>
              <a:buNone/>
              <a:defRPr sz="1800" b="1" i="0">
                <a:solidFill>
                  <a:schemeClr val="bg2"/>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767443" y="2330347"/>
            <a:ext cx="5822594" cy="336947"/>
          </a:xfrm>
        </p:spPr>
        <p:txBody>
          <a:bodyPr>
            <a:normAutofit/>
          </a:bodyPr>
          <a:lstStyle>
            <a:lvl1pPr marL="0" indent="0">
              <a:buFontTx/>
              <a:buNone/>
              <a:defRPr sz="1200">
                <a:solidFill>
                  <a:schemeClr val="bg2"/>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fld id="{C7124C19-F609-8C4C-8116-78E353E3E672}" type="datetime1">
              <a:rPr lang="en-US" smtClean="0"/>
              <a:t>3/29/23</a:t>
            </a:fld>
            <a:endParaRPr lang="en-US"/>
          </a:p>
        </p:txBody>
      </p:sp>
    </p:spTree>
    <p:extLst>
      <p:ext uri="{BB962C8B-B14F-4D97-AF65-F5344CB8AC3E}">
        <p14:creationId xmlns:p14="http://schemas.microsoft.com/office/powerpoint/2010/main" val="1865443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34735" y="2739204"/>
            <a:ext cx="4102307" cy="1759318"/>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p:nvPicPr>
        <p:blipFill>
          <a:blip r:embed="rId2"/>
          <a:stretch>
            <a:fillRect/>
          </a:stretch>
        </p:blipFill>
        <p:spPr>
          <a:xfrm>
            <a:off x="334735" y="4670836"/>
            <a:ext cx="1352393" cy="242075"/>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4" y="1157493"/>
            <a:ext cx="4102309"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4706959" y="1157493"/>
            <a:ext cx="4094045"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4698697" y="2739203"/>
            <a:ext cx="4102307" cy="1759318"/>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10" name="Footer Placeholder 9">
            <a:extLst>
              <a:ext uri="{FF2B5EF4-FFF2-40B4-BE49-F238E27FC236}">
                <a16:creationId xmlns:a16="http://schemas.microsoft.com/office/drawing/2014/main" id="{91641B97-9FFC-02AC-9A83-AD9CF1F958B2}"/>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406936297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hoto with Copy - 3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aseline="0">
                <a:solidFill>
                  <a:schemeClr val="accent4">
                    <a:lumMod val="65000"/>
                  </a:schemeClr>
                </a:solidFill>
                <a:latin typeface="Franklin Gothic Medium Cond" panose="020B0606030402020204" pitchFamily="34" charset="0"/>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34736" y="2739204"/>
            <a:ext cx="2650859" cy="1759318"/>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p:nvPicPr>
        <p:blipFill>
          <a:blip r:embed="rId2"/>
          <a:stretch>
            <a:fillRect/>
          </a:stretch>
        </p:blipFill>
        <p:spPr>
          <a:xfrm>
            <a:off x="334735" y="4670836"/>
            <a:ext cx="1352393" cy="242075"/>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4" y="1157493"/>
            <a:ext cx="2650859"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3252730" y="1157493"/>
            <a:ext cx="2645520"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3244470" y="2739204"/>
            <a:ext cx="2650859" cy="1759318"/>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6154204" y="1149231"/>
            <a:ext cx="2645520"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ext Placeholder 11">
            <a:extLst>
              <a:ext uri="{FF2B5EF4-FFF2-40B4-BE49-F238E27FC236}">
                <a16:creationId xmlns:a16="http://schemas.microsoft.com/office/drawing/2014/main" id="{347E27B2-1DE2-3469-81EF-9EBD7DC7AFBA}"/>
              </a:ext>
            </a:extLst>
          </p:cNvPr>
          <p:cNvSpPr>
            <a:spLocks noGrp="1"/>
          </p:cNvSpPr>
          <p:nvPr>
            <p:ph type="body" sz="quarter" idx="17"/>
          </p:nvPr>
        </p:nvSpPr>
        <p:spPr>
          <a:xfrm>
            <a:off x="6145943" y="2730942"/>
            <a:ext cx="2650859" cy="1759318"/>
          </a:xfrm>
        </p:spPr>
        <p:txBody>
          <a:bodyPr numCol="1">
            <a:noAutofit/>
          </a:bodyPr>
          <a:lstStyle>
            <a:lvl1pPr marL="214313" indent="-214313" algn="l" fontAlgn="t">
              <a:buFont typeface="Wingdings" pitchFamily="2" charset="2"/>
              <a:buChar char="§"/>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11" name="Footer Placeholder 10">
            <a:extLst>
              <a:ext uri="{FF2B5EF4-FFF2-40B4-BE49-F238E27FC236}">
                <a16:creationId xmlns:a16="http://schemas.microsoft.com/office/drawing/2014/main" id="{F039C530-4D1F-8F28-146E-3ECC4BBCE9E0}"/>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861993256"/>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7402-16CB-60F1-259A-4E1A16194431}"/>
              </a:ext>
            </a:extLst>
          </p:cNvPr>
          <p:cNvSpPr>
            <a:spLocks noGrp="1"/>
          </p:cNvSpPr>
          <p:nvPr>
            <p:ph type="title"/>
          </p:nvPr>
        </p:nvSpPr>
        <p:spPr>
          <a:xfrm>
            <a:off x="342902" y="342900"/>
            <a:ext cx="3236117" cy="723072"/>
          </a:xfrm>
        </p:spPr>
        <p:txBody>
          <a:bodyPr anchor="b"/>
          <a:lstStyle>
            <a:lvl1pPr>
              <a:defRPr sz="2400"/>
            </a:lvl1pPr>
          </a:lstStyle>
          <a:p>
            <a:r>
              <a:rPr lang="en-US"/>
              <a:t>Click to edit Master title style</a:t>
            </a:r>
          </a:p>
        </p:txBody>
      </p:sp>
      <p:sp>
        <p:nvSpPr>
          <p:cNvPr id="4" name="Text Placeholder 3">
            <a:extLst>
              <a:ext uri="{FF2B5EF4-FFF2-40B4-BE49-F238E27FC236}">
                <a16:creationId xmlns:a16="http://schemas.microsoft.com/office/drawing/2014/main" id="{B9889552-EB9F-6D72-9130-E107C02C22F6}"/>
              </a:ext>
            </a:extLst>
          </p:cNvPr>
          <p:cNvSpPr>
            <a:spLocks noGrp="1"/>
          </p:cNvSpPr>
          <p:nvPr>
            <p:ph type="body" sz="half" idx="2"/>
          </p:nvPr>
        </p:nvSpPr>
        <p:spPr>
          <a:xfrm>
            <a:off x="342902" y="1177788"/>
            <a:ext cx="3236117" cy="322395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0" name="Content Placeholder 2">
            <a:extLst>
              <a:ext uri="{FF2B5EF4-FFF2-40B4-BE49-F238E27FC236}">
                <a16:creationId xmlns:a16="http://schemas.microsoft.com/office/drawing/2014/main" id="{C5F6EAB8-D2BB-0BDE-C7AC-895B69CA533E}"/>
              </a:ext>
            </a:extLst>
          </p:cNvPr>
          <p:cNvSpPr>
            <a:spLocks noGrp="1"/>
          </p:cNvSpPr>
          <p:nvPr>
            <p:ph idx="1"/>
          </p:nvPr>
        </p:nvSpPr>
        <p:spPr>
          <a:xfrm>
            <a:off x="3803904" y="342900"/>
            <a:ext cx="4997195" cy="4058841"/>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821C840C-3AA9-6493-3A9D-CE82D8D49211}"/>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Footer Placeholder 4">
            <a:extLst>
              <a:ext uri="{FF2B5EF4-FFF2-40B4-BE49-F238E27FC236}">
                <a16:creationId xmlns:a16="http://schemas.microsoft.com/office/drawing/2014/main" id="{D1CC4977-AD33-556A-2AED-7416F7D43900}"/>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849452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hoto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99A83-2C12-9A72-A547-B9374C1072DC}"/>
              </a:ext>
            </a:extLst>
          </p:cNvPr>
          <p:cNvSpPr>
            <a:spLocks noGrp="1"/>
          </p:cNvSpPr>
          <p:nvPr>
            <p:ph type="title"/>
          </p:nvPr>
        </p:nvSpPr>
        <p:spPr>
          <a:xfrm>
            <a:off x="334736" y="352528"/>
            <a:ext cx="3244283" cy="776081"/>
          </a:xfrm>
        </p:spPr>
        <p:txBody>
          <a:bodyPr anchor="b"/>
          <a:lstStyle>
            <a:lvl1pPr fontAlgn="t">
              <a:defRPr sz="2400"/>
            </a:lvl1pPr>
          </a:lstStyle>
          <a:p>
            <a:r>
              <a:rPr lang="en-US"/>
              <a:t>Click to edit Master title style</a:t>
            </a:r>
          </a:p>
        </p:txBody>
      </p:sp>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887391" y="352528"/>
            <a:ext cx="4921874" cy="404326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334736" y="1319420"/>
            <a:ext cx="3244283" cy="306456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Footer Placeholder 4">
            <a:extLst>
              <a:ext uri="{FF2B5EF4-FFF2-40B4-BE49-F238E27FC236}">
                <a16:creationId xmlns:a16="http://schemas.microsoft.com/office/drawing/2014/main" id="{3BA56456-EFF1-AF89-28F7-3D4A6920E070}"/>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77068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34735" y="1157492"/>
            <a:ext cx="4094045" cy="3238296"/>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Title 4">
            <a:extLst>
              <a:ext uri="{FF2B5EF4-FFF2-40B4-BE49-F238E27FC236}">
                <a16:creationId xmlns:a16="http://schemas.microsoft.com/office/drawing/2014/main" id="{B7832766-AA56-63AE-E2AA-9A2947343D87}"/>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CF92D672-5C11-B647-ADA7-722837BA86C0}"/>
              </a:ext>
            </a:extLst>
          </p:cNvPr>
          <p:cNvSpPr>
            <a:spLocks noGrp="1"/>
          </p:cNvSpPr>
          <p:nvPr>
            <p:ph type="pic" idx="12"/>
          </p:nvPr>
        </p:nvSpPr>
        <p:spPr>
          <a:xfrm>
            <a:off x="4715222" y="1157492"/>
            <a:ext cx="4094045" cy="3238296"/>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Text Placeholder 13">
            <a:extLst>
              <a:ext uri="{FF2B5EF4-FFF2-40B4-BE49-F238E27FC236}">
                <a16:creationId xmlns:a16="http://schemas.microsoft.com/office/drawing/2014/main" id="{6AFB8997-E903-BD34-CBB7-A70F3BD090A1}"/>
              </a:ext>
            </a:extLst>
          </p:cNvPr>
          <p:cNvSpPr>
            <a:spLocks noGrp="1"/>
          </p:cNvSpPr>
          <p:nvPr>
            <p:ph type="body" sz="quarter" idx="13"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Footer Placeholder 1">
            <a:extLst>
              <a:ext uri="{FF2B5EF4-FFF2-40B4-BE49-F238E27FC236}">
                <a16:creationId xmlns:a16="http://schemas.microsoft.com/office/drawing/2014/main" id="{A3135B86-20D4-13D9-0376-A64DF5C381B3}"/>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005019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py with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351065" y="1157493"/>
            <a:ext cx="4397009"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4961820" y="1157492"/>
            <a:ext cx="3847445" cy="32306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2614933" y="2846479"/>
            <a:ext cx="2133141"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351065" y="2846478"/>
            <a:ext cx="2133141" cy="154169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Footer Placeholder 1">
            <a:extLst>
              <a:ext uri="{FF2B5EF4-FFF2-40B4-BE49-F238E27FC236}">
                <a16:creationId xmlns:a16="http://schemas.microsoft.com/office/drawing/2014/main" id="{6DA9D6A4-F44C-720B-EF21-A331231A6477}"/>
              </a:ext>
            </a:extLst>
          </p:cNvPr>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210974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hotos with Caption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A59AA2-58AF-A659-F919-8BDA04ADA496}"/>
              </a:ext>
            </a:extLst>
          </p:cNvPr>
          <p:cNvSpPr>
            <a:spLocks noGrp="1"/>
          </p:cNvSpPr>
          <p:nvPr>
            <p:ph type="body" sz="half" idx="2"/>
          </p:nvPr>
        </p:nvSpPr>
        <p:spPr>
          <a:xfrm>
            <a:off x="326571" y="2439841"/>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342900" y="1025488"/>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a:extLst>
              <a:ext uri="{FF2B5EF4-FFF2-40B4-BE49-F238E27FC236}">
                <a16:creationId xmlns:a16="http://schemas.microsoft.com/office/drawing/2014/main" id="{60A3B0E8-AC0D-A169-37E3-2D123D6EBF24}"/>
              </a:ext>
            </a:extLst>
          </p:cNvPr>
          <p:cNvSpPr>
            <a:spLocks noGrp="1"/>
          </p:cNvSpPr>
          <p:nvPr>
            <p:ph type="pic" idx="16"/>
          </p:nvPr>
        </p:nvSpPr>
        <p:spPr>
          <a:xfrm>
            <a:off x="3243828" y="1025488"/>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a:extLst>
              <a:ext uri="{FF2B5EF4-FFF2-40B4-BE49-F238E27FC236}">
                <a16:creationId xmlns:a16="http://schemas.microsoft.com/office/drawing/2014/main" id="{640970D8-E511-89A8-FC5C-6DB37485ADE3}"/>
              </a:ext>
            </a:extLst>
          </p:cNvPr>
          <p:cNvSpPr>
            <a:spLocks noGrp="1"/>
          </p:cNvSpPr>
          <p:nvPr>
            <p:ph type="pic" idx="17"/>
          </p:nvPr>
        </p:nvSpPr>
        <p:spPr>
          <a:xfrm>
            <a:off x="6136297" y="1025488"/>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Text Placeholder 3">
            <a:extLst>
              <a:ext uri="{FF2B5EF4-FFF2-40B4-BE49-F238E27FC236}">
                <a16:creationId xmlns:a16="http://schemas.microsoft.com/office/drawing/2014/main" id="{6B04B79A-B4BD-0306-3D46-D570E1F51CA6}"/>
              </a:ext>
            </a:extLst>
          </p:cNvPr>
          <p:cNvSpPr>
            <a:spLocks noGrp="1"/>
          </p:cNvSpPr>
          <p:nvPr>
            <p:ph type="body" sz="half" idx="18"/>
          </p:nvPr>
        </p:nvSpPr>
        <p:spPr>
          <a:xfrm>
            <a:off x="3227499" y="2439841"/>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Text Placeholder 3">
            <a:extLst>
              <a:ext uri="{FF2B5EF4-FFF2-40B4-BE49-F238E27FC236}">
                <a16:creationId xmlns:a16="http://schemas.microsoft.com/office/drawing/2014/main" id="{450B4796-C4B7-C272-5ADD-7D6C896B703E}"/>
              </a:ext>
            </a:extLst>
          </p:cNvPr>
          <p:cNvSpPr>
            <a:spLocks noGrp="1"/>
          </p:cNvSpPr>
          <p:nvPr>
            <p:ph type="body" sz="half" idx="19"/>
          </p:nvPr>
        </p:nvSpPr>
        <p:spPr>
          <a:xfrm>
            <a:off x="6136297" y="2439841"/>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2" name="Text Placeholder 3">
            <a:extLst>
              <a:ext uri="{FF2B5EF4-FFF2-40B4-BE49-F238E27FC236}">
                <a16:creationId xmlns:a16="http://schemas.microsoft.com/office/drawing/2014/main" id="{4633AE4D-056F-FC97-1F10-877F247AB319}"/>
              </a:ext>
            </a:extLst>
          </p:cNvPr>
          <p:cNvSpPr>
            <a:spLocks noGrp="1"/>
          </p:cNvSpPr>
          <p:nvPr>
            <p:ph type="body" sz="half" idx="20"/>
          </p:nvPr>
        </p:nvSpPr>
        <p:spPr>
          <a:xfrm>
            <a:off x="310242" y="4242486"/>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3" name="Picture Placeholder 2">
            <a:extLst>
              <a:ext uri="{FF2B5EF4-FFF2-40B4-BE49-F238E27FC236}">
                <a16:creationId xmlns:a16="http://schemas.microsoft.com/office/drawing/2014/main" id="{19716662-3C77-F831-E45C-F9EA49810F58}"/>
              </a:ext>
            </a:extLst>
          </p:cNvPr>
          <p:cNvSpPr>
            <a:spLocks noGrp="1"/>
          </p:cNvSpPr>
          <p:nvPr>
            <p:ph type="pic" idx="21"/>
          </p:nvPr>
        </p:nvSpPr>
        <p:spPr>
          <a:xfrm>
            <a:off x="326571" y="2828133"/>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4" name="Picture Placeholder 2">
            <a:extLst>
              <a:ext uri="{FF2B5EF4-FFF2-40B4-BE49-F238E27FC236}">
                <a16:creationId xmlns:a16="http://schemas.microsoft.com/office/drawing/2014/main" id="{1ED1A14F-5E0D-476E-9C60-BD987EFC4940}"/>
              </a:ext>
            </a:extLst>
          </p:cNvPr>
          <p:cNvSpPr>
            <a:spLocks noGrp="1"/>
          </p:cNvSpPr>
          <p:nvPr>
            <p:ph type="pic" idx="22"/>
          </p:nvPr>
        </p:nvSpPr>
        <p:spPr>
          <a:xfrm>
            <a:off x="3227499" y="2828133"/>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5" name="Picture Placeholder 2">
            <a:extLst>
              <a:ext uri="{FF2B5EF4-FFF2-40B4-BE49-F238E27FC236}">
                <a16:creationId xmlns:a16="http://schemas.microsoft.com/office/drawing/2014/main" id="{A0003A4C-26CB-DD7F-0B22-024AFB58DC67}"/>
              </a:ext>
            </a:extLst>
          </p:cNvPr>
          <p:cNvSpPr>
            <a:spLocks noGrp="1"/>
          </p:cNvSpPr>
          <p:nvPr>
            <p:ph type="pic" idx="23"/>
          </p:nvPr>
        </p:nvSpPr>
        <p:spPr>
          <a:xfrm>
            <a:off x="6144756" y="2828133"/>
            <a:ext cx="2640015" cy="131284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6" name="Text Placeholder 3">
            <a:extLst>
              <a:ext uri="{FF2B5EF4-FFF2-40B4-BE49-F238E27FC236}">
                <a16:creationId xmlns:a16="http://schemas.microsoft.com/office/drawing/2014/main" id="{08CE8D58-56A2-6AE5-AB18-C53F4134DD88}"/>
              </a:ext>
            </a:extLst>
          </p:cNvPr>
          <p:cNvSpPr>
            <a:spLocks noGrp="1"/>
          </p:cNvSpPr>
          <p:nvPr>
            <p:ph type="body" sz="half" idx="24"/>
          </p:nvPr>
        </p:nvSpPr>
        <p:spPr>
          <a:xfrm>
            <a:off x="3211170" y="4242486"/>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7" name="Text Placeholder 3">
            <a:extLst>
              <a:ext uri="{FF2B5EF4-FFF2-40B4-BE49-F238E27FC236}">
                <a16:creationId xmlns:a16="http://schemas.microsoft.com/office/drawing/2014/main" id="{7A4C2D1F-1A58-AC60-F606-B816E5F23FFF}"/>
              </a:ext>
            </a:extLst>
          </p:cNvPr>
          <p:cNvSpPr>
            <a:spLocks noGrp="1"/>
          </p:cNvSpPr>
          <p:nvPr>
            <p:ph type="body" sz="half" idx="25"/>
          </p:nvPr>
        </p:nvSpPr>
        <p:spPr>
          <a:xfrm>
            <a:off x="6144756" y="4242486"/>
            <a:ext cx="2656344" cy="27432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Footer Placeholder 1">
            <a:extLst>
              <a:ext uri="{FF2B5EF4-FFF2-40B4-BE49-F238E27FC236}">
                <a16:creationId xmlns:a16="http://schemas.microsoft.com/office/drawing/2014/main" id="{E0D3EBD5-219C-5B88-5FAA-E3535228FBDB}"/>
              </a:ext>
            </a:extLst>
          </p:cNvPr>
          <p:cNvSpPr>
            <a:spLocks noGrp="1"/>
          </p:cNvSpPr>
          <p:nvPr>
            <p:ph type="ftr" sz="quarter" idx="26"/>
          </p:nvPr>
        </p:nvSpPr>
        <p:spPr/>
        <p:txBody>
          <a:bodyPr/>
          <a:lstStyle/>
          <a:p>
            <a:endParaRPr lang="en-US"/>
          </a:p>
        </p:txBody>
      </p:sp>
      <p:sp>
        <p:nvSpPr>
          <p:cNvPr id="3" name="Text Placeholder 13">
            <a:extLst>
              <a:ext uri="{FF2B5EF4-FFF2-40B4-BE49-F238E27FC236}">
                <a16:creationId xmlns:a16="http://schemas.microsoft.com/office/drawing/2014/main" id="{924D92CB-DB6C-EEE8-BDA7-E3D7B0643641}"/>
              </a:ext>
            </a:extLst>
          </p:cNvPr>
          <p:cNvSpPr>
            <a:spLocks noGrp="1"/>
          </p:cNvSpPr>
          <p:nvPr>
            <p:ph type="body" sz="quarter" idx="15"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Tree>
    <p:extLst>
      <p:ext uri="{BB962C8B-B14F-4D97-AF65-F5344CB8AC3E}">
        <p14:creationId xmlns:p14="http://schemas.microsoft.com/office/powerpoint/2010/main" val="2469548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p:nvPicPr>
        <p:blipFill>
          <a:blip r:embed="rId2"/>
          <a:stretch>
            <a:fillRect/>
          </a:stretch>
        </p:blipFill>
        <p:spPr>
          <a:xfrm>
            <a:off x="334735" y="4670836"/>
            <a:ext cx="1352393" cy="242075"/>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334736" y="1157072"/>
            <a:ext cx="1958261"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2508047" y="1157072"/>
            <a:ext cx="1954317"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Picture Placeholder 2">
            <a:extLst>
              <a:ext uri="{FF2B5EF4-FFF2-40B4-BE49-F238E27FC236}">
                <a16:creationId xmlns:a16="http://schemas.microsoft.com/office/drawing/2014/main" id="{5D5694FC-6767-0363-8F8C-4C8AEA0C5DCC}"/>
              </a:ext>
            </a:extLst>
          </p:cNvPr>
          <p:cNvSpPr>
            <a:spLocks noGrp="1"/>
          </p:cNvSpPr>
          <p:nvPr>
            <p:ph type="pic" idx="16"/>
          </p:nvPr>
        </p:nvSpPr>
        <p:spPr>
          <a:xfrm>
            <a:off x="4677415" y="1157072"/>
            <a:ext cx="1954317"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6223A017-A902-92C1-8A99-7D45B08D860D}"/>
              </a:ext>
            </a:extLst>
          </p:cNvPr>
          <p:cNvSpPr>
            <a:spLocks noGrp="1"/>
          </p:cNvSpPr>
          <p:nvPr>
            <p:ph type="pic" idx="17"/>
          </p:nvPr>
        </p:nvSpPr>
        <p:spPr>
          <a:xfrm>
            <a:off x="6846782" y="1157072"/>
            <a:ext cx="1954317"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5" name="Picture Placeholder 2">
            <a:extLst>
              <a:ext uri="{FF2B5EF4-FFF2-40B4-BE49-F238E27FC236}">
                <a16:creationId xmlns:a16="http://schemas.microsoft.com/office/drawing/2014/main" id="{FE352EAA-3DC6-450E-518D-B55638975ECE}"/>
              </a:ext>
            </a:extLst>
          </p:cNvPr>
          <p:cNvSpPr>
            <a:spLocks noGrp="1"/>
          </p:cNvSpPr>
          <p:nvPr>
            <p:ph type="pic" idx="18"/>
          </p:nvPr>
        </p:nvSpPr>
        <p:spPr>
          <a:xfrm>
            <a:off x="1382716" y="2738363"/>
            <a:ext cx="1958261"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6" name="Picture Placeholder 2">
            <a:extLst>
              <a:ext uri="{FF2B5EF4-FFF2-40B4-BE49-F238E27FC236}">
                <a16:creationId xmlns:a16="http://schemas.microsoft.com/office/drawing/2014/main" id="{1E5E3807-051E-4D4B-1143-A6B4BDDBB5D8}"/>
              </a:ext>
            </a:extLst>
          </p:cNvPr>
          <p:cNvSpPr>
            <a:spLocks noGrp="1"/>
          </p:cNvSpPr>
          <p:nvPr>
            <p:ph type="pic" idx="19"/>
          </p:nvPr>
        </p:nvSpPr>
        <p:spPr>
          <a:xfrm>
            <a:off x="3556027" y="2738363"/>
            <a:ext cx="1954317"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Picture Placeholder 2">
            <a:extLst>
              <a:ext uri="{FF2B5EF4-FFF2-40B4-BE49-F238E27FC236}">
                <a16:creationId xmlns:a16="http://schemas.microsoft.com/office/drawing/2014/main" id="{9659EF4B-6B57-DE2A-B33A-D60A659CFE6D}"/>
              </a:ext>
            </a:extLst>
          </p:cNvPr>
          <p:cNvSpPr>
            <a:spLocks noGrp="1"/>
          </p:cNvSpPr>
          <p:nvPr>
            <p:ph type="pic" idx="20"/>
          </p:nvPr>
        </p:nvSpPr>
        <p:spPr>
          <a:xfrm>
            <a:off x="5725394" y="2738363"/>
            <a:ext cx="1954317" cy="1414258"/>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9" name="Footer Placeholder 18">
            <a:extLst>
              <a:ext uri="{FF2B5EF4-FFF2-40B4-BE49-F238E27FC236}">
                <a16:creationId xmlns:a16="http://schemas.microsoft.com/office/drawing/2014/main" id="{0B1371B0-95CE-4462-18BB-F77CBC19BF86}"/>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194858968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rt with 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891490" y="1232305"/>
            <a:ext cx="3909610"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4891490" y="2913028"/>
            <a:ext cx="3909610"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334737" y="1232305"/>
            <a:ext cx="4308874" cy="323067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67A134D-7A3A-AD4B-91DF-57347E308706}"/>
              </a:ext>
            </a:extLst>
          </p:cNvPr>
          <p:cNvSpPr/>
          <p:nvPr/>
        </p:nvSpPr>
        <p:spPr>
          <a:xfrm>
            <a:off x="4891490" y="2546962"/>
            <a:ext cx="3909610" cy="227036"/>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4581B053-21C8-C0AD-58C7-637A6315D1B2}"/>
              </a:ext>
            </a:extLst>
          </p:cNvPr>
          <p:cNvSpPr>
            <a:spLocks noGrp="1"/>
          </p:cNvSpPr>
          <p:nvPr>
            <p:ph type="body" sz="half" idx="2"/>
          </p:nvPr>
        </p:nvSpPr>
        <p:spPr>
          <a:xfrm>
            <a:off x="4891295" y="2546962"/>
            <a:ext cx="3909707" cy="227036"/>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7" name="Rectangle 16">
            <a:extLst>
              <a:ext uri="{FF2B5EF4-FFF2-40B4-BE49-F238E27FC236}">
                <a16:creationId xmlns:a16="http://schemas.microsoft.com/office/drawing/2014/main" id="{D8B2033E-9DB9-9A2B-D4C5-6D8960838D22}"/>
              </a:ext>
            </a:extLst>
          </p:cNvPr>
          <p:cNvSpPr/>
          <p:nvPr/>
        </p:nvSpPr>
        <p:spPr>
          <a:xfrm>
            <a:off x="4891392" y="4227685"/>
            <a:ext cx="3909610" cy="227036"/>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8" name="Text Placeholder 3">
            <a:extLst>
              <a:ext uri="{FF2B5EF4-FFF2-40B4-BE49-F238E27FC236}">
                <a16:creationId xmlns:a16="http://schemas.microsoft.com/office/drawing/2014/main" id="{F02FFCFA-A84F-7535-4A5F-29A5FC646063}"/>
              </a:ext>
            </a:extLst>
          </p:cNvPr>
          <p:cNvSpPr>
            <a:spLocks noGrp="1"/>
          </p:cNvSpPr>
          <p:nvPr>
            <p:ph type="body" sz="half" idx="19"/>
          </p:nvPr>
        </p:nvSpPr>
        <p:spPr>
          <a:xfrm>
            <a:off x="4891295" y="4227685"/>
            <a:ext cx="3909610" cy="227036"/>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0" name="Footer Placeholder 19">
            <a:extLst>
              <a:ext uri="{FF2B5EF4-FFF2-40B4-BE49-F238E27FC236}">
                <a16:creationId xmlns:a16="http://schemas.microsoft.com/office/drawing/2014/main" id="{2785C5DB-355E-CD09-6EF5-58F892E8FB6F}"/>
              </a:ext>
            </a:extLst>
          </p:cNvPr>
          <p:cNvSpPr>
            <a:spLocks noGrp="1"/>
          </p:cNvSpPr>
          <p:nvPr>
            <p:ph type="ftr" sz="quarter" idx="20"/>
          </p:nvPr>
        </p:nvSpPr>
        <p:spPr/>
        <p:txBody>
          <a:bodyPr/>
          <a:lstStyle/>
          <a:p>
            <a:endParaRPr lang="en-US"/>
          </a:p>
        </p:txBody>
      </p:sp>
    </p:spTree>
    <p:extLst>
      <p:ext uri="{BB962C8B-B14F-4D97-AF65-F5344CB8AC3E}">
        <p14:creationId xmlns:p14="http://schemas.microsoft.com/office/powerpoint/2010/main" val="1648368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rt with 3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F2E1BF6-9F66-A119-6E10-5D16400A750A}"/>
              </a:ext>
            </a:extLst>
          </p:cNvPr>
          <p:cNvSpPr>
            <a:spLocks noGrp="1"/>
          </p:cNvSpPr>
          <p:nvPr>
            <p:ph type="pic" idx="1"/>
          </p:nvPr>
        </p:nvSpPr>
        <p:spPr>
          <a:xfrm>
            <a:off x="4891490" y="1232305"/>
            <a:ext cx="3909610"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pic>
        <p:nvPicPr>
          <p:cNvPr id="9" name="Purdue Logo" descr="Purdue Logo">
            <a:extLst>
              <a:ext uri="{FF2B5EF4-FFF2-40B4-BE49-F238E27FC236}">
                <a16:creationId xmlns:a16="http://schemas.microsoft.com/office/drawing/2014/main" id="{0369561B-6E0A-309C-13AF-C89F6E6E2397}"/>
              </a:ext>
            </a:extLst>
          </p:cNvPr>
          <p:cNvPicPr>
            <a:picLocks noChangeAspect="1"/>
          </p:cNvPicPr>
          <p:nvPr/>
        </p:nvPicPr>
        <p:blipFill>
          <a:blip r:embed="rId2"/>
          <a:stretch>
            <a:fillRect/>
          </a:stretch>
        </p:blipFill>
        <p:spPr>
          <a:xfrm>
            <a:off x="334735" y="4670836"/>
            <a:ext cx="1352393" cy="242075"/>
          </a:xfrm>
          <a:prstGeom prst="rect">
            <a:avLst/>
          </a:prstGeom>
        </p:spPr>
      </p:pic>
      <p:sp>
        <p:nvSpPr>
          <p:cNvPr id="5" name="Title 4">
            <a:extLst>
              <a:ext uri="{FF2B5EF4-FFF2-40B4-BE49-F238E27FC236}">
                <a16:creationId xmlns:a16="http://schemas.microsoft.com/office/drawing/2014/main" id="{B3D45392-3CD8-B80C-F2B3-4B45BA45F3B0}"/>
              </a:ext>
            </a:extLst>
          </p:cNvPr>
          <p:cNvSpPr>
            <a:spLocks noGrp="1"/>
          </p:cNvSpPr>
          <p:nvPr>
            <p:ph type="title"/>
          </p:nvPr>
        </p:nvSpPr>
        <p:spPr/>
        <p:txBody>
          <a:bodyPr/>
          <a:lstStyle/>
          <a:p>
            <a:r>
              <a:rPr lang="en-US"/>
              <a:t>Click to edit Master title style</a:t>
            </a:r>
          </a:p>
        </p:txBody>
      </p:sp>
      <p:sp>
        <p:nvSpPr>
          <p:cNvPr id="10" name="Picture Placeholder 2">
            <a:extLst>
              <a:ext uri="{FF2B5EF4-FFF2-40B4-BE49-F238E27FC236}">
                <a16:creationId xmlns:a16="http://schemas.microsoft.com/office/drawing/2014/main" id="{0492B2E6-F25A-DAD4-50C4-028EE4F9F201}"/>
              </a:ext>
            </a:extLst>
          </p:cNvPr>
          <p:cNvSpPr>
            <a:spLocks noGrp="1"/>
          </p:cNvSpPr>
          <p:nvPr>
            <p:ph type="pic" idx="13"/>
          </p:nvPr>
        </p:nvSpPr>
        <p:spPr>
          <a:xfrm>
            <a:off x="6965414" y="2913028"/>
            <a:ext cx="1835685" cy="1541693"/>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1" name="Picture Placeholder 2">
            <a:extLst>
              <a:ext uri="{FF2B5EF4-FFF2-40B4-BE49-F238E27FC236}">
                <a16:creationId xmlns:a16="http://schemas.microsoft.com/office/drawing/2014/main" id="{E4F1D849-D57F-29CA-A61A-410807726101}"/>
              </a:ext>
            </a:extLst>
          </p:cNvPr>
          <p:cNvSpPr>
            <a:spLocks noGrp="1"/>
          </p:cNvSpPr>
          <p:nvPr>
            <p:ph type="pic" idx="14"/>
          </p:nvPr>
        </p:nvSpPr>
        <p:spPr>
          <a:xfrm>
            <a:off x="4891490" y="2909340"/>
            <a:ext cx="1896687" cy="1541694"/>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2" name="Text Placeholder 13">
            <a:extLst>
              <a:ext uri="{FF2B5EF4-FFF2-40B4-BE49-F238E27FC236}">
                <a16:creationId xmlns:a16="http://schemas.microsoft.com/office/drawing/2014/main" id="{6AB35901-94D3-C7C4-1CE7-B31E29C657CD}"/>
              </a:ext>
            </a:extLst>
          </p:cNvPr>
          <p:cNvSpPr>
            <a:spLocks noGrp="1"/>
          </p:cNvSpPr>
          <p:nvPr>
            <p:ph type="body" sz="quarter" idx="15"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2" name="Content Placeholder 2">
            <a:extLst>
              <a:ext uri="{FF2B5EF4-FFF2-40B4-BE49-F238E27FC236}">
                <a16:creationId xmlns:a16="http://schemas.microsoft.com/office/drawing/2014/main" id="{DC2C5294-0EFC-A3EC-D994-11DDCFE70D67}"/>
              </a:ext>
            </a:extLst>
          </p:cNvPr>
          <p:cNvSpPr>
            <a:spLocks noGrp="1"/>
          </p:cNvSpPr>
          <p:nvPr>
            <p:ph idx="18"/>
          </p:nvPr>
        </p:nvSpPr>
        <p:spPr>
          <a:xfrm>
            <a:off x="334737" y="1232305"/>
            <a:ext cx="4308874" cy="3230678"/>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CAC4E08-5A51-BF4F-655E-4E54DD771548}"/>
              </a:ext>
            </a:extLst>
          </p:cNvPr>
          <p:cNvSpPr/>
          <p:nvPr/>
        </p:nvSpPr>
        <p:spPr>
          <a:xfrm>
            <a:off x="4891490" y="2546962"/>
            <a:ext cx="3909610" cy="227036"/>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6" name="Text Placeholder 3">
            <a:extLst>
              <a:ext uri="{FF2B5EF4-FFF2-40B4-BE49-F238E27FC236}">
                <a16:creationId xmlns:a16="http://schemas.microsoft.com/office/drawing/2014/main" id="{27D80C23-74F3-F853-02BF-83C743039F6E}"/>
              </a:ext>
            </a:extLst>
          </p:cNvPr>
          <p:cNvSpPr>
            <a:spLocks noGrp="1"/>
          </p:cNvSpPr>
          <p:nvPr>
            <p:ph type="body" sz="half" idx="2"/>
          </p:nvPr>
        </p:nvSpPr>
        <p:spPr>
          <a:xfrm>
            <a:off x="4928867" y="2546962"/>
            <a:ext cx="3872135" cy="227036"/>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Rectangle 6">
            <a:extLst>
              <a:ext uri="{FF2B5EF4-FFF2-40B4-BE49-F238E27FC236}">
                <a16:creationId xmlns:a16="http://schemas.microsoft.com/office/drawing/2014/main" id="{F8F22EB8-4EFD-86A4-8EB8-8A4F1A1AA2DF}"/>
              </a:ext>
            </a:extLst>
          </p:cNvPr>
          <p:cNvSpPr/>
          <p:nvPr/>
        </p:nvSpPr>
        <p:spPr>
          <a:xfrm>
            <a:off x="4884613" y="4223998"/>
            <a:ext cx="1884248" cy="227036"/>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8" name="Text Placeholder 3">
            <a:extLst>
              <a:ext uri="{FF2B5EF4-FFF2-40B4-BE49-F238E27FC236}">
                <a16:creationId xmlns:a16="http://schemas.microsoft.com/office/drawing/2014/main" id="{66A4B2AA-E0AE-18DD-BAA3-AF2A9CA6987A}"/>
              </a:ext>
            </a:extLst>
          </p:cNvPr>
          <p:cNvSpPr>
            <a:spLocks noGrp="1"/>
          </p:cNvSpPr>
          <p:nvPr>
            <p:ph type="body" sz="half" idx="19"/>
          </p:nvPr>
        </p:nvSpPr>
        <p:spPr>
          <a:xfrm>
            <a:off x="4921990" y="4223998"/>
            <a:ext cx="1866186" cy="227036"/>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5" name="Rectangle 14">
            <a:extLst>
              <a:ext uri="{FF2B5EF4-FFF2-40B4-BE49-F238E27FC236}">
                <a16:creationId xmlns:a16="http://schemas.microsoft.com/office/drawing/2014/main" id="{E18B5CD1-FF93-2C9C-1BFF-73A3CE39E65D}"/>
              </a:ext>
            </a:extLst>
          </p:cNvPr>
          <p:cNvSpPr/>
          <p:nvPr/>
        </p:nvSpPr>
        <p:spPr>
          <a:xfrm>
            <a:off x="6965414" y="4231278"/>
            <a:ext cx="1823956" cy="227036"/>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3">
            <a:extLst>
              <a:ext uri="{FF2B5EF4-FFF2-40B4-BE49-F238E27FC236}">
                <a16:creationId xmlns:a16="http://schemas.microsoft.com/office/drawing/2014/main" id="{C52272AC-9734-6D60-9441-B5E7B9E4E372}"/>
              </a:ext>
            </a:extLst>
          </p:cNvPr>
          <p:cNvSpPr>
            <a:spLocks noGrp="1"/>
          </p:cNvSpPr>
          <p:nvPr>
            <p:ph type="body" sz="half" idx="20"/>
          </p:nvPr>
        </p:nvSpPr>
        <p:spPr>
          <a:xfrm>
            <a:off x="7002791" y="4231278"/>
            <a:ext cx="1806473" cy="227036"/>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8" name="Footer Placeholder 17">
            <a:extLst>
              <a:ext uri="{FF2B5EF4-FFF2-40B4-BE49-F238E27FC236}">
                <a16:creationId xmlns:a16="http://schemas.microsoft.com/office/drawing/2014/main" id="{BE9F3313-6532-97CE-1E0D-3A21EA40A39C}"/>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0801608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p:nvPicPr>
        <p:blipFill>
          <a:blip r:embed="rId2"/>
          <a:stretch>
            <a:fillRect/>
          </a:stretch>
        </p:blipFill>
        <p:spPr>
          <a:xfrm>
            <a:off x="7467600" y="0"/>
            <a:ext cx="1676400" cy="51435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p:nvPicPr>
        <p:blipFill>
          <a:blip r:embed="rId3"/>
          <a:stretch>
            <a:fillRect/>
          </a:stretch>
        </p:blipFill>
        <p:spPr>
          <a:xfrm>
            <a:off x="775607" y="4317117"/>
            <a:ext cx="2031900" cy="363705"/>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767443" y="1359034"/>
            <a:ext cx="5822594" cy="539818"/>
          </a:xfrm>
        </p:spPr>
        <p:txBody>
          <a:bodyPr>
            <a:noAutofit/>
          </a:bodyPr>
          <a:lstStyle>
            <a:lvl1pPr>
              <a:defRPr sz="4050" cap="none">
                <a:solidFill>
                  <a:schemeClr val="tx1"/>
                </a:solidFill>
              </a:defRPr>
            </a:lvl1pPr>
          </a:lstStyle>
          <a:p>
            <a:r>
              <a:rPr lang="en-US"/>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767443" y="1962860"/>
            <a:ext cx="5822594" cy="336947"/>
          </a:xfrm>
        </p:spPr>
        <p:txBody>
          <a:bodyPr>
            <a:noAutofit/>
          </a:bodyPr>
          <a:lstStyle>
            <a:lvl1pPr marL="0" indent="0">
              <a:buFontTx/>
              <a:buNone/>
              <a:defRPr sz="1800" b="1" i="0">
                <a:solidFill>
                  <a:schemeClr val="tx1"/>
                </a:solidFill>
                <a:latin typeface="Acumin Pro Semibold"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767443" y="2361636"/>
            <a:ext cx="5822594" cy="336947"/>
          </a:xfrm>
        </p:spPr>
        <p:txBody>
          <a:bodyPr>
            <a:normAutofit/>
          </a:bodyPr>
          <a:lstStyle>
            <a:lvl1pPr marL="0" indent="0">
              <a:buFontTx/>
              <a:buNone/>
              <a:defRPr sz="1200">
                <a:solidFill>
                  <a:schemeClr val="tx1"/>
                </a:solidFill>
                <a:latin typeface="Acumin Pro"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3/31/23</a:t>
            </a:r>
          </a:p>
        </p:txBody>
      </p:sp>
    </p:spTree>
    <p:extLst>
      <p:ext uri="{BB962C8B-B14F-4D97-AF65-F5344CB8AC3E}">
        <p14:creationId xmlns:p14="http://schemas.microsoft.com/office/powerpoint/2010/main" val="3230529527"/>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p:nvSpPr>
        <p:spPr>
          <a:xfrm>
            <a:off x="5953857" y="986921"/>
            <a:ext cx="2489648" cy="33849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4" name="Rectangle 3">
            <a:extLst>
              <a:ext uri="{FF2B5EF4-FFF2-40B4-BE49-F238E27FC236}">
                <a16:creationId xmlns:a16="http://schemas.microsoft.com/office/drawing/2014/main" id="{713C0F4F-1E76-E3A4-E5AA-8FA79C7C69FB}"/>
              </a:ext>
            </a:extLst>
          </p:cNvPr>
          <p:cNvSpPr/>
          <p:nvPr/>
        </p:nvSpPr>
        <p:spPr>
          <a:xfrm>
            <a:off x="3315718" y="986922"/>
            <a:ext cx="2489648" cy="33849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3" name="Rectangle 2">
            <a:extLst>
              <a:ext uri="{FF2B5EF4-FFF2-40B4-BE49-F238E27FC236}">
                <a16:creationId xmlns:a16="http://schemas.microsoft.com/office/drawing/2014/main" id="{067105CB-DECE-0616-2A57-776784CFC1CB}"/>
              </a:ext>
            </a:extLst>
          </p:cNvPr>
          <p:cNvSpPr/>
          <p:nvPr/>
        </p:nvSpPr>
        <p:spPr>
          <a:xfrm>
            <a:off x="677578" y="986922"/>
            <a:ext cx="2489648" cy="33849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677629" y="1077351"/>
            <a:ext cx="2489597" cy="25467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826458" y="3034368"/>
            <a:ext cx="2213372" cy="1166813"/>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3315963" y="1077351"/>
            <a:ext cx="2489597" cy="25467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3464791" y="3034368"/>
            <a:ext cx="2213372" cy="1166813"/>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5954102" y="1075439"/>
            <a:ext cx="2489597" cy="254671"/>
          </a:xfrm>
        </p:spPr>
        <p:txBody>
          <a:bodyPr>
            <a:noAutofit/>
          </a:bodyPr>
          <a:lstStyle>
            <a:lvl1pPr marL="0" indent="0" algn="ctr" fontAlgn="ctr">
              <a:spcBef>
                <a:spcPts val="0"/>
              </a:spcBef>
              <a:buFontTx/>
              <a:buNone/>
              <a:defRPr sz="135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6102931" y="3032455"/>
            <a:ext cx="2213372" cy="1166813"/>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p:nvPicPr>
        <p:blipFill>
          <a:blip r:embed="rId2"/>
          <a:stretch>
            <a:fillRect/>
          </a:stretch>
        </p:blipFill>
        <p:spPr>
          <a:xfrm>
            <a:off x="334735" y="4670836"/>
            <a:ext cx="1352393" cy="242075"/>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BA0F278F-8AAE-FA0B-4B47-AB0FFECE69F2}"/>
              </a:ext>
            </a:extLst>
          </p:cNvPr>
          <p:cNvSpPr>
            <a:spLocks noGrp="1"/>
          </p:cNvSpPr>
          <p:nvPr>
            <p:ph type="ftr" sz="quarter" idx="19"/>
          </p:nvPr>
        </p:nvSpPr>
        <p:spPr/>
        <p:txBody>
          <a:bodyPr/>
          <a:lstStyle/>
          <a:p>
            <a:endParaRPr lang="en-US"/>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815930" y="1548945"/>
            <a:ext cx="2212942" cy="1268500"/>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3454071" y="1548945"/>
            <a:ext cx="2212942" cy="1268500"/>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6092209" y="1548945"/>
            <a:ext cx="2212942" cy="1268500"/>
          </a:xfrm>
        </p:spPr>
        <p:txBody>
          <a:bodyPr>
            <a:normAutofit/>
          </a:bodyPr>
          <a:lstStyle>
            <a:lvl1pPr marL="0" indent="0">
              <a:buNone/>
              <a:defRPr sz="105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Tree>
    <p:extLst>
      <p:ext uri="{BB962C8B-B14F-4D97-AF65-F5344CB8AC3E}">
        <p14:creationId xmlns:p14="http://schemas.microsoft.com/office/powerpoint/2010/main" val="2231926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p:nvSpPr>
        <p:spPr>
          <a:xfrm>
            <a:off x="5953662" y="986920"/>
            <a:ext cx="2489648" cy="338495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D2C44A1A-1D1D-F2D9-8EC1-EFF25EBA1FB0}"/>
              </a:ext>
            </a:extLst>
          </p:cNvPr>
          <p:cNvSpPr/>
          <p:nvPr/>
        </p:nvSpPr>
        <p:spPr>
          <a:xfrm>
            <a:off x="3315523" y="986920"/>
            <a:ext cx="2489648" cy="338495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Rectangle 14">
            <a:extLst>
              <a:ext uri="{FF2B5EF4-FFF2-40B4-BE49-F238E27FC236}">
                <a16:creationId xmlns:a16="http://schemas.microsoft.com/office/drawing/2014/main" id="{3138D75A-DD50-6C6E-0A9D-7F77E72C780A}"/>
              </a:ext>
            </a:extLst>
          </p:cNvPr>
          <p:cNvSpPr/>
          <p:nvPr/>
        </p:nvSpPr>
        <p:spPr>
          <a:xfrm>
            <a:off x="677384" y="986921"/>
            <a:ext cx="2489648" cy="3384950"/>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677435" y="1077350"/>
            <a:ext cx="2489597" cy="254671"/>
          </a:xfrm>
        </p:spPr>
        <p:txBody>
          <a:bodyPr>
            <a:noAutofit/>
          </a:bodyPr>
          <a:lstStyle>
            <a:lvl1pPr marL="0" indent="0" algn="ctr" fontAlgn="t">
              <a:spcBef>
                <a:spcPts val="0"/>
              </a:spcBef>
              <a:buFontTx/>
              <a:buNone/>
              <a:defRPr sz="1350" baseline="0">
                <a:solidFill>
                  <a:schemeClr val="tx1"/>
                </a:solidFill>
                <a:latin typeface="+mj-lt"/>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3315769" y="1077350"/>
            <a:ext cx="2489597" cy="254671"/>
          </a:xfrm>
        </p:spPr>
        <p:txBody>
          <a:bodyPr>
            <a:noAutofit/>
          </a:bodyPr>
          <a:lstStyle>
            <a:lvl1pPr marL="0" indent="0" algn="ctr" fontAlgn="t">
              <a:spcBef>
                <a:spcPts val="0"/>
              </a:spcBef>
              <a:buFontTx/>
              <a:buNone/>
              <a:defRPr sz="1350" baseline="0">
                <a:solidFill>
                  <a:schemeClr val="tx1"/>
                </a:solidFill>
                <a:latin typeface="+mj-lt"/>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5953908" y="1075437"/>
            <a:ext cx="2489597" cy="254671"/>
          </a:xfrm>
        </p:spPr>
        <p:txBody>
          <a:bodyPr>
            <a:noAutofit/>
          </a:bodyPr>
          <a:lstStyle>
            <a:lvl1pPr marL="0" indent="0" algn="ctr" fontAlgn="t">
              <a:spcBef>
                <a:spcPts val="0"/>
              </a:spcBef>
              <a:buFontTx/>
              <a:buNone/>
              <a:defRPr sz="1350" b="1" baseline="0">
                <a:solidFill>
                  <a:schemeClr val="tx1"/>
                </a:solidFill>
                <a:latin typeface="+mj-lt"/>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826263" y="1530503"/>
            <a:ext cx="2213372" cy="1268500"/>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3453661" y="1548944"/>
            <a:ext cx="2213372" cy="1268500"/>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826263" y="3034366"/>
            <a:ext cx="2213372" cy="1166813"/>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3464597" y="3034366"/>
            <a:ext cx="2213372" cy="1166813"/>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6102736" y="3032454"/>
            <a:ext cx="2213372" cy="1166813"/>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6097061" y="1553568"/>
            <a:ext cx="2213372" cy="1268500"/>
          </a:xfrm>
        </p:spPr>
        <p:txBody>
          <a:bodyPr>
            <a:normAutofit/>
          </a:bodyPr>
          <a:lstStyle>
            <a:lvl1pPr marL="0" indent="0">
              <a:buNone/>
              <a:defRPr sz="105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p:nvPicPr>
        <p:blipFill>
          <a:blip r:embed="rId2"/>
          <a:stretch>
            <a:fillRect/>
          </a:stretch>
        </p:blipFill>
        <p:spPr>
          <a:xfrm>
            <a:off x="334735" y="4670836"/>
            <a:ext cx="1352393" cy="242075"/>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A4DDE6D-DD47-E873-4306-EBFC1F91F65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4238537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p:nvPicPr>
        <p:blipFill>
          <a:blip r:embed="rId2"/>
          <a:stretch>
            <a:fillRect/>
          </a:stretch>
        </p:blipFill>
        <p:spPr>
          <a:xfrm>
            <a:off x="334735" y="4670836"/>
            <a:ext cx="1352393" cy="242075"/>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p:nvSpPr>
        <p:spPr>
          <a:xfrm>
            <a:off x="756438" y="1245447"/>
            <a:ext cx="1438515" cy="327314"/>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p:nvSpPr>
        <p:spPr>
          <a:xfrm>
            <a:off x="758505" y="1620416"/>
            <a:ext cx="1436449" cy="2425127"/>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p:nvSpPr>
        <p:spPr>
          <a:xfrm>
            <a:off x="2284078" y="1245447"/>
            <a:ext cx="1438515" cy="327314"/>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p:nvSpPr>
        <p:spPr>
          <a:xfrm>
            <a:off x="2286144" y="1620416"/>
            <a:ext cx="1436449" cy="24251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p:nvSpPr>
        <p:spPr>
          <a:xfrm>
            <a:off x="3811718" y="1245447"/>
            <a:ext cx="1438515" cy="327314"/>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p:nvSpPr>
        <p:spPr>
          <a:xfrm>
            <a:off x="3813784" y="1620416"/>
            <a:ext cx="1436449" cy="242512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p:nvSpPr>
        <p:spPr>
          <a:xfrm>
            <a:off x="5339357" y="1245447"/>
            <a:ext cx="1438515" cy="327314"/>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p:nvSpPr>
        <p:spPr>
          <a:xfrm>
            <a:off x="5341424" y="1620416"/>
            <a:ext cx="1436449" cy="242512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p:nvSpPr>
        <p:spPr>
          <a:xfrm>
            <a:off x="6866999" y="1245447"/>
            <a:ext cx="1438515" cy="327314"/>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825">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p:nvSpPr>
        <p:spPr>
          <a:xfrm>
            <a:off x="6869065" y="1620416"/>
            <a:ext cx="1436449" cy="242512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685800" rtl="0" eaLnBrk="1" fontAlgn="auto" latinLnBrk="0" hangingPunct="1">
              <a:lnSpc>
                <a:spcPct val="100000"/>
              </a:lnSpc>
              <a:spcBef>
                <a:spcPts val="0"/>
              </a:spcBef>
              <a:spcAft>
                <a:spcPts val="750"/>
              </a:spcAft>
              <a:buClr>
                <a:schemeClr val="tx1">
                  <a:lumMod val="50000"/>
                  <a:lumOff val="50000"/>
                </a:schemeClr>
              </a:buClr>
              <a:buSzTx/>
              <a:buFontTx/>
              <a:buNone/>
              <a:tabLst/>
              <a:defRPr/>
            </a:pPr>
            <a:endParaRPr lang="en-GB" sz="9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756438" y="1337932"/>
            <a:ext cx="1438514" cy="165380"/>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2284078" y="1326414"/>
            <a:ext cx="1438514" cy="165380"/>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3811718" y="1326414"/>
            <a:ext cx="1438514" cy="165380"/>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5339358" y="1326414"/>
            <a:ext cx="1438514" cy="165380"/>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6867000" y="1328152"/>
            <a:ext cx="1438514" cy="165380"/>
          </a:xfrm>
        </p:spPr>
        <p:txBody>
          <a:bodyPr>
            <a:noAutofit/>
          </a:bodyPr>
          <a:lstStyle>
            <a:lvl1pPr marL="0" indent="0" algn="ctr" fontAlgn="ctr">
              <a:spcBef>
                <a:spcPts val="0"/>
              </a:spcBef>
              <a:buFontTx/>
              <a:buNone/>
              <a:defRPr sz="9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838487" y="1734538"/>
            <a:ext cx="1243702" cy="2218521"/>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2381484" y="1724898"/>
            <a:ext cx="1243702" cy="2218521"/>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3909124" y="1723719"/>
            <a:ext cx="1243702" cy="2218521"/>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5436764" y="1723719"/>
            <a:ext cx="1243702" cy="2218521"/>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6964405" y="1734538"/>
            <a:ext cx="1243702" cy="2218521"/>
          </a:xfrm>
        </p:spPr>
        <p:txBody>
          <a:bodyPr>
            <a:normAutofit/>
          </a:bodyPr>
          <a:lstStyle>
            <a:lvl1pPr marL="0" indent="0">
              <a:buNone/>
              <a:defRPr sz="9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Footer Placeholder 3">
            <a:extLst>
              <a:ext uri="{FF2B5EF4-FFF2-40B4-BE49-F238E27FC236}">
                <a16:creationId xmlns:a16="http://schemas.microsoft.com/office/drawing/2014/main" id="{3AE58850-3E44-9220-12DF-98BC6F729C54}"/>
              </a:ext>
            </a:extLst>
          </p:cNvPr>
          <p:cNvSpPr>
            <a:spLocks noGrp="1"/>
          </p:cNvSpPr>
          <p:nvPr>
            <p:ph type="ftr" sz="quarter" idx="36"/>
          </p:nvPr>
        </p:nvSpPr>
        <p:spPr/>
        <p:txBody>
          <a:bodyPr/>
          <a:lstStyle/>
          <a:p>
            <a:endParaRPr lang="en-US"/>
          </a:p>
        </p:txBody>
      </p:sp>
    </p:spTree>
    <p:extLst>
      <p:ext uri="{BB962C8B-B14F-4D97-AF65-F5344CB8AC3E}">
        <p14:creationId xmlns:p14="http://schemas.microsoft.com/office/powerpoint/2010/main" val="3861647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4207789" y="-7143"/>
            <a:ext cx="4936211" cy="5150643"/>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p:nvSpPr>
        <p:spPr>
          <a:xfrm>
            <a:off x="1" y="-7080"/>
            <a:ext cx="5463152" cy="5162204"/>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856504" y="668365"/>
            <a:ext cx="2949178" cy="1200150"/>
          </a:xfrm>
        </p:spPr>
        <p:txBody>
          <a:bodyPr anchor="b"/>
          <a:lstStyle>
            <a:lvl1pPr>
              <a:defRPr sz="24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856504" y="1868515"/>
            <a:ext cx="2949178" cy="2858691"/>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Footer Placeholder 1">
            <a:extLst>
              <a:ext uri="{FF2B5EF4-FFF2-40B4-BE49-F238E27FC236}">
                <a16:creationId xmlns:a16="http://schemas.microsoft.com/office/drawing/2014/main" id="{6A0ED9A8-0DA3-BC24-94A1-086C8ECA8189}"/>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439345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hoto with Caption - White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4207789" y="-7143"/>
            <a:ext cx="4936211" cy="5169347"/>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p:nvSpPr>
        <p:spPr>
          <a:xfrm>
            <a:off x="1" y="0"/>
            <a:ext cx="5463152" cy="5162204"/>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1" name="Title 1">
            <a:extLst>
              <a:ext uri="{FF2B5EF4-FFF2-40B4-BE49-F238E27FC236}">
                <a16:creationId xmlns:a16="http://schemas.microsoft.com/office/drawing/2014/main" id="{B2696218-EA6F-DE53-DF14-6383AEA46217}"/>
              </a:ext>
            </a:extLst>
          </p:cNvPr>
          <p:cNvSpPr>
            <a:spLocks noGrp="1"/>
          </p:cNvSpPr>
          <p:nvPr>
            <p:ph type="title" hasCustomPrompt="1"/>
          </p:nvPr>
        </p:nvSpPr>
        <p:spPr>
          <a:xfrm>
            <a:off x="856504" y="668365"/>
            <a:ext cx="2949178" cy="1200150"/>
          </a:xfrm>
        </p:spPr>
        <p:txBody>
          <a:bodyPr anchor="b"/>
          <a:lstStyle>
            <a:lvl1pPr>
              <a:defRPr sz="2400">
                <a:solidFill>
                  <a:schemeClr val="tx1"/>
                </a:solidFill>
              </a:defRPr>
            </a:lvl1pPr>
          </a:lstStyle>
          <a:p>
            <a:r>
              <a:rPr lang="en-US"/>
              <a:t>Click to add title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856504" y="1868515"/>
            <a:ext cx="2949178" cy="2858691"/>
          </a:xfrm>
        </p:spPr>
        <p:txBody>
          <a:bodyPr/>
          <a:lstStyle>
            <a:lvl1pPr marL="0" indent="0">
              <a:buNone/>
              <a:defRPr sz="12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2" name="Footer Placeholder 1">
            <a:extLst>
              <a:ext uri="{FF2B5EF4-FFF2-40B4-BE49-F238E27FC236}">
                <a16:creationId xmlns:a16="http://schemas.microsoft.com/office/drawing/2014/main" id="{7511E696-D9D7-67E3-048E-80603F311A2E}"/>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59285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p:nvPicPr>
        <p:blipFill>
          <a:blip r:embed="rId2"/>
          <a:stretch>
            <a:fillRect/>
          </a:stretch>
        </p:blipFill>
        <p:spPr>
          <a:xfrm>
            <a:off x="7467600" y="0"/>
            <a:ext cx="1676400" cy="51435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p:nvSpPr>
        <p:spPr>
          <a:xfrm>
            <a:off x="7466030" y="-7079"/>
            <a:ext cx="1685041" cy="515058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603803" y="1849710"/>
            <a:ext cx="5986234" cy="539818"/>
          </a:xfrm>
        </p:spPr>
        <p:txBody>
          <a:bodyPr>
            <a:noAutofit/>
          </a:bodyPr>
          <a:lstStyle>
            <a:lvl1pPr>
              <a:defRPr sz="72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693255" y="2575508"/>
            <a:ext cx="5905925" cy="336947"/>
          </a:xfrm>
        </p:spPr>
        <p:txBody>
          <a:bodyPr>
            <a:normAutofit/>
          </a:bodyPr>
          <a:lstStyle>
            <a:lvl1pPr marL="0" indent="0">
              <a:buFontTx/>
              <a:buNone/>
              <a:defRPr sz="1350" b="0" i="0">
                <a:solidFill>
                  <a:schemeClr val="bg2"/>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p:nvPicPr>
        <p:blipFill>
          <a:blip r:embed="rId3"/>
          <a:stretch>
            <a:fillRect/>
          </a:stretch>
        </p:blipFill>
        <p:spPr>
          <a:xfrm>
            <a:off x="603803" y="4304340"/>
            <a:ext cx="2031900" cy="363704"/>
          </a:xfrm>
          <a:prstGeom prst="rect">
            <a:avLst/>
          </a:prstGeom>
        </p:spPr>
      </p:pic>
    </p:spTree>
    <p:extLst>
      <p:ext uri="{BB962C8B-B14F-4D97-AF65-F5344CB8AC3E}">
        <p14:creationId xmlns:p14="http://schemas.microsoft.com/office/powerpoint/2010/main" val="4988089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p:nvPicPr>
        <p:blipFill>
          <a:blip r:embed="rId2"/>
          <a:stretch>
            <a:fillRect/>
          </a:stretch>
        </p:blipFill>
        <p:spPr>
          <a:xfrm>
            <a:off x="7467600" y="0"/>
            <a:ext cx="1676400" cy="51435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p:nvPicPr>
        <p:blipFill>
          <a:blip r:embed="rId3"/>
          <a:stretch>
            <a:fillRect/>
          </a:stretch>
        </p:blipFill>
        <p:spPr>
          <a:xfrm>
            <a:off x="775607" y="4317117"/>
            <a:ext cx="2031900" cy="363705"/>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603803" y="1849710"/>
            <a:ext cx="5986234" cy="539818"/>
          </a:xfrm>
        </p:spPr>
        <p:txBody>
          <a:bodyPr>
            <a:noAutofit/>
          </a:bodyPr>
          <a:lstStyle>
            <a:lvl1pPr>
              <a:defRPr sz="72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693255" y="2575508"/>
            <a:ext cx="5905925" cy="336947"/>
          </a:xfrm>
        </p:spPr>
        <p:txBody>
          <a:bodyPr>
            <a:normAutofit/>
          </a:bodyPr>
          <a:lstStyle>
            <a:lvl1pPr marL="0" indent="0">
              <a:buFontTx/>
              <a:buNone/>
              <a:defRPr sz="1350" b="0" i="0">
                <a:solidFill>
                  <a:schemeClr val="tx1"/>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add contact info</a:t>
            </a:r>
          </a:p>
        </p:txBody>
      </p:sp>
    </p:spTree>
    <p:extLst>
      <p:ext uri="{BB962C8B-B14F-4D97-AF65-F5344CB8AC3E}">
        <p14:creationId xmlns:p14="http://schemas.microsoft.com/office/powerpoint/2010/main" val="217146540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304FE-D420-5A90-7F0F-1BBE60BC232D}"/>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B3DBC36-B6CD-ECB6-392F-6869DDD235A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E7FA21D-A6EE-1E15-7513-F1C91180F6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3AA408A-1C7F-4F9D-4869-55F5A8FE7B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0CA38-05F5-CFF3-3AF5-F2E5516AFACE}"/>
              </a:ext>
            </a:extLst>
          </p:cNvPr>
          <p:cNvSpPr>
            <a:spLocks noGrp="1"/>
          </p:cNvSpPr>
          <p:nvPr>
            <p:ph type="sldNum" sz="quarter" idx="12"/>
          </p:nvPr>
        </p:nvSpPr>
        <p:spPr/>
        <p:txBody>
          <a:bodyPr/>
          <a:lstStyle/>
          <a:p>
            <a:fld id="{F39902C9-1D6D-3144-94C6-FDF8FB570987}" type="slidenum">
              <a:rPr lang="en-US" smtClean="0"/>
              <a:t>‹#›</a:t>
            </a:fld>
            <a:endParaRPr lang="en-US"/>
          </a:p>
        </p:txBody>
      </p:sp>
    </p:spTree>
    <p:extLst>
      <p:ext uri="{BB962C8B-B14F-4D97-AF65-F5344CB8AC3E}">
        <p14:creationId xmlns:p14="http://schemas.microsoft.com/office/powerpoint/2010/main" val="2528157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33655-A389-1877-483F-7552A78403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9C13C-8DA4-8927-03E5-192EB29ADB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D64F9-6F16-1032-84E7-06B57A9AE9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8DB16F3-9125-7F3D-BA25-119A9801B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0A9C3-69F8-EC0E-0065-5DA371E220FD}"/>
              </a:ext>
            </a:extLst>
          </p:cNvPr>
          <p:cNvSpPr>
            <a:spLocks noGrp="1"/>
          </p:cNvSpPr>
          <p:nvPr>
            <p:ph type="sldNum" sz="quarter" idx="12"/>
          </p:nvPr>
        </p:nvSpPr>
        <p:spPr/>
        <p:txBody>
          <a:bodyPr/>
          <a:lstStyle/>
          <a:p>
            <a:fld id="{F39902C9-1D6D-3144-94C6-FDF8FB570987}" type="slidenum">
              <a:rPr lang="en-US" smtClean="0"/>
              <a:t>‹#›</a:t>
            </a:fld>
            <a:endParaRPr lang="en-US"/>
          </a:p>
        </p:txBody>
      </p:sp>
    </p:spTree>
    <p:extLst>
      <p:ext uri="{BB962C8B-B14F-4D97-AF65-F5344CB8AC3E}">
        <p14:creationId xmlns:p14="http://schemas.microsoft.com/office/powerpoint/2010/main" val="2283649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sp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sp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3533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9144000" cy="5143500"/>
          </a:xfrm>
        </p:spPr>
        <p:txBody>
          <a:bodyPr>
            <a:normAutofit/>
          </a:bodyPr>
          <a:lstStyle>
            <a:lvl1pPr marL="0" indent="0">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359229" y="3503544"/>
            <a:ext cx="8450036" cy="1051064"/>
          </a:xfrm>
        </p:spPr>
        <p:txBody>
          <a:bodyPr/>
          <a:lstStyle>
            <a:lvl1pPr algn="ctr">
              <a:defRPr/>
            </a:lvl1pPr>
          </a:lstStyle>
          <a:p>
            <a:r>
              <a:rPr lang="en-US"/>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359229" y="4564133"/>
            <a:ext cx="8450036" cy="336947"/>
          </a:xfrm>
        </p:spPr>
        <p:txBody>
          <a:bodyPr>
            <a:noAutofit/>
          </a:bodyPr>
          <a:lstStyle>
            <a:lvl1pPr marL="0" indent="0" algn="ctr">
              <a:buFontTx/>
              <a:buNone/>
              <a:defRPr sz="1500" b="0" i="0">
                <a:solidFill>
                  <a:schemeClr val="tx1"/>
                </a:solidFill>
                <a:latin typeface="Acumin Pro Medium" panose="020B0504020202020204" pitchFamily="34" charset="77"/>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Click to edit Subtitle style</a:t>
            </a:r>
          </a:p>
        </p:txBody>
      </p:sp>
    </p:spTree>
    <p:extLst>
      <p:ext uri="{BB962C8B-B14F-4D97-AF65-F5344CB8AC3E}">
        <p14:creationId xmlns:p14="http://schemas.microsoft.com/office/powerpoint/2010/main" val="35666148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6E7D-7332-7185-3D16-7DA58200D8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567026-6F30-F0A7-A0AD-CABAA0E0B99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7B1E81E-02E2-89BC-E661-83967160B8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EFD422-6FF6-FDA5-9AB3-9B1BAF94FAF3}"/>
              </a:ext>
            </a:extLst>
          </p:cNvPr>
          <p:cNvSpPr>
            <a:spLocks noGrp="1"/>
          </p:cNvSpPr>
          <p:nvPr>
            <p:ph type="sldNum" sz="quarter" idx="12"/>
          </p:nvPr>
        </p:nvSpPr>
        <p:spPr/>
        <p:txBody>
          <a:bodyPr/>
          <a:lstStyle/>
          <a:p>
            <a:fld id="{F39902C9-1D6D-3144-94C6-FDF8FB570987}" type="slidenum">
              <a:rPr lang="en-US" smtClean="0"/>
              <a:t>‹#›</a:t>
            </a:fld>
            <a:endParaRPr lang="en-US"/>
          </a:p>
        </p:txBody>
      </p:sp>
    </p:spTree>
    <p:extLst>
      <p:ext uri="{BB962C8B-B14F-4D97-AF65-F5344CB8AC3E}">
        <p14:creationId xmlns:p14="http://schemas.microsoft.com/office/powerpoint/2010/main" val="10750432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sp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42867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33"/>
        <p:cNvGrpSpPr/>
        <p:nvPr/>
      </p:nvGrpSpPr>
      <p:grpSpPr>
        <a:xfrm>
          <a:off x="0" y="0"/>
          <a:ext cx="0" cy="0"/>
          <a:chOff x="0" y="0"/>
          <a:chExt cx="0" cy="0"/>
        </a:xfrm>
      </p:grpSpPr>
      <p:sp>
        <p:nvSpPr>
          <p:cNvPr id="134" name="Google Shape;134;p33"/>
          <p:cNvSpPr txBox="1">
            <a:spLocks noGrp="1"/>
          </p:cNvSpPr>
          <p:nvPr>
            <p:ph type="title"/>
          </p:nvPr>
        </p:nvSpPr>
        <p:spPr>
          <a:xfrm>
            <a:off x="685800" y="2060973"/>
            <a:ext cx="7772400" cy="1021556"/>
          </a:xfrm>
          <a:prstGeom prst="rect">
            <a:avLst/>
          </a:prstGeom>
          <a:solidFill>
            <a:srgbClr val="FFFFFF"/>
          </a:solidFill>
          <a:ln>
            <a:noFill/>
          </a:ln>
        </p:spPr>
        <p:txBody>
          <a:bodyPr spcFirstLastPara="1" wrap="square" lIns="182875" tIns="182875" rIns="182875" bIns="182875" anchor="t" anchorCtr="0">
            <a:normAutofit/>
          </a:bodyPr>
          <a:lstStyle>
            <a:lvl1pPr lvl="0" algn="ctr">
              <a:lnSpc>
                <a:spcPct val="90000"/>
              </a:lnSpc>
              <a:spcBef>
                <a:spcPts val="0"/>
              </a:spcBef>
              <a:spcAft>
                <a:spcPts val="0"/>
              </a:spcAft>
              <a:buClr>
                <a:srgbClr val="262626"/>
              </a:buClr>
              <a:buSzPts val="3000"/>
              <a:buFont typeface="Calibri"/>
              <a:buNone/>
              <a:defRPr sz="30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35" name="Google Shape;135;p33"/>
          <p:cNvCxnSpPr/>
          <p:nvPr/>
        </p:nvCxnSpPr>
        <p:spPr>
          <a:xfrm>
            <a:off x="-57794" y="0"/>
            <a:ext cx="9259587" cy="0"/>
          </a:xfrm>
          <a:prstGeom prst="straightConnector1">
            <a:avLst/>
          </a:prstGeom>
          <a:noFill/>
          <a:ln w="76200" cap="flat" cmpd="sng">
            <a:solidFill>
              <a:schemeClr val="accent1"/>
            </a:solidFill>
            <a:prstDash val="solid"/>
            <a:miter lim="800000"/>
            <a:headEnd type="none" w="sm" len="sm"/>
            <a:tailEnd type="none" w="sm" len="sm"/>
          </a:ln>
        </p:spPr>
      </p:cxnSp>
      <p:cxnSp>
        <p:nvCxnSpPr>
          <p:cNvPr id="136" name="Google Shape;136;p33"/>
          <p:cNvCxnSpPr/>
          <p:nvPr/>
        </p:nvCxnSpPr>
        <p:spPr>
          <a:xfrm>
            <a:off x="-78517" y="5143500"/>
            <a:ext cx="9259587" cy="0"/>
          </a:xfrm>
          <a:prstGeom prst="straightConnector1">
            <a:avLst/>
          </a:prstGeom>
          <a:noFill/>
          <a:ln w="76200" cap="flat" cmpd="sng">
            <a:solidFill>
              <a:schemeClr val="accent1"/>
            </a:solidFill>
            <a:prstDash val="solid"/>
            <a:miter lim="800000"/>
            <a:headEnd type="none" w="sm" len="sm"/>
            <a:tailEnd type="none" w="sm" len="sm"/>
          </a:ln>
        </p:spPr>
      </p:cxnSp>
      <p:sp>
        <p:nvSpPr>
          <p:cNvPr id="137" name="Google Shape;137;p33"/>
          <p:cNvSpPr txBox="1">
            <a:spLocks noGrp="1"/>
          </p:cNvSpPr>
          <p:nvPr>
            <p:ph type="sldNum" idx="12"/>
          </p:nvPr>
        </p:nvSpPr>
        <p:spPr>
          <a:xfrm>
            <a:off x="8556784" y="4749851"/>
            <a:ext cx="548700" cy="393600"/>
          </a:xfrm>
          <a:prstGeom prst="rect">
            <a:avLst/>
          </a:prstGeom>
          <a:noFill/>
          <a:ln>
            <a:noFill/>
          </a:ln>
        </p:spPr>
        <p:txBody>
          <a:bodyPr spcFirstLastPara="1" wrap="square" lIns="18275" tIns="45700" rIns="1827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26262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516404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38"/>
        <p:cNvGrpSpPr/>
        <p:nvPr/>
      </p:nvGrpSpPr>
      <p:grpSpPr>
        <a:xfrm>
          <a:off x="0" y="0"/>
          <a:ext cx="0" cy="0"/>
          <a:chOff x="0" y="0"/>
          <a:chExt cx="0" cy="0"/>
        </a:xfrm>
      </p:grpSpPr>
      <p:sp>
        <p:nvSpPr>
          <p:cNvPr id="139" name="Google Shape;139;p34"/>
          <p:cNvSpPr txBox="1">
            <a:spLocks noGrp="1"/>
          </p:cNvSpPr>
          <p:nvPr>
            <p:ph type="body" idx="1"/>
          </p:nvPr>
        </p:nvSpPr>
        <p:spPr>
          <a:xfrm>
            <a:off x="277148" y="978753"/>
            <a:ext cx="8557768" cy="387518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750"/>
              </a:spcBef>
              <a:spcAft>
                <a:spcPts val="0"/>
              </a:spcAft>
              <a:buSzPts val="1800"/>
              <a:buChar char="•"/>
              <a:defRPr/>
            </a:lvl1pPr>
            <a:lvl2pPr marL="914400" lvl="1" indent="-304800" algn="l">
              <a:lnSpc>
                <a:spcPct val="100000"/>
              </a:lnSpc>
              <a:spcBef>
                <a:spcPts val="750"/>
              </a:spcBef>
              <a:spcAft>
                <a:spcPts val="0"/>
              </a:spcAft>
              <a:buSzPts val="1200"/>
              <a:buChar char="•"/>
              <a:defRPr/>
            </a:lvl2pPr>
            <a:lvl3pPr marL="1371600" lvl="2" indent="-304800" algn="l">
              <a:lnSpc>
                <a:spcPct val="100000"/>
              </a:lnSpc>
              <a:spcBef>
                <a:spcPts val="750"/>
              </a:spcBef>
              <a:spcAft>
                <a:spcPts val="0"/>
              </a:spcAft>
              <a:buSzPts val="1200"/>
              <a:buChar char="•"/>
              <a:defRPr/>
            </a:lvl3pPr>
            <a:lvl4pPr marL="1828800" lvl="3" indent="-342900" algn="l">
              <a:lnSpc>
                <a:spcPct val="100000"/>
              </a:lnSpc>
              <a:spcBef>
                <a:spcPts val="750"/>
              </a:spcBef>
              <a:spcAft>
                <a:spcPts val="0"/>
              </a:spcAft>
              <a:buSzPts val="1800"/>
              <a:buChar char="•"/>
              <a:defRPr/>
            </a:lvl4pPr>
            <a:lvl5pPr marL="2286000" lvl="4" indent="-342900" algn="l">
              <a:lnSpc>
                <a:spcPct val="100000"/>
              </a:lnSpc>
              <a:spcBef>
                <a:spcPts val="750"/>
              </a:spcBef>
              <a:spcAft>
                <a:spcPts val="0"/>
              </a:spcAft>
              <a:buSzPts val="1800"/>
              <a:buChar char="•"/>
              <a:defRPr/>
            </a:lvl5pPr>
            <a:lvl6pPr marL="2743200" lvl="5" indent="-342900" algn="l">
              <a:lnSpc>
                <a:spcPct val="100000"/>
              </a:lnSpc>
              <a:spcBef>
                <a:spcPts val="750"/>
              </a:spcBef>
              <a:spcAft>
                <a:spcPts val="0"/>
              </a:spcAft>
              <a:buSzPts val="1800"/>
              <a:buChar char="•"/>
              <a:defRPr/>
            </a:lvl6pPr>
            <a:lvl7pPr marL="3200400" lvl="6" indent="-342900" algn="l">
              <a:lnSpc>
                <a:spcPct val="100000"/>
              </a:lnSpc>
              <a:spcBef>
                <a:spcPts val="750"/>
              </a:spcBef>
              <a:spcAft>
                <a:spcPts val="0"/>
              </a:spcAft>
              <a:buSzPts val="1800"/>
              <a:buChar char="•"/>
              <a:defRPr/>
            </a:lvl7pPr>
            <a:lvl8pPr marL="3657600" lvl="7" indent="-342900" algn="l">
              <a:lnSpc>
                <a:spcPct val="100000"/>
              </a:lnSpc>
              <a:spcBef>
                <a:spcPts val="750"/>
              </a:spcBef>
              <a:spcAft>
                <a:spcPts val="0"/>
              </a:spcAft>
              <a:buSzPts val="1800"/>
              <a:buChar char="•"/>
              <a:defRPr/>
            </a:lvl8pPr>
            <a:lvl9pPr marL="4114800" lvl="8" indent="-342900" algn="l">
              <a:lnSpc>
                <a:spcPct val="100000"/>
              </a:lnSpc>
              <a:spcBef>
                <a:spcPts val="750"/>
              </a:spcBef>
              <a:spcAft>
                <a:spcPts val="0"/>
              </a:spcAft>
              <a:buSzPts val="1800"/>
              <a:buChar char="•"/>
              <a:defRPr/>
            </a:lvl9pPr>
          </a:lstStyle>
          <a:p>
            <a:endParaRPr/>
          </a:p>
        </p:txBody>
      </p:sp>
      <p:sp>
        <p:nvSpPr>
          <p:cNvPr id="140" name="Google Shape;140;p34"/>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rmAutofit/>
          </a:bodyPr>
          <a:lstStyle>
            <a:lvl1pPr lvl="0" algn="l">
              <a:lnSpc>
                <a:spcPct val="90000"/>
              </a:lnSpc>
              <a:spcBef>
                <a:spcPts val="0"/>
              </a:spcBef>
              <a:spcAft>
                <a:spcPts val="0"/>
              </a:spcAft>
              <a:buClr>
                <a:srgbClr val="262626"/>
              </a:buClr>
              <a:buSzPts val="1950"/>
              <a:buFont typeface="Calibri"/>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41" name="Google Shape;141;p34"/>
          <p:cNvCxnSpPr/>
          <p:nvPr/>
        </p:nvCxnSpPr>
        <p:spPr>
          <a:xfrm>
            <a:off x="277149" y="567452"/>
            <a:ext cx="8557769" cy="0"/>
          </a:xfrm>
          <a:prstGeom prst="straightConnector1">
            <a:avLst/>
          </a:prstGeom>
          <a:noFill/>
          <a:ln w="38100" cap="flat" cmpd="sng">
            <a:solidFill>
              <a:schemeClr val="accent1"/>
            </a:solidFill>
            <a:prstDash val="solid"/>
            <a:miter lim="800000"/>
            <a:headEnd type="none" w="sm" len="sm"/>
            <a:tailEnd type="none" w="sm" len="sm"/>
          </a:ln>
        </p:spPr>
      </p:cxnSp>
      <p:sp>
        <p:nvSpPr>
          <p:cNvPr id="142" name="Google Shape;142;p34"/>
          <p:cNvSpPr>
            <a:spLocks noGrp="1"/>
          </p:cNvSpPr>
          <p:nvPr>
            <p:ph type="sldNum" idx="12"/>
          </p:nvPr>
        </p:nvSpPr>
        <p:spPr>
          <a:xfrm>
            <a:off x="8361860" y="4843130"/>
            <a:ext cx="365760" cy="274320"/>
          </a:xfrm>
          <a:prstGeom prst="ellipse">
            <a:avLst/>
          </a:prstGeom>
          <a:noFill/>
          <a:ln>
            <a:noFill/>
          </a:ln>
        </p:spPr>
        <p:txBody>
          <a:bodyPr spcFirstLastPara="1" wrap="square" lIns="18275" tIns="45700" rIns="18275" bIns="45700" anchor="ctr" anchorCtr="0">
            <a:noAutofit/>
          </a:bodyPr>
          <a:lstStyle>
            <a:lvl1pPr marL="0" marR="0" lvl="0"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750"/>
              <a:buFont typeface="Arial"/>
              <a:buNone/>
              <a:defRPr sz="750" b="1"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9220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7143"/>
            <a:ext cx="9144000" cy="5169347"/>
          </a:xfrm>
          <a:ln>
            <a:noFill/>
          </a:ln>
        </p:spPr>
        <p:txBody>
          <a:bodyPr/>
          <a:lstStyle/>
          <a:p>
            <a:r>
              <a:rPr lang="en-US"/>
              <a:t>Click icon to add picture</a:t>
            </a:r>
          </a:p>
        </p:txBody>
      </p:sp>
      <p:sp>
        <p:nvSpPr>
          <p:cNvPr id="2" name="Footer Placeholder 1">
            <a:extLst>
              <a:ext uri="{FF2B5EF4-FFF2-40B4-BE49-F238E27FC236}">
                <a16:creationId xmlns:a16="http://schemas.microsoft.com/office/drawing/2014/main" id="{DCA0E95C-D44C-0BD3-29E1-C39EBAC823AE}"/>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988516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42900" y="1157493"/>
            <a:ext cx="8450035" cy="3341030"/>
          </a:xfrm>
        </p:spPr>
        <p:txBody>
          <a:bodyPr numCol="1">
            <a:noAutofit/>
          </a:bodyPr>
          <a:lstStyle>
            <a:lvl1pPr marL="0" indent="0" algn="l" fontAlgn="t">
              <a:buFontTx/>
              <a:buNone/>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p:nvPicPr>
        <p:blipFill>
          <a:blip r:embed="rId2"/>
          <a:stretch>
            <a:fillRect/>
          </a:stretch>
        </p:blipFill>
        <p:spPr>
          <a:xfrm>
            <a:off x="334735" y="4670836"/>
            <a:ext cx="1352393" cy="242075"/>
          </a:xfrm>
          <a:prstGeom prst="rect">
            <a:avLst/>
          </a:prstGeom>
        </p:spPr>
      </p:pic>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8998286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342900" y="1157493"/>
            <a:ext cx="8450035" cy="3341030"/>
          </a:xfrm>
        </p:spPr>
        <p:txBody>
          <a:bodyPr numCol="2">
            <a:noAutofit/>
          </a:bodyPr>
          <a:lstStyle>
            <a:lvl1pPr marL="0" indent="0" algn="l" fontAlgn="t">
              <a:buFontTx/>
              <a:buNone/>
              <a:defRPr sz="1350" baseline="0">
                <a:latin typeface="Acumin Pro" panose="020B0504020202020204" pitchFamily="34" charset="77"/>
              </a:defRPr>
            </a:lvl1pPr>
            <a:lvl2pPr marL="342900" indent="0" algn="l">
              <a:buFontTx/>
              <a:buNone/>
              <a:defRPr sz="1350"/>
            </a:lvl2pPr>
            <a:lvl3pPr marL="685800" indent="0" algn="l">
              <a:buFontTx/>
              <a:buNone/>
              <a:defRPr sz="1350"/>
            </a:lvl3pPr>
            <a:lvl4pPr marL="1028700" indent="0" algn="l">
              <a:buFontTx/>
              <a:buNone/>
              <a:defRPr sz="1350"/>
            </a:lvl4pPr>
            <a:lvl5pPr marL="1371600" indent="0" algn="l">
              <a:buFontTx/>
              <a:buNone/>
              <a:defRPr sz="1350"/>
            </a:lvl5pPr>
          </a:lstStyle>
          <a:p>
            <a:pPr lvl="0"/>
            <a:r>
              <a:rPr lang="en-US"/>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p:nvPicPr>
        <p:blipFill>
          <a:blip r:embed="rId2"/>
          <a:stretch>
            <a:fillRect/>
          </a:stretch>
        </p:blipFill>
        <p:spPr>
          <a:xfrm>
            <a:off x="334735" y="4670836"/>
            <a:ext cx="1352393" cy="242075"/>
          </a:xfrm>
          <a:prstGeom prst="rect">
            <a:avLst/>
          </a:prstGeom>
        </p:spPr>
      </p:pic>
      <p:sp>
        <p:nvSpPr>
          <p:cNvPr id="2" name="Footer Placeholder 1">
            <a:extLst>
              <a:ext uri="{FF2B5EF4-FFF2-40B4-BE49-F238E27FC236}">
                <a16:creationId xmlns:a16="http://schemas.microsoft.com/office/drawing/2014/main" id="{531718D0-66F2-E88D-01BB-CD3AF9F1A376}"/>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41184830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351064" y="1157493"/>
            <a:ext cx="8450036" cy="3341030"/>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p:nvPicPr>
        <p:blipFill>
          <a:blip r:embed="rId2"/>
          <a:stretch>
            <a:fillRect/>
          </a:stretch>
        </p:blipFill>
        <p:spPr>
          <a:xfrm>
            <a:off x="334735" y="4670836"/>
            <a:ext cx="1352393" cy="242075"/>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6" name="Footer Placeholder 5">
            <a:extLst>
              <a:ext uri="{FF2B5EF4-FFF2-40B4-BE49-F238E27FC236}">
                <a16:creationId xmlns:a16="http://schemas.microsoft.com/office/drawing/2014/main" id="{0BF54FE2-5844-7885-7089-16924C393EB6}"/>
              </a:ext>
            </a:extLst>
          </p:cNvPr>
          <p:cNvSpPr>
            <a:spLocks noGrp="1"/>
          </p:cNvSpPr>
          <p:nvPr>
            <p:ph type="ftr" sz="quarter" idx="15"/>
          </p:nvPr>
        </p:nvSpPr>
        <p:spPr/>
        <p:txBody>
          <a:bodyPr/>
          <a:lstStyle/>
          <a:p>
            <a:endParaRPr lang="en-US"/>
          </a:p>
        </p:txBody>
      </p:sp>
    </p:spTree>
    <p:extLst>
      <p:ext uri="{BB962C8B-B14F-4D97-AF65-F5344CB8AC3E}">
        <p14:creationId xmlns:p14="http://schemas.microsoft.com/office/powerpoint/2010/main" val="407565517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351065" y="1157493"/>
            <a:ext cx="4059877" cy="3292754"/>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4731868" y="1157493"/>
            <a:ext cx="4069232" cy="3292754"/>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p:nvPicPr>
        <p:blipFill>
          <a:blip r:embed="rId2"/>
          <a:stretch>
            <a:fillRect/>
          </a:stretch>
        </p:blipFill>
        <p:spPr>
          <a:xfrm>
            <a:off x="334735" y="4670836"/>
            <a:ext cx="1352393" cy="242075"/>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Footer Placeholder 2">
            <a:extLst>
              <a:ext uri="{FF2B5EF4-FFF2-40B4-BE49-F238E27FC236}">
                <a16:creationId xmlns:a16="http://schemas.microsoft.com/office/drawing/2014/main" id="{73E23E79-165A-C0A0-34F4-D4CD4FAC54E2}"/>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83519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351065" y="1157493"/>
            <a:ext cx="2630674" cy="3292754"/>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p:nvPicPr>
        <p:blipFill>
          <a:blip r:embed="rId2"/>
          <a:stretch>
            <a:fillRect/>
          </a:stretch>
        </p:blipFill>
        <p:spPr>
          <a:xfrm>
            <a:off x="334735" y="4670836"/>
            <a:ext cx="1352393" cy="242075"/>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3256663" y="1157492"/>
            <a:ext cx="2630674" cy="3292753"/>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6182353" y="1157492"/>
            <a:ext cx="2630674" cy="3292753"/>
          </a:xfrm>
        </p:spPr>
        <p:txBody>
          <a:bodyPr>
            <a:normAutofit/>
          </a:bodyPr>
          <a:lstStyle>
            <a:lvl1pPr>
              <a:defRPr sz="1500"/>
            </a:lvl1pPr>
            <a:lvl2pPr>
              <a:defRPr sz="1350"/>
            </a:lvl2pPr>
            <a:lvl3pPr>
              <a:defRPr sz="1350"/>
            </a:lvl3pPr>
            <a:lvl4pPr>
              <a:defRPr sz="1125"/>
            </a:lvl4pPr>
            <a:lvl5pPr>
              <a:defRPr sz="10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342900" y="715718"/>
            <a:ext cx="8458200" cy="274320"/>
          </a:xfrm>
        </p:spPr>
        <p:txBody>
          <a:bodyPr>
            <a:noAutofit/>
          </a:bodyPr>
          <a:lstStyle>
            <a:lvl1pPr marL="0" indent="0" algn="l">
              <a:buNone/>
              <a:defRPr sz="165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4" name="Footer Placeholder 3">
            <a:extLst>
              <a:ext uri="{FF2B5EF4-FFF2-40B4-BE49-F238E27FC236}">
                <a16:creationId xmlns:a16="http://schemas.microsoft.com/office/drawing/2014/main" id="{67E20F0F-7917-55BD-382B-A4E024108196}"/>
              </a:ext>
            </a:extLst>
          </p:cNvPr>
          <p:cNvSpPr>
            <a:spLocks noGrp="1"/>
          </p:cNvSpPr>
          <p:nvPr>
            <p:ph type="ftr" sz="quarter" idx="19"/>
          </p:nvPr>
        </p:nvSpPr>
        <p:spPr/>
        <p:txBody>
          <a:bodyPr/>
          <a:lstStyle/>
          <a:p>
            <a:endParaRPr lang="en-US"/>
          </a:p>
        </p:txBody>
      </p:sp>
    </p:spTree>
    <p:extLst>
      <p:ext uri="{BB962C8B-B14F-4D97-AF65-F5344CB8AC3E}">
        <p14:creationId xmlns:p14="http://schemas.microsoft.com/office/powerpoint/2010/main" val="20865364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F19200A-5F39-EB36-4116-B2C1717CC7AD}"/>
              </a:ext>
            </a:extLst>
          </p:cNvPr>
          <p:cNvSpPr>
            <a:spLocks noGrp="1"/>
          </p:cNvSpPr>
          <p:nvPr>
            <p:ph type="ftr" sz="quarter" idx="3"/>
          </p:nvPr>
        </p:nvSpPr>
        <p:spPr>
          <a:xfrm>
            <a:off x="7461174" y="4721293"/>
            <a:ext cx="1339925" cy="242978"/>
          </a:xfrm>
          <a:prstGeom prst="rect">
            <a:avLst/>
          </a:prstGeom>
        </p:spPr>
        <p:txBody>
          <a:bodyPr vert="horz" lIns="91440" tIns="45720" rIns="91440" bIns="45720" rtlCol="0" anchor="ctr"/>
          <a:lstStyle>
            <a:lvl1pPr algn="ctr">
              <a:defRPr sz="825">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351064" y="288753"/>
            <a:ext cx="8450036" cy="441774"/>
          </a:xfrm>
          <a:prstGeom prst="rect">
            <a:avLst/>
          </a:prstGeom>
        </p:spPr>
        <p:txBody>
          <a:bodyPr vert="horz" lIns="91440" tIns="45720" rIns="91440" bIns="45720" rtlCol="0" anchor="ctr">
            <a:normAutofit/>
          </a:bodyPr>
          <a:lstStyle/>
          <a:p>
            <a:r>
              <a:rPr lang="en-US"/>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351064" y="894522"/>
            <a:ext cx="8450036" cy="362849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58560"/>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Lst>
  <p:hf hdr="0" ftr="0" dt="0"/>
  <p:txStyles>
    <p:titleStyle>
      <a:lvl1pPr algn="l" defTabSz="685800" rtl="0" eaLnBrk="1" fontAlgn="b" latinLnBrk="0" hangingPunct="1">
        <a:lnSpc>
          <a:spcPct val="90000"/>
        </a:lnSpc>
        <a:spcBef>
          <a:spcPct val="0"/>
        </a:spcBef>
        <a:buNone/>
        <a:defRPr lang="en-US" sz="3600" b="1" i="1" kern="1200" cap="none" baseline="0" dirty="0">
          <a:solidFill>
            <a:schemeClr val="tx1"/>
          </a:solidFill>
          <a:latin typeface="Acumin Pro Condensed Semibold" panose="020B0506020202020204" pitchFamily="34" charset="77"/>
          <a:ea typeface="+mj-ea"/>
          <a:cs typeface="+mj-cs"/>
        </a:defRPr>
      </a:lvl1pPr>
    </p:titleStyle>
    <p:bodyStyle>
      <a:lvl1pPr marL="171450" indent="-171450" algn="l" defTabSz="685800" rtl="0" eaLnBrk="1" latinLnBrk="0" hangingPunct="1">
        <a:lnSpc>
          <a:spcPct val="90000"/>
        </a:lnSpc>
        <a:spcBef>
          <a:spcPts val="750"/>
        </a:spcBef>
        <a:buFont typeface="Wingdings" pitchFamily="2" charset="2"/>
        <a:buChar char="§"/>
        <a:defRPr sz="1500" b="0" i="0" kern="1200" baseline="0">
          <a:solidFill>
            <a:schemeClr val="tx1"/>
          </a:solidFill>
          <a:latin typeface="Acumin Pro" panose="020B0504020202020204" pitchFamily="34" charset="77"/>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350" b="0" i="0" kern="1200" baseline="0">
          <a:solidFill>
            <a:schemeClr val="tx1"/>
          </a:solidFill>
          <a:latin typeface="Acumin Pro" panose="020B0504020202020204" pitchFamily="34" charset="77"/>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200" b="0" i="0" kern="1200" baseline="0">
          <a:solidFill>
            <a:schemeClr val="tx1"/>
          </a:solidFill>
          <a:latin typeface="Acumin Pro" panose="020B0504020202020204" pitchFamily="34" charset="77"/>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125" b="0" i="0" kern="1200" baseline="0">
          <a:solidFill>
            <a:schemeClr val="tx1"/>
          </a:solidFill>
          <a:latin typeface="Acumin Pro" panose="020B0504020202020204" pitchFamily="34" charset="77"/>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050" b="0" i="0" kern="1200" baseline="0">
          <a:solidFill>
            <a:schemeClr val="tx1"/>
          </a:solidFill>
          <a:latin typeface="Acumin Pro" panose="020B0504020202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5.png"/></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0.xml"/><Relationship Id="rId1" Type="http://schemas.openxmlformats.org/officeDocument/2006/relationships/slideLayout" Target="../slideLayouts/slideLayout29.xml"/><Relationship Id="rId5" Type="http://schemas.openxmlformats.org/officeDocument/2006/relationships/image" Target="../media/image142.png"/><Relationship Id="rId4" Type="http://schemas.openxmlformats.org/officeDocument/2006/relationships/image" Target="../media/image141.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3.xml"/><Relationship Id="rId1" Type="http://schemas.openxmlformats.org/officeDocument/2006/relationships/slideLayout" Target="../slideLayouts/slideLayout29.xml"/><Relationship Id="rId5" Type="http://schemas.openxmlformats.org/officeDocument/2006/relationships/image" Target="../media/image146.png"/><Relationship Id="rId4" Type="http://schemas.openxmlformats.org/officeDocument/2006/relationships/image" Target="../media/image145.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6.xml"/><Relationship Id="rId1" Type="http://schemas.openxmlformats.org/officeDocument/2006/relationships/slideLayout" Target="../slideLayouts/slideLayout29.xml"/><Relationship Id="rId4" Type="http://schemas.openxmlformats.org/officeDocument/2006/relationships/image" Target="../media/image146.png"/></Relationships>
</file>

<file path=ppt/slides/_rels/slide10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7.xml"/><Relationship Id="rId1" Type="http://schemas.openxmlformats.org/officeDocument/2006/relationships/slideLayout" Target="../slideLayouts/slideLayout29.xml"/><Relationship Id="rId5" Type="http://schemas.openxmlformats.org/officeDocument/2006/relationships/image" Target="../media/image150.png"/><Relationship Id="rId4" Type="http://schemas.openxmlformats.org/officeDocument/2006/relationships/image" Target="../media/image14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8.png"/><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8.xml"/><Relationship Id="rId1" Type="http://schemas.openxmlformats.org/officeDocument/2006/relationships/slideLayout" Target="../slideLayouts/slideLayout29.xml"/><Relationship Id="rId4" Type="http://schemas.openxmlformats.org/officeDocument/2006/relationships/image" Target="../media/image152.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0.xml"/><Relationship Id="rId1" Type="http://schemas.openxmlformats.org/officeDocument/2006/relationships/slideLayout" Target="../slideLayouts/slideLayout29.xml"/><Relationship Id="rId4" Type="http://schemas.openxmlformats.org/officeDocument/2006/relationships/image" Target="../media/image154.png"/></Relationships>
</file>

<file path=ppt/slides/_rels/slide11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1.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02.xm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3.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4.xml"/><Relationship Id="rId1" Type="http://schemas.openxmlformats.org/officeDocument/2006/relationships/slideLayout" Target="../slideLayouts/slideLayout29.xml"/><Relationship Id="rId4" Type="http://schemas.openxmlformats.org/officeDocument/2006/relationships/image" Target="../media/image158.png"/></Relationships>
</file>

<file path=ppt/slides/_rels/slide1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5.xml"/><Relationship Id="rId1" Type="http://schemas.openxmlformats.org/officeDocument/2006/relationships/slideLayout" Target="../slideLayouts/slideLayout29.xml"/><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6.xml"/><Relationship Id="rId1" Type="http://schemas.openxmlformats.org/officeDocument/2006/relationships/slideLayout" Target="../slideLayouts/slideLayout29.xml"/><Relationship Id="rId4" Type="http://schemas.openxmlformats.org/officeDocument/2006/relationships/image" Target="../media/image159.png"/></Relationships>
</file>

<file path=ppt/slides/_rels/slide121.xml.rels><?xml version="1.0" encoding="UTF-8" standalone="yes"?>
<Relationships xmlns="http://schemas.openxmlformats.org/package/2006/relationships"><Relationship Id="rId3" Type="http://schemas.microsoft.com/office/2018/10/relationships/comments" Target="../comments/modernComment_214_92B6812F.xml"/><Relationship Id="rId2" Type="http://schemas.openxmlformats.org/officeDocument/2006/relationships/notesSlide" Target="../notesSlides/notesSlide107.xml"/><Relationship Id="rId1" Type="http://schemas.openxmlformats.org/officeDocument/2006/relationships/slideLayout" Target="../slideLayouts/slideLayout29.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0D_D9042E00.xml"/><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1.xml"/><Relationship Id="rId5" Type="http://schemas.openxmlformats.org/officeDocument/2006/relationships/hyperlink" Target="https://animalia-life.club/qa/pictures/question-mark-transparent-background" TargetMode="Externa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D8_FADCCF3D.xml"/><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8/10/relationships/comments" Target="../comments/modernComment_1FD_3D50A4FE.xml"/><Relationship Id="rId7" Type="http://schemas.openxmlformats.org/officeDocument/2006/relationships/hyperlink" Target="https://animalia-life.club/qa/pictures/question-mark-transparent-background"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hyperlink" Target="https://www.processmaker.com/blog/business-process-reengineering-get-started/" TargetMode="External"/><Relationship Id="rId4" Type="http://schemas.openxmlformats.org/officeDocument/2006/relationships/image" Target="../media/image33.png"/><Relationship Id="rId9" Type="http://schemas.openxmlformats.org/officeDocument/2006/relationships/hyperlink" Target="https://sarapis.org/category/emergency-management/" TargetMode="External"/></Relationships>
</file>

<file path=ppt/slides/_rels/slide29.xml.rels><?xml version="1.0" encoding="UTF-8" standalone="yes"?>
<Relationships xmlns="http://schemas.openxmlformats.org/package/2006/relationships"><Relationship Id="rId3" Type="http://schemas.microsoft.com/office/2018/10/relationships/comments" Target="../comments/modernComment_114_5A1CF87B.xml"/><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8/10/relationships/comments" Target="../comments/modernComment_20E_5E54D8DF.xml"/><Relationship Id="rId7" Type="http://schemas.openxmlformats.org/officeDocument/2006/relationships/hyperlink" Target="https://www.vrogue.co/post/double-arrow-svg-png-icon-free-download-417002-onlinewebfonts-com"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hyperlink" Target="https://sarapis.org/category/emergency-management/"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22B_5BD74DCD.xml"/><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hyperlink" Target="https://ar.inspiredpencil.com/pictures-2023/discover-clipart" TargetMode="Externa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212_715FCE87.xml"/><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9.xml"/><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135_7417E71.xml"/><Relationship Id="rId2" Type="http://schemas.openxmlformats.org/officeDocument/2006/relationships/notesSlide" Target="../notesSlides/notesSlide45.xml"/><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microsoft.com/office/2018/10/relationships/comments" Target="../comments/modernComment_22F_7ED049DE.xml"/><Relationship Id="rId2" Type="http://schemas.openxmlformats.org/officeDocument/2006/relationships/notesSlide" Target="../notesSlides/notesSlide46.xml"/><Relationship Id="rId1" Type="http://schemas.openxmlformats.org/officeDocument/2006/relationships/slideLayout" Target="../slideLayouts/slideLayout29.xml"/><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microsoft.com/office/2018/10/relationships/comments" Target="../comments/modernComment_230_EA5FD1CE.xml"/><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microsoft.com/office/2018/10/relationships/comments" Target="../comments/modernComment_213_752FE647.xml"/><Relationship Id="rId2" Type="http://schemas.openxmlformats.org/officeDocument/2006/relationships/notesSlide" Target="../notesSlides/notesSlide48.xml"/><Relationship Id="rId1" Type="http://schemas.openxmlformats.org/officeDocument/2006/relationships/slideLayout" Target="../slideLayouts/slideLayout29.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microsoft.com/office/2018/10/relationships/comments" Target="../comments/modernComment_221_E8882F4C.xml"/><Relationship Id="rId2" Type="http://schemas.openxmlformats.org/officeDocument/2006/relationships/notesSlide" Target="../notesSlides/notesSlide49.xml"/><Relationship Id="rId1" Type="http://schemas.openxmlformats.org/officeDocument/2006/relationships/slideLayout" Target="../slideLayouts/slideLayout29.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14.png"/><Relationship Id="rId7" Type="http://schemas.openxmlformats.org/officeDocument/2006/relationships/hyperlink" Target="https://pixabay.com/el/%CE%B5%CF%80%CE%B9%CE%BA%CF%8D%CF%81%CF%89%CF%83%CE%B7-%CE%B8%CE%B5%CF%84%CE%B9%CE%BA%CE%AE-logo-%CF%80%CE%B9%CF%83%CF%84%CE%BF%CF%80%CE%BF%CE%AF%CE%B7%CF%83%CE%B7-1614001/" TargetMode="External"/><Relationship Id="rId2" Type="http://schemas.openxmlformats.org/officeDocument/2006/relationships/notesSlide" Target="../notesSlides/notesSlide51.xml"/><Relationship Id="rId1" Type="http://schemas.openxmlformats.org/officeDocument/2006/relationships/slideLayout" Target="../slideLayouts/slideLayout29.xml"/><Relationship Id="rId6" Type="http://schemas.openxmlformats.org/officeDocument/2006/relationships/image" Target="../media/image75.png"/><Relationship Id="rId5" Type="http://schemas.openxmlformats.org/officeDocument/2006/relationships/hyperlink" Target="https://technofaq.org/posts/2019/06/top-reasons-why-businesses-today-need-an-aiops-platform/" TargetMode="External"/><Relationship Id="rId4" Type="http://schemas.openxmlformats.org/officeDocument/2006/relationships/image" Target="../media/image74.png"/><Relationship Id="rId9" Type="http://schemas.openxmlformats.org/officeDocument/2006/relationships/hyperlink" Target="https://noeliaperpetuo.blogspot.com/"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hyperlink" Target="https://forwardforever.com/naming-convention-for-power-apps/" TargetMode="External"/></Relationships>
</file>

<file path=ppt/slides/_rels/slide61.xml.rels><?xml version="1.0" encoding="UTF-8" standalone="yes"?>
<Relationships xmlns="http://schemas.openxmlformats.org/package/2006/relationships"><Relationship Id="rId3" Type="http://schemas.microsoft.com/office/2018/10/relationships/comments" Target="../comments/modernComment_1D9_46471143.xml"/><Relationship Id="rId2" Type="http://schemas.openxmlformats.org/officeDocument/2006/relationships/notesSlide" Target="../notesSlides/notesSlide54.xml"/><Relationship Id="rId1" Type="http://schemas.openxmlformats.org/officeDocument/2006/relationships/slideLayout" Target="../slideLayouts/slideLayout31.xml"/><Relationship Id="rId4" Type="http://schemas.openxmlformats.org/officeDocument/2006/relationships/image" Target="../media/image78.png"/></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7.xml"/><Relationship Id="rId1" Type="http://schemas.openxmlformats.org/officeDocument/2006/relationships/slideLayout" Target="../slideLayouts/slideLayout31.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8" Type="http://schemas.openxmlformats.org/officeDocument/2006/relationships/hyperlink" Target="https://huggingface.co/deepseek-ai" TargetMode="External"/><Relationship Id="rId13" Type="http://schemas.openxmlformats.org/officeDocument/2006/relationships/hyperlink" Target="https://huggingface.co/meta-llama" TargetMode="External"/><Relationship Id="rId18" Type="http://schemas.openxmlformats.org/officeDocument/2006/relationships/image" Target="../media/image89.png"/><Relationship Id="rId3" Type="http://schemas.openxmlformats.org/officeDocument/2006/relationships/image" Target="../media/image83.png"/><Relationship Id="rId7" Type="http://schemas.openxmlformats.org/officeDocument/2006/relationships/hyperlink" Target="https://huggingface.co/deepseek" TargetMode="External"/><Relationship Id="rId12" Type="http://schemas.openxmlformats.org/officeDocument/2006/relationships/image" Target="../media/image87.png"/><Relationship Id="rId17" Type="http://schemas.openxmlformats.org/officeDocument/2006/relationships/image" Target="../media/image88.png"/><Relationship Id="rId2" Type="http://schemas.openxmlformats.org/officeDocument/2006/relationships/notesSlide" Target="../notesSlides/notesSlide58.xml"/><Relationship Id="rId16" Type="http://schemas.openxmlformats.org/officeDocument/2006/relationships/hyperlink" Target="https://huggingface.co/meta-research" TargetMode="External"/><Relationship Id="rId1" Type="http://schemas.openxmlformats.org/officeDocument/2006/relationships/slideLayout" Target="../slideLayouts/slideLayout31.xml"/><Relationship Id="rId6" Type="http://schemas.openxmlformats.org/officeDocument/2006/relationships/image" Target="../media/image14.png"/><Relationship Id="rId11" Type="http://schemas.openxmlformats.org/officeDocument/2006/relationships/image" Target="../media/image86.png"/><Relationship Id="rId5" Type="http://schemas.openxmlformats.org/officeDocument/2006/relationships/image" Target="../media/image85.png"/><Relationship Id="rId15" Type="http://schemas.openxmlformats.org/officeDocument/2006/relationships/hyperlink" Target="https://huggingface.co/facebook-research" TargetMode="External"/><Relationship Id="rId10" Type="http://schemas.openxmlformats.org/officeDocument/2006/relationships/hyperlink" Target="https://huggingface.co/DeepSeek-V3" TargetMode="External"/><Relationship Id="rId4" Type="http://schemas.openxmlformats.org/officeDocument/2006/relationships/image" Target="../media/image84.png"/><Relationship Id="rId9" Type="http://schemas.openxmlformats.org/officeDocument/2006/relationships/hyperlink" Target="https://huggingface.co/DeepSeek-r1" TargetMode="External"/><Relationship Id="rId14" Type="http://schemas.openxmlformats.org/officeDocument/2006/relationships/hyperlink" Target="https://huggingface.co/facebook-llama"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9.xml"/><Relationship Id="rId1" Type="http://schemas.openxmlformats.org/officeDocument/2006/relationships/slideLayout" Target="../slideLayouts/slideLayout31.xml"/><Relationship Id="rId5" Type="http://schemas.openxmlformats.org/officeDocument/2006/relationships/image" Target="../media/image91.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3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93.png"/></Relationships>
</file>

<file path=ppt/slides/_rels/slide68.xml.rels><?xml version="1.0" encoding="UTF-8" standalone="yes"?>
<Relationships xmlns="http://schemas.openxmlformats.org/package/2006/relationships"><Relationship Id="rId8" Type="http://schemas.openxmlformats.org/officeDocument/2006/relationships/hyperlink" Target="https://clipartix.com/check-mark-clip-art-image-14912/" TargetMode="External"/><Relationship Id="rId13" Type="http://schemas.openxmlformats.org/officeDocument/2006/relationships/image" Target="../media/image101.png"/><Relationship Id="rId3" Type="http://schemas.microsoft.com/office/2018/10/relationships/comments" Target="../comments/modernComment_229_CBDD6513.xml"/><Relationship Id="rId7" Type="http://schemas.openxmlformats.org/officeDocument/2006/relationships/image" Target="../media/image97.png"/><Relationship Id="rId12" Type="http://schemas.openxmlformats.org/officeDocument/2006/relationships/image" Target="../media/image100.png"/><Relationship Id="rId2" Type="http://schemas.openxmlformats.org/officeDocument/2006/relationships/notesSlide" Target="../notesSlides/notesSlide61.xml"/><Relationship Id="rId1" Type="http://schemas.openxmlformats.org/officeDocument/2006/relationships/slideLayout" Target="../slideLayouts/slideLayout30.xml"/><Relationship Id="rId6" Type="http://schemas.openxmlformats.org/officeDocument/2006/relationships/image" Target="../media/image96.png"/><Relationship Id="rId11" Type="http://schemas.openxmlformats.org/officeDocument/2006/relationships/image" Target="../media/image99.png"/><Relationship Id="rId5" Type="http://schemas.openxmlformats.org/officeDocument/2006/relationships/image" Target="../media/image95.png"/><Relationship Id="rId10" Type="http://schemas.openxmlformats.org/officeDocument/2006/relationships/hyperlink" Target="https://pngtree.com/freepng/red-cross-sign-symbol-vector_20464156.html" TargetMode="External"/><Relationship Id="rId4" Type="http://schemas.openxmlformats.org/officeDocument/2006/relationships/image" Target="../media/image94.png"/><Relationship Id="rId9" Type="http://schemas.openxmlformats.org/officeDocument/2006/relationships/image" Target="../media/image98.png"/></Relationships>
</file>

<file path=ppt/slides/_rels/slide69.xml.rels><?xml version="1.0" encoding="UTF-8" standalone="yes"?>
<Relationships xmlns="http://schemas.openxmlformats.org/package/2006/relationships"><Relationship Id="rId3" Type="http://schemas.microsoft.com/office/2018/10/relationships/comments" Target="../comments/modernComment_21C_84C75A3C.xml"/><Relationship Id="rId2" Type="http://schemas.openxmlformats.org/officeDocument/2006/relationships/notesSlide" Target="../notesSlides/notesSlide62.xml"/><Relationship Id="rId1" Type="http://schemas.openxmlformats.org/officeDocument/2006/relationships/slideLayout" Target="../slideLayouts/slideLayout31.xml"/><Relationship Id="rId5" Type="http://schemas.openxmlformats.org/officeDocument/2006/relationships/image" Target="../media/image9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image" Target="../media/image81.png"/></Relationships>
</file>

<file path=ppt/slides/_rels/slide71.xml.rels><?xml version="1.0" encoding="UTF-8" standalone="yes"?>
<Relationships xmlns="http://schemas.openxmlformats.org/package/2006/relationships"><Relationship Id="rId3" Type="http://schemas.microsoft.com/office/2018/10/relationships/comments" Target="../comments/modernComment_211_18ADB51A.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3.png"/><Relationship Id="rId7"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3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microsoft.com/office/2018/10/relationships/comments" Target="../comments/modernComment_1D7_DAAF55FF.xml"/><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0.xml"/><Relationship Id="rId1" Type="http://schemas.openxmlformats.org/officeDocument/2006/relationships/slideLayout" Target="../slideLayouts/slideLayout33.xml"/><Relationship Id="rId5" Type="http://schemas.openxmlformats.org/officeDocument/2006/relationships/image" Target="../media/image31.png"/><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1.xml"/><Relationship Id="rId1" Type="http://schemas.openxmlformats.org/officeDocument/2006/relationships/slideLayout" Target="../slideLayouts/slideLayout33.xml"/><Relationship Id="rId4" Type="http://schemas.openxmlformats.org/officeDocument/2006/relationships/hyperlink" Target="https://ai.meta.com/blog/how-the-ai-community-can-get-serious-about-reproducibility/"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4.xml"/><Relationship Id="rId1" Type="http://schemas.openxmlformats.org/officeDocument/2006/relationships/slideLayout" Target="../slideLayouts/slideLayout33.xml"/><Relationship Id="rId4" Type="http://schemas.openxmlformats.org/officeDocument/2006/relationships/image" Target="../media/image113.jpeg"/></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5.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7.xml"/><Relationship Id="rId1" Type="http://schemas.openxmlformats.org/officeDocument/2006/relationships/slideLayout" Target="../slideLayouts/slideLayout33.xml"/><Relationship Id="rId5" Type="http://schemas.openxmlformats.org/officeDocument/2006/relationships/image" Target="../media/image117.png"/><Relationship Id="rId4" Type="http://schemas.openxmlformats.org/officeDocument/2006/relationships/image" Target="../media/image116.png"/></Relationships>
</file>

<file path=ppt/slides/_rels/slide8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78.xml"/><Relationship Id="rId1" Type="http://schemas.openxmlformats.org/officeDocument/2006/relationships/slideLayout" Target="../slideLayouts/slideLayout3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8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9.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0.xml"/><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82.xml"/><Relationship Id="rId1" Type="http://schemas.openxmlformats.org/officeDocument/2006/relationships/slideLayout" Target="../slideLayouts/slideLayout33.xml"/><Relationship Id="rId6" Type="http://schemas.openxmlformats.org/officeDocument/2006/relationships/image" Target="../media/image129.pn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png"/></Relationships>
</file>

<file path=ppt/slides/_rels/slide9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3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994E534-8150-3609-316E-5E16D7F9F3BE}"/>
              </a:ext>
            </a:extLst>
          </p:cNvPr>
          <p:cNvSpPr>
            <a:spLocks noGrp="1"/>
          </p:cNvSpPr>
          <p:nvPr>
            <p:ph type="title"/>
          </p:nvPr>
        </p:nvSpPr>
        <p:spPr>
          <a:xfrm>
            <a:off x="603056" y="-251693"/>
            <a:ext cx="5822594" cy="2403135"/>
          </a:xfrm>
        </p:spPr>
        <p:txBody>
          <a:bodyPr/>
          <a:lstStyle/>
          <a:p>
            <a:r>
              <a:rPr lang="en-US"/>
              <a:t>Trustworthy Reuse in the Machine Learning Model Supply Chain</a:t>
            </a:r>
          </a:p>
        </p:txBody>
      </p:sp>
      <p:sp>
        <p:nvSpPr>
          <p:cNvPr id="11" name="Text Placeholder 2">
            <a:extLst>
              <a:ext uri="{FF2B5EF4-FFF2-40B4-BE49-F238E27FC236}">
                <a16:creationId xmlns:a16="http://schemas.microsoft.com/office/drawing/2014/main" id="{ED383558-BD22-891A-17D4-AA873FC3777C}"/>
              </a:ext>
            </a:extLst>
          </p:cNvPr>
          <p:cNvSpPr>
            <a:spLocks noGrp="1"/>
          </p:cNvSpPr>
          <p:nvPr>
            <p:ph type="body" sz="quarter" idx="10"/>
          </p:nvPr>
        </p:nvSpPr>
        <p:spPr>
          <a:xfrm>
            <a:off x="603056" y="1982969"/>
            <a:ext cx="5822594" cy="336947"/>
          </a:xfrm>
        </p:spPr>
        <p:txBody>
          <a:bodyPr/>
          <a:lstStyle/>
          <a:p>
            <a:r>
              <a:rPr lang="en-US" sz="2400"/>
              <a:t>Doctoral Thesis Defense</a:t>
            </a:r>
          </a:p>
        </p:txBody>
      </p:sp>
      <p:sp>
        <p:nvSpPr>
          <p:cNvPr id="13" name="Text Placeholder 3">
            <a:extLst>
              <a:ext uri="{FF2B5EF4-FFF2-40B4-BE49-F238E27FC236}">
                <a16:creationId xmlns:a16="http://schemas.microsoft.com/office/drawing/2014/main" id="{DD429E9F-2F98-AA3B-6AA4-164E2845765C}"/>
              </a:ext>
            </a:extLst>
          </p:cNvPr>
          <p:cNvSpPr>
            <a:spLocks noGrp="1"/>
          </p:cNvSpPr>
          <p:nvPr>
            <p:ph type="body" sz="quarter" idx="11"/>
          </p:nvPr>
        </p:nvSpPr>
        <p:spPr>
          <a:xfrm>
            <a:off x="603056" y="2496151"/>
            <a:ext cx="7195029" cy="1784350"/>
          </a:xfrm>
        </p:spPr>
        <p:txBody>
          <a:bodyPr vert="horz" lIns="91440" tIns="45720" rIns="91440" bIns="45720" rtlCol="0" anchor="t">
            <a:normAutofit/>
          </a:bodyPr>
          <a:lstStyle/>
          <a:p>
            <a:r>
              <a:rPr lang="en-US" sz="1600">
                <a:latin typeface="Acumin Pro"/>
                <a:cs typeface="Acumin Pro"/>
              </a:rPr>
              <a:t>Wenxin Jiang, PhD Candidate</a:t>
            </a:r>
          </a:p>
          <a:p>
            <a:r>
              <a:rPr lang="en-US" sz="1600">
                <a:latin typeface="Acumin Pro"/>
                <a:cs typeface="Acumin Pro"/>
              </a:rPr>
              <a:t>April 23, 2025</a:t>
            </a:r>
            <a:endParaRPr lang="en-US" sz="1600">
              <a:cs typeface="Acumin Pro"/>
            </a:endParaRPr>
          </a:p>
          <a:p>
            <a:endParaRPr lang="en-US" sz="1600">
              <a:latin typeface="Acumin Pro"/>
              <a:cs typeface="Acumin Pro"/>
            </a:endParaRPr>
          </a:p>
          <a:p>
            <a:r>
              <a:rPr lang="en-US" sz="1600">
                <a:latin typeface="Acumin Pro"/>
                <a:cs typeface="Acumin Pro"/>
              </a:rPr>
              <a:t>Advisor: Dr. James C. Davis</a:t>
            </a:r>
          </a:p>
          <a:p>
            <a:r>
              <a:rPr lang="en-US" sz="1600">
                <a:latin typeface="Acumin Pro"/>
                <a:cs typeface="Acumin Pro"/>
              </a:rPr>
              <a:t>Committee: Dr. David I. Inouye, Dr. </a:t>
            </a:r>
            <a:r>
              <a:rPr lang="en-US" sz="1600" err="1">
                <a:latin typeface="Acumin Pro"/>
                <a:cs typeface="Acumin Pro"/>
              </a:rPr>
              <a:t>Xiaokang</a:t>
            </a:r>
            <a:r>
              <a:rPr lang="en-US" sz="1600">
                <a:latin typeface="Acumin Pro"/>
                <a:cs typeface="Acumin Pro"/>
              </a:rPr>
              <a:t> Qiu, Dr. Yung-Hsiang Lu, Dr. Zahra Ghodsi</a:t>
            </a:r>
          </a:p>
        </p:txBody>
      </p:sp>
      <p:sp>
        <p:nvSpPr>
          <p:cNvPr id="2" name="Slide Number Placeholder 1">
            <a:extLst>
              <a:ext uri="{FF2B5EF4-FFF2-40B4-BE49-F238E27FC236}">
                <a16:creationId xmlns:a16="http://schemas.microsoft.com/office/drawing/2014/main" id="{3268018C-FD61-C67D-3172-79862FE6DBBA}"/>
              </a:ext>
            </a:extLst>
          </p:cNvPr>
          <p:cNvSpPr txBox="1">
            <a:spLocks/>
          </p:cNvSpPr>
          <p:nvPr/>
        </p:nvSpPr>
        <p:spPr>
          <a:xfrm>
            <a:off x="8472458" y="4663217"/>
            <a:ext cx="548700" cy="393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a:t>
            </a:fld>
            <a:endParaRPr lang="en"/>
          </a:p>
        </p:txBody>
      </p:sp>
    </p:spTree>
    <p:extLst>
      <p:ext uri="{BB962C8B-B14F-4D97-AF65-F5344CB8AC3E}">
        <p14:creationId xmlns:p14="http://schemas.microsoft.com/office/powerpoint/2010/main" val="1349908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0"/>
          <p:cNvSpPr txBox="1"/>
          <p:nvPr/>
        </p:nvSpPr>
        <p:spPr>
          <a:xfrm>
            <a:off x="0" y="0"/>
            <a:ext cx="9144000" cy="615600"/>
          </a:xfrm>
          <a:prstGeom prst="rect">
            <a:avLst/>
          </a:prstGeom>
          <a:noFill/>
          <a:ln>
            <a:noFill/>
          </a:ln>
        </p:spPr>
        <p:txBody>
          <a:bodyPr spcFirstLastPara="1" wrap="square" lIns="91425" tIns="91425" rIns="91425" bIns="91425" anchor="t" anchorCtr="0">
            <a:spAutoFit/>
          </a:bodyPr>
          <a:lstStyle/>
          <a:p>
            <a:r>
              <a:rPr lang="en" sz="2800" b="1">
                <a:solidFill>
                  <a:schemeClr val="dk1"/>
                </a:solidFill>
              </a:rPr>
              <a:t>Deep Learning: Huge models, huge training cost</a:t>
            </a:r>
            <a:endParaRPr lang="en-US" b="1">
              <a:solidFill>
                <a:schemeClr val="dk1"/>
              </a:solidFill>
            </a:endParaRPr>
          </a:p>
        </p:txBody>
      </p:sp>
      <p:sp>
        <p:nvSpPr>
          <p:cNvPr id="128" name="Google Shape;128;p20"/>
          <p:cNvSpPr txBox="1"/>
          <p:nvPr/>
        </p:nvSpPr>
        <p:spPr>
          <a:xfrm>
            <a:off x="0" y="4732675"/>
            <a:ext cx="93981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Epoch AI 2023: Training Compute of Frontier AI Models Grows by 4-5x per Year</a:t>
            </a:r>
            <a:endParaRPr sz="800"/>
          </a:p>
          <a:p>
            <a:pPr marL="0" lvl="0" indent="0" algn="l" rtl="0">
              <a:spcBef>
                <a:spcPts val="0"/>
              </a:spcBef>
              <a:spcAft>
                <a:spcPts val="0"/>
              </a:spcAft>
              <a:buNone/>
            </a:pPr>
            <a:endParaRPr sz="800"/>
          </a:p>
        </p:txBody>
      </p:sp>
      <p:pic>
        <p:nvPicPr>
          <p:cNvPr id="129" name="Google Shape;129;p20"/>
          <p:cNvPicPr preferRelativeResize="0"/>
          <p:nvPr/>
        </p:nvPicPr>
        <p:blipFill rotWithShape="1">
          <a:blip r:embed="rId3">
            <a:alphaModFix/>
          </a:blip>
          <a:srcRect l="4039" b="6603"/>
          <a:stretch/>
        </p:blipFill>
        <p:spPr>
          <a:xfrm>
            <a:off x="4897742" y="788863"/>
            <a:ext cx="4462433" cy="3257426"/>
          </a:xfrm>
          <a:prstGeom prst="rect">
            <a:avLst/>
          </a:prstGeom>
          <a:noFill/>
          <a:ln>
            <a:noFill/>
          </a:ln>
        </p:spPr>
      </p:pic>
      <p:sp>
        <p:nvSpPr>
          <p:cNvPr id="130" name="Google Shape;130;p20"/>
          <p:cNvSpPr txBox="1"/>
          <p:nvPr/>
        </p:nvSpPr>
        <p:spPr>
          <a:xfrm>
            <a:off x="36075" y="584325"/>
            <a:ext cx="2878200" cy="2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Training Compute</a:t>
            </a:r>
            <a:endParaRPr sz="1800">
              <a:solidFill>
                <a:schemeClr val="dk1"/>
              </a:solidFill>
            </a:endParaRPr>
          </a:p>
        </p:txBody>
      </p:sp>
      <p:sp>
        <p:nvSpPr>
          <p:cNvPr id="131" name="Google Shape;131;p20"/>
          <p:cNvSpPr txBox="1"/>
          <p:nvPr/>
        </p:nvSpPr>
        <p:spPr>
          <a:xfrm>
            <a:off x="4897750" y="584300"/>
            <a:ext cx="2878200" cy="2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Training cost </a:t>
            </a:r>
            <a:endParaRPr sz="1800">
              <a:solidFill>
                <a:schemeClr val="dk1"/>
              </a:solidFill>
            </a:endParaRPr>
          </a:p>
        </p:txBody>
      </p:sp>
      <p:sp>
        <p:nvSpPr>
          <p:cNvPr id="132" name="Google Shape;132;p20"/>
          <p:cNvSpPr txBox="1"/>
          <p:nvPr/>
        </p:nvSpPr>
        <p:spPr>
          <a:xfrm>
            <a:off x="0" y="4855975"/>
            <a:ext cx="5610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1"/>
                </a:solidFill>
              </a:rPr>
              <a:t>Yalalov 2023: AI Model Training Costs Are Expected to Rise from $100 Million to $500 Million by 2030</a:t>
            </a:r>
            <a:endParaRPr sz="800">
              <a:solidFill>
                <a:schemeClr val="dk1"/>
              </a:solidFill>
            </a:endParaRPr>
          </a:p>
        </p:txBody>
      </p:sp>
      <p:sp>
        <p:nvSpPr>
          <p:cNvPr id="133" name="Google Shape;133;p20"/>
          <p:cNvSpPr txBox="1"/>
          <p:nvPr/>
        </p:nvSpPr>
        <p:spPr>
          <a:xfrm>
            <a:off x="5327088" y="3915375"/>
            <a:ext cx="3451200" cy="24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Publication date of ML system</a:t>
            </a:r>
            <a:endParaRPr sz="1800">
              <a:solidFill>
                <a:schemeClr val="dk1"/>
              </a:solidFill>
            </a:endParaRPr>
          </a:p>
        </p:txBody>
      </p:sp>
      <p:sp>
        <p:nvSpPr>
          <p:cNvPr id="134" name="Google Shape;134;p20"/>
          <p:cNvSpPr txBox="1"/>
          <p:nvPr/>
        </p:nvSpPr>
        <p:spPr>
          <a:xfrm rot="-5400000">
            <a:off x="3172899" y="2475600"/>
            <a:ext cx="3257400" cy="19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Training cost in USD</a:t>
            </a:r>
            <a:endParaRPr sz="1800">
              <a:solidFill>
                <a:schemeClr val="dk1"/>
              </a:solidFill>
            </a:endParaRPr>
          </a:p>
        </p:txBody>
      </p:sp>
      <p:sp>
        <p:nvSpPr>
          <p:cNvPr id="135" name="Google Shape;135;p20"/>
          <p:cNvSpPr txBox="1"/>
          <p:nvPr/>
        </p:nvSpPr>
        <p:spPr>
          <a:xfrm rot="-5400000">
            <a:off x="-1496476" y="2577988"/>
            <a:ext cx="3257400" cy="192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rPr>
              <a:t>Training compute (FLOP)</a:t>
            </a:r>
            <a:endParaRPr sz="1800">
              <a:solidFill>
                <a:schemeClr val="dk1"/>
              </a:solidFill>
            </a:endParaRPr>
          </a:p>
        </p:txBody>
      </p:sp>
      <p:pic>
        <p:nvPicPr>
          <p:cNvPr id="136" name="Google Shape;136;p20"/>
          <p:cNvPicPr preferRelativeResize="0"/>
          <p:nvPr/>
        </p:nvPicPr>
        <p:blipFill>
          <a:blip r:embed="rId4">
            <a:alphaModFix/>
          </a:blip>
          <a:stretch>
            <a:fillRect/>
          </a:stretch>
        </p:blipFill>
        <p:spPr>
          <a:xfrm>
            <a:off x="228375" y="1257310"/>
            <a:ext cx="4462423" cy="2788989"/>
          </a:xfrm>
          <a:prstGeom prst="rect">
            <a:avLst/>
          </a:prstGeom>
          <a:noFill/>
          <a:ln>
            <a:noFill/>
          </a:ln>
        </p:spPr>
      </p:pic>
      <p:cxnSp>
        <p:nvCxnSpPr>
          <p:cNvPr id="137" name="Google Shape;137;p20"/>
          <p:cNvCxnSpPr/>
          <p:nvPr/>
        </p:nvCxnSpPr>
        <p:spPr>
          <a:xfrm rot="10800000">
            <a:off x="2004075" y="636925"/>
            <a:ext cx="0" cy="395700"/>
          </a:xfrm>
          <a:prstGeom prst="straightConnector1">
            <a:avLst/>
          </a:prstGeom>
          <a:noFill/>
          <a:ln w="19050" cap="flat" cmpd="sng">
            <a:solidFill>
              <a:srgbClr val="FF0000"/>
            </a:solidFill>
            <a:prstDash val="solid"/>
            <a:round/>
            <a:headEnd type="none" w="med" len="med"/>
            <a:tailEnd type="triangle" w="med" len="med"/>
          </a:ln>
        </p:spPr>
      </p:cxnSp>
      <p:cxnSp>
        <p:nvCxnSpPr>
          <p:cNvPr id="138" name="Google Shape;138;p20"/>
          <p:cNvCxnSpPr/>
          <p:nvPr/>
        </p:nvCxnSpPr>
        <p:spPr>
          <a:xfrm rot="10800000">
            <a:off x="6379650" y="622965"/>
            <a:ext cx="0" cy="395700"/>
          </a:xfrm>
          <a:prstGeom prst="straightConnector1">
            <a:avLst/>
          </a:prstGeom>
          <a:noFill/>
          <a:ln w="19050" cap="flat" cmpd="sng">
            <a:solidFill>
              <a:srgbClr val="FF0000"/>
            </a:solidFill>
            <a:prstDash val="solid"/>
            <a:round/>
            <a:headEnd type="none" w="med" len="med"/>
            <a:tailEnd type="triangle" w="med" len="med"/>
          </a:ln>
        </p:spPr>
      </p:cxnSp>
      <p:cxnSp>
        <p:nvCxnSpPr>
          <p:cNvPr id="139" name="Google Shape;139;p20"/>
          <p:cNvCxnSpPr/>
          <p:nvPr/>
        </p:nvCxnSpPr>
        <p:spPr>
          <a:xfrm rot="10800000">
            <a:off x="2130650" y="636925"/>
            <a:ext cx="0" cy="395700"/>
          </a:xfrm>
          <a:prstGeom prst="straightConnector1">
            <a:avLst/>
          </a:prstGeom>
          <a:noFill/>
          <a:ln w="19050" cap="flat" cmpd="sng">
            <a:solidFill>
              <a:srgbClr val="FF0000"/>
            </a:solidFill>
            <a:prstDash val="solid"/>
            <a:round/>
            <a:headEnd type="none" w="med" len="med"/>
            <a:tailEnd type="triangle" w="med" len="med"/>
          </a:ln>
        </p:spPr>
      </p:cxnSp>
      <p:cxnSp>
        <p:nvCxnSpPr>
          <p:cNvPr id="140" name="Google Shape;140;p20"/>
          <p:cNvCxnSpPr/>
          <p:nvPr/>
        </p:nvCxnSpPr>
        <p:spPr>
          <a:xfrm rot="10800000">
            <a:off x="6471825" y="622965"/>
            <a:ext cx="0" cy="395700"/>
          </a:xfrm>
          <a:prstGeom prst="straightConnector1">
            <a:avLst/>
          </a:prstGeom>
          <a:noFill/>
          <a:ln w="19050" cap="flat" cmpd="sng">
            <a:solidFill>
              <a:srgbClr val="FF0000"/>
            </a:solidFill>
            <a:prstDash val="solid"/>
            <a:round/>
            <a:headEnd type="none" w="med" len="med"/>
            <a:tailEnd type="triangle" w="med" len="med"/>
          </a:ln>
        </p:spPr>
      </p:cxnSp>
      <p:sp>
        <p:nvSpPr>
          <p:cNvPr id="2" name="Slide Number Placeholder 1">
            <a:extLst>
              <a:ext uri="{FF2B5EF4-FFF2-40B4-BE49-F238E27FC236}">
                <a16:creationId xmlns:a16="http://schemas.microsoft.com/office/drawing/2014/main" id="{A7D4AFB4-A4FA-D884-5F28-C500A9EB64B3}"/>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693DD39E-0085-12F7-2D4B-BD531BE4314D}"/>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10</a:t>
            </a:fld>
            <a:endParaRPr lang="en"/>
          </a:p>
        </p:txBody>
      </p:sp>
      <p:cxnSp>
        <p:nvCxnSpPr>
          <p:cNvPr id="5" name="Straight Connector 4">
            <a:extLst>
              <a:ext uri="{FF2B5EF4-FFF2-40B4-BE49-F238E27FC236}">
                <a16:creationId xmlns:a16="http://schemas.microsoft.com/office/drawing/2014/main" id="{79B82F3D-C175-F1D7-A16E-7964C1974215}"/>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8052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is in the hub?</a:t>
            </a:r>
            <a:endParaRPr/>
          </a:p>
        </p:txBody>
      </p:sp>
      <p:pic>
        <p:nvPicPr>
          <p:cNvPr id="450" name="Google Shape;450;p41"/>
          <p:cNvPicPr preferRelativeResize="0"/>
          <p:nvPr/>
        </p:nvPicPr>
        <p:blipFill>
          <a:blip r:embed="rId3">
            <a:alphaModFix/>
          </a:blip>
          <a:stretch>
            <a:fillRect/>
          </a:stretch>
        </p:blipFill>
        <p:spPr>
          <a:xfrm>
            <a:off x="835300" y="559350"/>
            <a:ext cx="7473402" cy="3439325"/>
          </a:xfrm>
          <a:prstGeom prst="rect">
            <a:avLst/>
          </a:prstGeom>
          <a:noFill/>
          <a:ln>
            <a:noFill/>
          </a:ln>
        </p:spPr>
      </p:pic>
      <p:sp>
        <p:nvSpPr>
          <p:cNvPr id="451" name="Google Shape;451;p41"/>
          <p:cNvSpPr txBox="1"/>
          <p:nvPr/>
        </p:nvSpPr>
        <p:spPr>
          <a:xfrm>
            <a:off x="167175" y="3862625"/>
            <a:ext cx="83535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rPr>
              <a:t>Common property:</a:t>
            </a:r>
            <a:endParaRPr sz="1800" b="1">
              <a:solidFill>
                <a:schemeClr val="dk1"/>
              </a:solidFill>
            </a:endParaRPr>
          </a:p>
          <a:p>
            <a:pPr marL="457200" lvl="0" indent="-342900" algn="l" rtl="0">
              <a:spcBef>
                <a:spcPts val="0"/>
              </a:spcBef>
              <a:spcAft>
                <a:spcPts val="0"/>
              </a:spcAft>
              <a:buClr>
                <a:schemeClr val="dk2"/>
              </a:buClr>
              <a:buSzPts val="1800"/>
              <a:buChar char="-"/>
            </a:pPr>
            <a:r>
              <a:rPr lang="en" sz="1800">
                <a:solidFill>
                  <a:schemeClr val="dk2"/>
                </a:solidFill>
              </a:rPr>
              <a:t>A model hub hosts PTMs. It may host other artifacts (e.g. dataset, code).</a:t>
            </a:r>
            <a:endParaRPr sz="1800">
              <a:solidFill>
                <a:schemeClr val="dk2"/>
              </a:solidFill>
            </a:endParaRPr>
          </a:p>
          <a:p>
            <a:pPr marL="457200" lvl="0" indent="-342900" algn="l" rtl="0">
              <a:spcBef>
                <a:spcPts val="0"/>
              </a:spcBef>
              <a:spcAft>
                <a:spcPts val="0"/>
              </a:spcAft>
              <a:buClr>
                <a:schemeClr val="dk2"/>
              </a:buClr>
              <a:buSzPts val="1800"/>
              <a:buChar char="-"/>
            </a:pPr>
            <a:r>
              <a:rPr lang="en" sz="1800">
                <a:solidFill>
                  <a:schemeClr val="dk2"/>
                </a:solidFill>
              </a:rPr>
              <a:t>Model hubs function as a research-to-practice pipeline, more so than in the traditional software supply chain.</a:t>
            </a:r>
            <a:endParaRPr sz="1800">
              <a:solidFill>
                <a:schemeClr val="dk2"/>
              </a:solidFill>
            </a:endParaRPr>
          </a:p>
        </p:txBody>
      </p:sp>
      <p:sp>
        <p:nvSpPr>
          <p:cNvPr id="452" name="Google Shape;452;p41"/>
          <p:cNvSpPr/>
          <p:nvPr/>
        </p:nvSpPr>
        <p:spPr>
          <a:xfrm>
            <a:off x="6552100" y="512225"/>
            <a:ext cx="800400" cy="3457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3" name="Google Shape;453;p41"/>
          <p:cNvSpPr/>
          <p:nvPr/>
        </p:nvSpPr>
        <p:spPr>
          <a:xfrm>
            <a:off x="7419475" y="512225"/>
            <a:ext cx="800400" cy="3457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4" name="Google Shape;454;p41"/>
          <p:cNvSpPr/>
          <p:nvPr/>
        </p:nvSpPr>
        <p:spPr>
          <a:xfrm>
            <a:off x="2401000" y="550275"/>
            <a:ext cx="1414800" cy="3457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5" name="Google Shape;455;p41"/>
          <p:cNvSpPr/>
          <p:nvPr/>
        </p:nvSpPr>
        <p:spPr>
          <a:xfrm>
            <a:off x="3815800" y="550275"/>
            <a:ext cx="2117400" cy="3457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 name="Slide Number Placeholder 1">
            <a:extLst>
              <a:ext uri="{FF2B5EF4-FFF2-40B4-BE49-F238E27FC236}">
                <a16:creationId xmlns:a16="http://schemas.microsoft.com/office/drawing/2014/main" id="{C955EB8B-921B-7FE5-3CA1-A782DCB471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100</a:t>
            </a:fld>
            <a:endParaRPr lang="en"/>
          </a:p>
        </p:txBody>
      </p:sp>
    </p:spTree>
    <p:extLst>
      <p:ext uri="{BB962C8B-B14F-4D97-AF65-F5344CB8AC3E}">
        <p14:creationId xmlns:p14="http://schemas.microsoft.com/office/powerpoint/2010/main" val="281857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5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5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455"/>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45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452"/>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5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51">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51">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2"/>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How are Model Hubs Structured for Contributions</a:t>
            </a:r>
            <a:endParaRPr/>
          </a:p>
        </p:txBody>
      </p:sp>
      <p:pic>
        <p:nvPicPr>
          <p:cNvPr id="462" name="Google Shape;462;p42"/>
          <p:cNvPicPr preferRelativeResize="0"/>
          <p:nvPr/>
        </p:nvPicPr>
        <p:blipFill>
          <a:blip r:embed="rId3">
            <a:alphaModFix/>
          </a:blip>
          <a:stretch>
            <a:fillRect/>
          </a:stretch>
        </p:blipFill>
        <p:spPr>
          <a:xfrm>
            <a:off x="704800" y="476250"/>
            <a:ext cx="7282800" cy="4413825"/>
          </a:xfrm>
          <a:prstGeom prst="rect">
            <a:avLst/>
          </a:prstGeom>
          <a:noFill/>
          <a:ln>
            <a:noFill/>
          </a:ln>
        </p:spPr>
      </p:pic>
      <p:sp>
        <p:nvSpPr>
          <p:cNvPr id="463" name="Google Shape;463;p42"/>
          <p:cNvSpPr txBox="1"/>
          <p:nvPr/>
        </p:nvSpPr>
        <p:spPr>
          <a:xfrm>
            <a:off x="426175" y="3754975"/>
            <a:ext cx="3384600" cy="10467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b="1"/>
              <a:t>Three types</a:t>
            </a:r>
            <a:r>
              <a:rPr lang="en"/>
              <a:t>: Open, gated, commercial </a:t>
            </a:r>
            <a:endParaRPr/>
          </a:p>
          <a:p>
            <a:pPr marL="0" lvl="0" indent="0" algn="l" rtl="0">
              <a:lnSpc>
                <a:spcPct val="150000"/>
              </a:lnSpc>
              <a:spcBef>
                <a:spcPts val="0"/>
              </a:spcBef>
              <a:spcAft>
                <a:spcPts val="0"/>
              </a:spcAft>
              <a:buNone/>
            </a:pPr>
            <a:r>
              <a:rPr lang="en" b="1"/>
              <a:t>Contributing workflow</a:t>
            </a:r>
            <a:r>
              <a:rPr lang="en"/>
              <a:t>: different </a:t>
            </a:r>
            <a:r>
              <a:rPr lang="en" b="1"/>
              <a:t>Distribution workflow</a:t>
            </a:r>
            <a:r>
              <a:rPr lang="en"/>
              <a:t>: similar</a:t>
            </a:r>
            <a:endParaRPr/>
          </a:p>
        </p:txBody>
      </p:sp>
      <p:pic>
        <p:nvPicPr>
          <p:cNvPr id="464" name="Google Shape;464;p42"/>
          <p:cNvPicPr preferRelativeResize="0"/>
          <p:nvPr/>
        </p:nvPicPr>
        <p:blipFill>
          <a:blip r:embed="rId4">
            <a:alphaModFix/>
          </a:blip>
          <a:stretch>
            <a:fillRect/>
          </a:stretch>
        </p:blipFill>
        <p:spPr>
          <a:xfrm>
            <a:off x="4681399" y="3754975"/>
            <a:ext cx="457200" cy="228600"/>
          </a:xfrm>
          <a:prstGeom prst="rect">
            <a:avLst/>
          </a:prstGeom>
          <a:noFill/>
          <a:ln>
            <a:noFill/>
          </a:ln>
        </p:spPr>
      </p:pic>
      <p:pic>
        <p:nvPicPr>
          <p:cNvPr id="465" name="Google Shape;465;p42"/>
          <p:cNvPicPr preferRelativeResize="0"/>
          <p:nvPr/>
        </p:nvPicPr>
        <p:blipFill>
          <a:blip r:embed="rId5">
            <a:alphaModFix/>
          </a:blip>
          <a:stretch>
            <a:fillRect/>
          </a:stretch>
        </p:blipFill>
        <p:spPr>
          <a:xfrm>
            <a:off x="2593125" y="715100"/>
            <a:ext cx="3384600" cy="2632476"/>
          </a:xfrm>
          <a:prstGeom prst="rect">
            <a:avLst/>
          </a:prstGeom>
          <a:noFill/>
          <a:ln>
            <a:noFill/>
          </a:ln>
        </p:spPr>
      </p:pic>
      <p:sp>
        <p:nvSpPr>
          <p:cNvPr id="466" name="Google Shape;466;p42"/>
          <p:cNvSpPr txBox="1"/>
          <p:nvPr/>
        </p:nvSpPr>
        <p:spPr>
          <a:xfrm>
            <a:off x="6427075" y="878525"/>
            <a:ext cx="1433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Calibri"/>
                <a:ea typeface="Calibri"/>
                <a:cs typeface="Calibri"/>
                <a:sym typeface="Calibri"/>
              </a:rPr>
              <a:t>Model Hubs</a:t>
            </a:r>
            <a:endParaRPr b="1">
              <a:solidFill>
                <a:schemeClr val="dk1"/>
              </a:solidFill>
              <a:latin typeface="Calibri"/>
              <a:ea typeface="Calibri"/>
              <a:cs typeface="Calibri"/>
              <a:sym typeface="Calibri"/>
            </a:endParaRPr>
          </a:p>
        </p:txBody>
      </p:sp>
      <p:sp>
        <p:nvSpPr>
          <p:cNvPr id="467" name="Google Shape;467;p42"/>
          <p:cNvSpPr txBox="1"/>
          <p:nvPr/>
        </p:nvSpPr>
        <p:spPr>
          <a:xfrm>
            <a:off x="5058875" y="4743300"/>
            <a:ext cx="26865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Calibri"/>
                <a:ea typeface="Calibri"/>
                <a:cs typeface="Calibri"/>
                <a:sym typeface="Calibri"/>
              </a:rPr>
              <a:t>Model Distribution Workflow</a:t>
            </a:r>
            <a:endParaRPr b="1">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8CDFE17A-DA22-D269-8DC3-36497EE7BB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101</a:t>
            </a:fld>
            <a:endParaRPr lang="en"/>
          </a:p>
        </p:txBody>
      </p:sp>
    </p:spTree>
    <p:extLst>
      <p:ext uri="{BB962C8B-B14F-4D97-AF65-F5344CB8AC3E}">
        <p14:creationId xmlns:p14="http://schemas.microsoft.com/office/powerpoint/2010/main" val="1685659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3"/>
          <p:cNvSpPr txBox="1">
            <a:spLocks noGrp="1"/>
          </p:cNvSpPr>
          <p:nvPr>
            <p:ph type="title"/>
          </p:nvPr>
        </p:nvSpPr>
        <p:spPr>
          <a:xfrm>
            <a:off x="311700" y="2358750"/>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What is prioritized?</a:t>
            </a:r>
            <a:endParaRPr>
              <a:solidFill>
                <a:srgbClr val="FF0000"/>
              </a:solidFill>
            </a:endParaRPr>
          </a:p>
        </p:txBody>
      </p:sp>
      <p:sp>
        <p:nvSpPr>
          <p:cNvPr id="474" name="Google Shape;474;p43"/>
          <p:cNvSpPr txBox="1">
            <a:spLocks noGrp="1"/>
          </p:cNvSpPr>
          <p:nvPr>
            <p:ph type="title" idx="4294967295"/>
          </p:nvPr>
        </p:nvSpPr>
        <p:spPr>
          <a:xfrm>
            <a:off x="0" y="3636963"/>
            <a:ext cx="8778875" cy="1293812"/>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How do engineers select PTMs?</a:t>
            </a:r>
            <a:endParaRPr/>
          </a:p>
          <a:p>
            <a:pPr marL="0" lvl="0" indent="0" algn="ctr" rtl="0">
              <a:spcBef>
                <a:spcPts val="0"/>
              </a:spcBef>
              <a:spcAft>
                <a:spcPts val="0"/>
              </a:spcAft>
              <a:buNone/>
            </a:pPr>
            <a:r>
              <a:rPr lang="en"/>
              <a:t>What PTM attributes facilitate PTM reuse?</a:t>
            </a:r>
            <a:endParaRPr/>
          </a:p>
        </p:txBody>
      </p:sp>
      <p:sp>
        <p:nvSpPr>
          <p:cNvPr id="478" name="Google Shape;478;p43"/>
          <p:cNvSpPr txBox="1">
            <a:spLocks noGrp="1"/>
          </p:cNvSpPr>
          <p:nvPr>
            <p:ph type="title" idx="4294967295"/>
          </p:nvPr>
        </p:nvSpPr>
        <p:spPr>
          <a:xfrm>
            <a:off x="0" y="1498600"/>
            <a:ext cx="8521700" cy="738188"/>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What are the challenges of PTM reuse?</a:t>
            </a:r>
            <a:endParaRPr/>
          </a:p>
        </p:txBody>
      </p:sp>
      <p:cxnSp>
        <p:nvCxnSpPr>
          <p:cNvPr id="475" name="Google Shape;475;p43"/>
          <p:cNvCxnSpPr/>
          <p:nvPr/>
        </p:nvCxnSpPr>
        <p:spPr>
          <a:xfrm>
            <a:off x="4572000" y="3023675"/>
            <a:ext cx="0" cy="735300"/>
          </a:xfrm>
          <a:prstGeom prst="straightConnector1">
            <a:avLst/>
          </a:prstGeom>
          <a:noFill/>
          <a:ln w="76200" cap="flat" cmpd="sng">
            <a:solidFill>
              <a:srgbClr val="1155CC"/>
            </a:solidFill>
            <a:prstDash val="solid"/>
            <a:round/>
            <a:headEnd type="none" w="med" len="med"/>
            <a:tailEnd type="stealth" w="med" len="med"/>
          </a:ln>
        </p:spPr>
      </p:cxnSp>
      <p:sp>
        <p:nvSpPr>
          <p:cNvPr id="476" name="Google Shape;476;p43"/>
          <p:cNvSpPr txBox="1"/>
          <p:nvPr/>
        </p:nvSpPr>
        <p:spPr>
          <a:xfrm>
            <a:off x="2048150" y="101650"/>
            <a:ext cx="51741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600">
                <a:solidFill>
                  <a:srgbClr val="FF0000"/>
                </a:solidFill>
              </a:rPr>
              <a:t>What is challenging?</a:t>
            </a:r>
            <a:endParaRPr sz="3600">
              <a:solidFill>
                <a:srgbClr val="FF0000"/>
              </a:solidFill>
            </a:endParaRPr>
          </a:p>
        </p:txBody>
      </p:sp>
      <p:cxnSp>
        <p:nvCxnSpPr>
          <p:cNvPr id="477" name="Google Shape;477;p43"/>
          <p:cNvCxnSpPr/>
          <p:nvPr/>
        </p:nvCxnSpPr>
        <p:spPr>
          <a:xfrm>
            <a:off x="4572000" y="785050"/>
            <a:ext cx="0" cy="735300"/>
          </a:xfrm>
          <a:prstGeom prst="straightConnector1">
            <a:avLst/>
          </a:prstGeom>
          <a:noFill/>
          <a:ln w="76200" cap="flat" cmpd="sng">
            <a:solidFill>
              <a:srgbClr val="1155CC"/>
            </a:solidFill>
            <a:prstDash val="solid"/>
            <a:round/>
            <a:headEnd type="none" w="med" len="med"/>
            <a:tailEnd type="stealth" w="med" len="med"/>
          </a:ln>
        </p:spPr>
      </p:cxnSp>
      <p:sp>
        <p:nvSpPr>
          <p:cNvPr id="479" name="Google Shape;479;p43"/>
          <p:cNvSpPr txBox="1"/>
          <p:nvPr/>
        </p:nvSpPr>
        <p:spPr>
          <a:xfrm>
            <a:off x="0" y="0"/>
            <a:ext cx="2943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[ICSE’23]</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AB50D05-2C98-28F6-D2AF-7B4BECC7EE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102</a:t>
            </a:fld>
            <a:endParaRPr lang="en"/>
          </a:p>
        </p:txBody>
      </p:sp>
    </p:spTree>
    <p:extLst>
      <p:ext uri="{BB962C8B-B14F-4D97-AF65-F5344CB8AC3E}">
        <p14:creationId xmlns:p14="http://schemas.microsoft.com/office/powerpoint/2010/main" val="383889660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4"/>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Methodology - Overview</a:t>
            </a:r>
            <a:endParaRPr/>
          </a:p>
        </p:txBody>
      </p:sp>
      <p:pic>
        <p:nvPicPr>
          <p:cNvPr id="486" name="Google Shape;486;p44"/>
          <p:cNvPicPr preferRelativeResize="0"/>
          <p:nvPr/>
        </p:nvPicPr>
        <p:blipFill>
          <a:blip r:embed="rId3">
            <a:alphaModFix/>
          </a:blip>
          <a:stretch>
            <a:fillRect/>
          </a:stretch>
        </p:blipFill>
        <p:spPr>
          <a:xfrm>
            <a:off x="311700" y="770117"/>
            <a:ext cx="8520601" cy="2721859"/>
          </a:xfrm>
          <a:prstGeom prst="rect">
            <a:avLst/>
          </a:prstGeom>
          <a:noFill/>
          <a:ln>
            <a:noFill/>
          </a:ln>
        </p:spPr>
      </p:pic>
      <p:sp>
        <p:nvSpPr>
          <p:cNvPr id="487" name="Google Shape;487;p44"/>
          <p:cNvSpPr txBox="1"/>
          <p:nvPr/>
        </p:nvSpPr>
        <p:spPr>
          <a:xfrm>
            <a:off x="8409575" y="0"/>
            <a:ext cx="73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[ICSE’23]</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EDB95B73-2B78-A71E-9D7D-66E1E0D026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103</a:t>
            </a:fld>
            <a:endParaRPr lang="en"/>
          </a:p>
        </p:txBody>
      </p:sp>
    </p:spTree>
    <p:extLst>
      <p:ext uri="{BB962C8B-B14F-4D97-AF65-F5344CB8AC3E}">
        <p14:creationId xmlns:p14="http://schemas.microsoft.com/office/powerpoint/2010/main" val="6557680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45"/>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Methodology - Qualitative Study</a:t>
            </a:r>
            <a:endParaRPr/>
          </a:p>
        </p:txBody>
      </p:sp>
      <p:pic>
        <p:nvPicPr>
          <p:cNvPr id="494" name="Google Shape;494;p45"/>
          <p:cNvPicPr preferRelativeResize="0"/>
          <p:nvPr/>
        </p:nvPicPr>
        <p:blipFill>
          <a:blip r:embed="rId3">
            <a:alphaModFix/>
          </a:blip>
          <a:stretch>
            <a:fillRect/>
          </a:stretch>
        </p:blipFill>
        <p:spPr>
          <a:xfrm>
            <a:off x="4038325" y="615600"/>
            <a:ext cx="5105675" cy="1706200"/>
          </a:xfrm>
          <a:prstGeom prst="rect">
            <a:avLst/>
          </a:prstGeom>
          <a:noFill/>
          <a:ln>
            <a:noFill/>
          </a:ln>
        </p:spPr>
      </p:pic>
      <p:sp>
        <p:nvSpPr>
          <p:cNvPr id="495" name="Google Shape;495;p45"/>
          <p:cNvSpPr txBox="1"/>
          <p:nvPr/>
        </p:nvSpPr>
        <p:spPr>
          <a:xfrm>
            <a:off x="122225" y="615600"/>
            <a:ext cx="3588300" cy="441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100" b="1">
                <a:solidFill>
                  <a:srgbClr val="0070C0"/>
                </a:solidFill>
                <a:latin typeface="Calibri"/>
                <a:ea typeface="Calibri"/>
                <a:cs typeface="Calibri"/>
                <a:sym typeface="Calibri"/>
              </a:rPr>
              <a:t>Interviews with PTM reusers</a:t>
            </a:r>
            <a:endParaRPr sz="2100" b="1">
              <a:solidFill>
                <a:srgbClr val="0070C0"/>
              </a:solidFill>
              <a:latin typeface="Calibri"/>
              <a:ea typeface="Calibri"/>
              <a:cs typeface="Calibri"/>
              <a:sym typeface="Calibri"/>
            </a:endParaRPr>
          </a:p>
          <a:p>
            <a:pPr marL="0" lvl="0" indent="0" algn="l" rtl="0">
              <a:lnSpc>
                <a:spcPct val="115000"/>
              </a:lnSpc>
              <a:spcBef>
                <a:spcPts val="0"/>
              </a:spcBef>
              <a:spcAft>
                <a:spcPts val="0"/>
              </a:spcAft>
              <a:buNone/>
            </a:pPr>
            <a:r>
              <a:rPr lang="en" sz="2100">
                <a:solidFill>
                  <a:schemeClr val="dk1"/>
                </a:solidFill>
                <a:latin typeface="Calibri"/>
                <a:ea typeface="Calibri"/>
                <a:cs typeface="Calibri"/>
                <a:sym typeface="Calibri"/>
              </a:rPr>
              <a:t>Four-step process</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2100">
                <a:solidFill>
                  <a:schemeClr val="dk1"/>
                </a:solidFill>
                <a:latin typeface="Calibri"/>
                <a:ea typeface="Calibri"/>
                <a:cs typeface="Calibri"/>
                <a:sym typeface="Calibri"/>
              </a:rPr>
              <a:t>(</a:t>
            </a:r>
            <a:r>
              <a:rPr lang="en" sz="2100" i="1">
                <a:solidFill>
                  <a:schemeClr val="dk1"/>
                </a:solidFill>
                <a:latin typeface="Calibri"/>
                <a:ea typeface="Calibri"/>
                <a:cs typeface="Calibri"/>
                <a:sym typeface="Calibri"/>
              </a:rPr>
              <a:t>framework analysis method</a:t>
            </a:r>
            <a:r>
              <a:rPr lang="en" sz="2100">
                <a:solidFill>
                  <a:schemeClr val="dk1"/>
                </a:solidFill>
                <a:latin typeface="Calibri"/>
                <a:ea typeface="Calibri"/>
                <a:cs typeface="Calibri"/>
                <a:sym typeface="Calibri"/>
              </a:rPr>
              <a:t>)</a:t>
            </a:r>
            <a:endParaRPr sz="2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10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2100">
                <a:solidFill>
                  <a:schemeClr val="dk1"/>
                </a:solidFill>
              </a:rPr>
              <a:t>•</a:t>
            </a:r>
            <a:r>
              <a:rPr lang="en" sz="2100" b="1" i="1">
                <a:solidFill>
                  <a:schemeClr val="dk1"/>
                </a:solidFill>
                <a:latin typeface="Calibri"/>
                <a:ea typeface="Calibri"/>
                <a:cs typeface="Calibri"/>
                <a:sym typeface="Calibri"/>
              </a:rPr>
              <a:t>Framework Identification</a:t>
            </a:r>
            <a:endParaRPr sz="2100" b="1" i="1">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2100">
                <a:solidFill>
                  <a:schemeClr val="dk1"/>
                </a:solidFill>
              </a:rPr>
              <a:t>•</a:t>
            </a:r>
            <a:r>
              <a:rPr lang="en" sz="2100" b="1" i="1">
                <a:solidFill>
                  <a:schemeClr val="dk1"/>
                </a:solidFill>
                <a:latin typeface="Calibri"/>
                <a:ea typeface="Calibri"/>
                <a:cs typeface="Calibri"/>
                <a:sym typeface="Calibri"/>
              </a:rPr>
              <a:t>Interview Design</a:t>
            </a:r>
            <a:endParaRPr sz="2100" b="1" i="1">
              <a:solidFill>
                <a:schemeClr val="dk1"/>
              </a:solidFill>
              <a:latin typeface="Calibri"/>
              <a:ea typeface="Calibri"/>
              <a:cs typeface="Calibri"/>
              <a:sym typeface="Calibri"/>
            </a:endParaRPr>
          </a:p>
          <a:p>
            <a:pPr marL="457200" lvl="0" indent="-361950" algn="l" rtl="0">
              <a:lnSpc>
                <a:spcPct val="15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Interview protocol</a:t>
            </a:r>
            <a:endParaRPr sz="210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2100">
                <a:solidFill>
                  <a:schemeClr val="dk1"/>
                </a:solidFill>
              </a:rPr>
              <a:t>•</a:t>
            </a:r>
            <a:r>
              <a:rPr lang="en" sz="2100" b="1" i="1">
                <a:solidFill>
                  <a:schemeClr val="dk1"/>
                </a:solidFill>
                <a:latin typeface="Calibri"/>
                <a:ea typeface="Calibri"/>
                <a:cs typeface="Calibri"/>
                <a:sym typeface="Calibri"/>
              </a:rPr>
              <a:t>Recruitment</a:t>
            </a:r>
            <a:endParaRPr sz="2100" b="1" i="1">
              <a:solidFill>
                <a:schemeClr val="dk1"/>
              </a:solidFill>
              <a:latin typeface="Calibri"/>
              <a:ea typeface="Calibri"/>
              <a:cs typeface="Calibri"/>
              <a:sym typeface="Calibri"/>
            </a:endParaRPr>
          </a:p>
          <a:p>
            <a:pPr marL="457200" lvl="0" indent="-361950" algn="l" rtl="0">
              <a:lnSpc>
                <a:spcPct val="150000"/>
              </a:lnSpc>
              <a:spcBef>
                <a:spcPts val="0"/>
              </a:spcBef>
              <a:spcAft>
                <a:spcPts val="0"/>
              </a:spcAft>
              <a:buClr>
                <a:schemeClr val="dk1"/>
              </a:buClr>
              <a:buSzPts val="2100"/>
              <a:buFont typeface="Calibri"/>
              <a:buChar char="-"/>
            </a:pPr>
            <a:r>
              <a:rPr lang="en" sz="2100">
                <a:solidFill>
                  <a:schemeClr val="dk1"/>
                </a:solidFill>
                <a:latin typeface="Calibri"/>
                <a:ea typeface="Calibri"/>
                <a:cs typeface="Calibri"/>
                <a:sym typeface="Calibri"/>
              </a:rPr>
              <a:t>12 PTM users</a:t>
            </a:r>
            <a:endParaRPr sz="2100">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r>
              <a:rPr lang="en" sz="2100">
                <a:solidFill>
                  <a:schemeClr val="dk1"/>
                </a:solidFill>
              </a:rPr>
              <a:t>•</a:t>
            </a:r>
            <a:r>
              <a:rPr lang="en" sz="2100" b="1" i="1">
                <a:solidFill>
                  <a:schemeClr val="dk1"/>
                </a:solidFill>
                <a:latin typeface="Calibri"/>
                <a:ea typeface="Calibri"/>
                <a:cs typeface="Calibri"/>
                <a:sym typeface="Calibri"/>
              </a:rPr>
              <a:t>Analysis</a:t>
            </a:r>
            <a:endParaRPr sz="2100" b="1" i="1">
              <a:solidFill>
                <a:schemeClr val="dk1"/>
              </a:solidFill>
              <a:latin typeface="Calibri"/>
              <a:ea typeface="Calibri"/>
              <a:cs typeface="Calibri"/>
              <a:sym typeface="Calibri"/>
            </a:endParaRPr>
          </a:p>
        </p:txBody>
      </p:sp>
      <p:pic>
        <p:nvPicPr>
          <p:cNvPr id="496" name="Google Shape;496;p45"/>
          <p:cNvPicPr preferRelativeResize="0"/>
          <p:nvPr/>
        </p:nvPicPr>
        <p:blipFill>
          <a:blip r:embed="rId4">
            <a:alphaModFix/>
          </a:blip>
          <a:stretch>
            <a:fillRect/>
          </a:stretch>
        </p:blipFill>
        <p:spPr>
          <a:xfrm>
            <a:off x="3527850" y="2462400"/>
            <a:ext cx="4944599" cy="2628425"/>
          </a:xfrm>
          <a:prstGeom prst="rect">
            <a:avLst/>
          </a:prstGeom>
          <a:noFill/>
          <a:ln>
            <a:noFill/>
          </a:ln>
        </p:spPr>
      </p:pic>
      <p:sp>
        <p:nvSpPr>
          <p:cNvPr id="497" name="Google Shape;497;p45"/>
          <p:cNvSpPr txBox="1"/>
          <p:nvPr/>
        </p:nvSpPr>
        <p:spPr>
          <a:xfrm>
            <a:off x="8409575" y="0"/>
            <a:ext cx="73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[ICSE’23]</a:t>
            </a:r>
            <a:endParaRPr sz="1200">
              <a:solidFill>
                <a:schemeClr val="dk1"/>
              </a:solidFill>
              <a:latin typeface="Calibri"/>
              <a:ea typeface="Calibri"/>
              <a:cs typeface="Calibri"/>
              <a:sym typeface="Calibri"/>
            </a:endParaRPr>
          </a:p>
        </p:txBody>
      </p:sp>
      <p:pic>
        <p:nvPicPr>
          <p:cNvPr id="498" name="Google Shape;498;p45"/>
          <p:cNvPicPr preferRelativeResize="0"/>
          <p:nvPr/>
        </p:nvPicPr>
        <p:blipFill>
          <a:blip r:embed="rId5">
            <a:alphaModFix/>
          </a:blip>
          <a:stretch>
            <a:fillRect/>
          </a:stretch>
        </p:blipFill>
        <p:spPr>
          <a:xfrm>
            <a:off x="4038325" y="533225"/>
            <a:ext cx="3512375" cy="1322000"/>
          </a:xfrm>
          <a:prstGeom prst="rect">
            <a:avLst/>
          </a:prstGeom>
          <a:noFill/>
          <a:ln>
            <a:noFill/>
          </a:ln>
        </p:spPr>
      </p:pic>
      <p:sp>
        <p:nvSpPr>
          <p:cNvPr id="2" name="Slide Number Placeholder 1">
            <a:extLst>
              <a:ext uri="{FF2B5EF4-FFF2-40B4-BE49-F238E27FC236}">
                <a16:creationId xmlns:a16="http://schemas.microsoft.com/office/drawing/2014/main" id="{7F2FFDD9-72D1-C9CD-7C86-71E115847D2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104</a:t>
            </a:fld>
            <a:endParaRPr lang="en"/>
          </a:p>
        </p:txBody>
      </p:sp>
    </p:spTree>
    <p:extLst>
      <p:ext uri="{BB962C8B-B14F-4D97-AF65-F5344CB8AC3E}">
        <p14:creationId xmlns:p14="http://schemas.microsoft.com/office/powerpoint/2010/main" val="12379013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Shape 502"/>
        <p:cNvGrpSpPr/>
        <p:nvPr/>
      </p:nvGrpSpPr>
      <p:grpSpPr>
        <a:xfrm>
          <a:off x="0" y="0"/>
          <a:ext cx="0" cy="0"/>
          <a:chOff x="0" y="0"/>
          <a:chExt cx="0" cy="0"/>
        </a:xfrm>
      </p:grpSpPr>
      <p:sp>
        <p:nvSpPr>
          <p:cNvPr id="503" name="Google Shape;503;p46"/>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What is challenging of PTM Reuse?</a:t>
            </a:r>
            <a:endParaRPr/>
          </a:p>
        </p:txBody>
      </p:sp>
      <p:sp>
        <p:nvSpPr>
          <p:cNvPr id="505" name="Google Shape;505;p46"/>
          <p:cNvSpPr txBox="1"/>
          <p:nvPr/>
        </p:nvSpPr>
        <p:spPr>
          <a:xfrm>
            <a:off x="1176300" y="1401900"/>
            <a:ext cx="6408600" cy="23397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2800" b="1">
                <a:solidFill>
                  <a:schemeClr val="dk1"/>
                </a:solidFill>
                <a:latin typeface="Calibri"/>
                <a:ea typeface="Calibri"/>
                <a:cs typeface="Calibri"/>
                <a:sym typeface="Calibri"/>
              </a:rPr>
              <a:t>Missing attributes</a:t>
            </a:r>
            <a:r>
              <a:rPr lang="en" sz="2800">
                <a:solidFill>
                  <a:schemeClr val="dk1"/>
                </a:solidFill>
                <a:latin typeface="Calibri"/>
                <a:ea typeface="Calibri"/>
                <a:cs typeface="Calibri"/>
                <a:sym typeface="Calibri"/>
              </a:rPr>
              <a:t>  10/12 participants</a:t>
            </a:r>
            <a:endParaRPr sz="2800">
              <a:solidFill>
                <a:schemeClr val="dk1"/>
              </a:solidFill>
              <a:latin typeface="Calibri"/>
              <a:ea typeface="Calibri"/>
              <a:cs typeface="Calibri"/>
              <a:sym typeface="Calibri"/>
            </a:endParaRPr>
          </a:p>
          <a:p>
            <a:pPr marL="0" lvl="0" indent="0" algn="l" rtl="0">
              <a:lnSpc>
                <a:spcPct val="200000"/>
              </a:lnSpc>
              <a:spcBef>
                <a:spcPts val="0"/>
              </a:spcBef>
              <a:spcAft>
                <a:spcPts val="0"/>
              </a:spcAft>
              <a:buNone/>
            </a:pPr>
            <a:r>
              <a:rPr lang="en" sz="2800" b="1">
                <a:solidFill>
                  <a:schemeClr val="dk1"/>
                </a:solidFill>
                <a:latin typeface="Calibri"/>
                <a:ea typeface="Calibri"/>
                <a:cs typeface="Calibri"/>
                <a:sym typeface="Calibri"/>
              </a:rPr>
              <a:t>Discrepancies</a:t>
            </a:r>
            <a:r>
              <a:rPr lang="en" sz="2800">
                <a:solidFill>
                  <a:schemeClr val="dk1"/>
                </a:solidFill>
                <a:latin typeface="Calibri"/>
                <a:ea typeface="Calibri"/>
                <a:cs typeface="Calibri"/>
                <a:sym typeface="Calibri"/>
              </a:rPr>
              <a:t>  9/12 participants</a:t>
            </a:r>
            <a:endParaRPr sz="2800">
              <a:solidFill>
                <a:schemeClr val="dk1"/>
              </a:solidFill>
              <a:latin typeface="Calibri"/>
              <a:ea typeface="Calibri"/>
              <a:cs typeface="Calibri"/>
              <a:sym typeface="Calibri"/>
            </a:endParaRPr>
          </a:p>
          <a:p>
            <a:pPr marL="0" lvl="0" indent="0" algn="l" rtl="0">
              <a:lnSpc>
                <a:spcPct val="200000"/>
              </a:lnSpc>
              <a:spcBef>
                <a:spcPts val="0"/>
              </a:spcBef>
              <a:spcAft>
                <a:spcPts val="0"/>
              </a:spcAft>
              <a:buNone/>
            </a:pPr>
            <a:r>
              <a:rPr lang="en" sz="2800" b="1">
                <a:solidFill>
                  <a:schemeClr val="dk1"/>
                </a:solidFill>
                <a:latin typeface="Calibri"/>
                <a:ea typeface="Calibri"/>
                <a:cs typeface="Calibri"/>
                <a:sym typeface="Calibri"/>
              </a:rPr>
              <a:t>Security concerns</a:t>
            </a:r>
            <a:r>
              <a:rPr lang="en" sz="2800">
                <a:solidFill>
                  <a:schemeClr val="dk1"/>
                </a:solidFill>
                <a:latin typeface="Calibri"/>
                <a:ea typeface="Calibri"/>
                <a:cs typeface="Calibri"/>
                <a:sym typeface="Calibri"/>
              </a:rPr>
              <a:t>  3/12 participants</a:t>
            </a:r>
            <a:endParaRPr sz="28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D145FE13-F524-6CC3-B750-EB9C3F3293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105</a:t>
            </a:fld>
            <a:endParaRPr lang="en"/>
          </a:p>
        </p:txBody>
      </p:sp>
    </p:spTree>
    <p:extLst>
      <p:ext uri="{BB962C8B-B14F-4D97-AF65-F5344CB8AC3E}">
        <p14:creationId xmlns:p14="http://schemas.microsoft.com/office/powerpoint/2010/main" val="39765495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8"/>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How do engineers select PTMs?</a:t>
            </a:r>
            <a:endParaRPr/>
          </a:p>
        </p:txBody>
      </p:sp>
      <p:pic>
        <p:nvPicPr>
          <p:cNvPr id="537" name="Google Shape;537;p48"/>
          <p:cNvPicPr preferRelativeResize="0"/>
          <p:nvPr/>
        </p:nvPicPr>
        <p:blipFill>
          <a:blip r:embed="rId3">
            <a:alphaModFix/>
          </a:blip>
          <a:stretch>
            <a:fillRect/>
          </a:stretch>
        </p:blipFill>
        <p:spPr>
          <a:xfrm>
            <a:off x="0" y="1188252"/>
            <a:ext cx="9144003" cy="1946672"/>
          </a:xfrm>
          <a:prstGeom prst="rect">
            <a:avLst/>
          </a:prstGeom>
          <a:noFill/>
          <a:ln>
            <a:noFill/>
          </a:ln>
        </p:spPr>
      </p:pic>
      <p:sp>
        <p:nvSpPr>
          <p:cNvPr id="2" name="Slide Number Placeholder 1">
            <a:extLst>
              <a:ext uri="{FF2B5EF4-FFF2-40B4-BE49-F238E27FC236}">
                <a16:creationId xmlns:a16="http://schemas.microsoft.com/office/drawing/2014/main" id="{3A100CFB-9359-017A-E37F-EF93CBE938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106</a:t>
            </a:fld>
            <a:endParaRPr lang="en"/>
          </a:p>
        </p:txBody>
      </p:sp>
    </p:spTree>
    <p:extLst>
      <p:ext uri="{BB962C8B-B14F-4D97-AF65-F5344CB8AC3E}">
        <p14:creationId xmlns:p14="http://schemas.microsoft.com/office/powerpoint/2010/main" val="39439374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9"/>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Methodology - Quantitative Study</a:t>
            </a:r>
            <a:endParaRPr/>
          </a:p>
        </p:txBody>
      </p:sp>
      <p:pic>
        <p:nvPicPr>
          <p:cNvPr id="544" name="Google Shape;544;p49"/>
          <p:cNvPicPr preferRelativeResize="0"/>
          <p:nvPr/>
        </p:nvPicPr>
        <p:blipFill>
          <a:blip r:embed="rId3">
            <a:alphaModFix/>
          </a:blip>
          <a:stretch>
            <a:fillRect/>
          </a:stretch>
        </p:blipFill>
        <p:spPr>
          <a:xfrm>
            <a:off x="3635575" y="615600"/>
            <a:ext cx="5385575" cy="1799725"/>
          </a:xfrm>
          <a:prstGeom prst="rect">
            <a:avLst/>
          </a:prstGeom>
          <a:noFill/>
          <a:ln>
            <a:noFill/>
          </a:ln>
        </p:spPr>
      </p:pic>
      <p:sp>
        <p:nvSpPr>
          <p:cNvPr id="545" name="Google Shape;545;p49"/>
          <p:cNvSpPr txBox="1"/>
          <p:nvPr/>
        </p:nvSpPr>
        <p:spPr>
          <a:xfrm>
            <a:off x="122225" y="615600"/>
            <a:ext cx="4565700" cy="37404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2100" b="1">
                <a:solidFill>
                  <a:srgbClr val="0070C0"/>
                </a:solidFill>
                <a:latin typeface="Calibri"/>
                <a:ea typeface="Calibri"/>
                <a:cs typeface="Calibri"/>
                <a:sym typeface="Calibri"/>
              </a:rPr>
              <a:t>Risk Mitigation Measurement</a:t>
            </a:r>
            <a:endParaRPr sz="2100" b="1">
              <a:solidFill>
                <a:srgbClr val="0070C0"/>
              </a:solidFill>
              <a:latin typeface="Calibri"/>
              <a:ea typeface="Calibri"/>
              <a:cs typeface="Calibri"/>
              <a:sym typeface="Calibri"/>
            </a:endParaRPr>
          </a:p>
          <a:p>
            <a:pPr marL="0" lvl="0" indent="0" algn="l" rtl="0">
              <a:lnSpc>
                <a:spcPct val="200000"/>
              </a:lnSpc>
              <a:spcBef>
                <a:spcPts val="0"/>
              </a:spcBef>
              <a:spcAft>
                <a:spcPts val="0"/>
              </a:spcAft>
              <a:buNone/>
            </a:pPr>
            <a:r>
              <a:rPr lang="en" sz="2100">
                <a:solidFill>
                  <a:schemeClr val="dk1"/>
                </a:solidFill>
                <a:latin typeface="Calibri"/>
                <a:ea typeface="Calibri"/>
                <a:cs typeface="Calibri"/>
                <a:sym typeface="Calibri"/>
              </a:rPr>
              <a:t>Two-step process (</a:t>
            </a:r>
            <a:r>
              <a:rPr lang="en" sz="2100" i="1">
                <a:solidFill>
                  <a:schemeClr val="dk1"/>
                </a:solidFill>
                <a:latin typeface="Calibri"/>
                <a:ea typeface="Calibri"/>
                <a:cs typeface="Calibri"/>
                <a:sym typeface="Calibri"/>
              </a:rPr>
              <a:t>STRIDE</a:t>
            </a:r>
            <a:r>
              <a:rPr lang="en" sz="2100">
                <a:solidFill>
                  <a:schemeClr val="dk1"/>
                </a:solidFill>
                <a:latin typeface="Calibri"/>
                <a:ea typeface="Calibri"/>
                <a:cs typeface="Calibri"/>
                <a:sym typeface="Calibri"/>
              </a:rPr>
              <a:t>)</a:t>
            </a:r>
            <a:endParaRPr sz="2100">
              <a:solidFill>
                <a:schemeClr val="dk1"/>
              </a:solidFill>
              <a:latin typeface="Calibri"/>
              <a:ea typeface="Calibri"/>
              <a:cs typeface="Calibri"/>
              <a:sym typeface="Calibri"/>
            </a:endParaRPr>
          </a:p>
          <a:p>
            <a:pPr marL="12700" lvl="0" indent="0" algn="l" rtl="0">
              <a:lnSpc>
                <a:spcPct val="200000"/>
              </a:lnSpc>
              <a:spcBef>
                <a:spcPts val="0"/>
              </a:spcBef>
              <a:spcAft>
                <a:spcPts val="0"/>
              </a:spcAft>
              <a:buNone/>
            </a:pPr>
            <a:r>
              <a:rPr lang="en" sz="2100">
                <a:solidFill>
                  <a:schemeClr val="dk1"/>
                </a:solidFill>
              </a:rPr>
              <a:t>•</a:t>
            </a:r>
            <a:r>
              <a:rPr lang="en" sz="2100" b="1">
                <a:solidFill>
                  <a:schemeClr val="dk1"/>
                </a:solidFill>
                <a:latin typeface="Calibri"/>
                <a:ea typeface="Calibri"/>
                <a:cs typeface="Calibri"/>
                <a:sym typeface="Calibri"/>
              </a:rPr>
              <a:t>Dataflow diagram</a:t>
            </a:r>
            <a:endParaRPr sz="2100" b="1">
              <a:solidFill>
                <a:schemeClr val="dk1"/>
              </a:solidFill>
              <a:latin typeface="Calibri"/>
              <a:ea typeface="Calibri"/>
              <a:cs typeface="Calibri"/>
              <a:sym typeface="Calibri"/>
            </a:endParaRPr>
          </a:p>
          <a:p>
            <a:pPr marL="12700" lvl="0" indent="444500" algn="l" rtl="0">
              <a:lnSpc>
                <a:spcPct val="200000"/>
              </a:lnSpc>
              <a:spcBef>
                <a:spcPts val="0"/>
              </a:spcBef>
              <a:spcAft>
                <a:spcPts val="0"/>
              </a:spcAft>
              <a:buNone/>
            </a:pPr>
            <a:r>
              <a:rPr lang="en" sz="2100">
                <a:solidFill>
                  <a:schemeClr val="dk1"/>
                </a:solidFill>
              </a:rPr>
              <a:t>• </a:t>
            </a:r>
            <a:r>
              <a:rPr lang="en" sz="2100">
                <a:solidFill>
                  <a:schemeClr val="dk1"/>
                </a:solidFill>
                <a:latin typeface="Calibri"/>
                <a:ea typeface="Calibri"/>
                <a:cs typeface="Calibri"/>
                <a:sym typeface="Calibri"/>
              </a:rPr>
              <a:t>HF’s public documentation</a:t>
            </a:r>
            <a:endParaRPr sz="2100">
              <a:solidFill>
                <a:schemeClr val="dk1"/>
              </a:solidFill>
              <a:latin typeface="Calibri"/>
              <a:ea typeface="Calibri"/>
              <a:cs typeface="Calibri"/>
              <a:sym typeface="Calibri"/>
            </a:endParaRPr>
          </a:p>
          <a:p>
            <a:pPr marL="12700" lvl="0" indent="0" algn="l" rtl="0">
              <a:lnSpc>
                <a:spcPct val="200000"/>
              </a:lnSpc>
              <a:spcBef>
                <a:spcPts val="0"/>
              </a:spcBef>
              <a:spcAft>
                <a:spcPts val="0"/>
              </a:spcAft>
              <a:buNone/>
            </a:pPr>
            <a:r>
              <a:rPr lang="en" sz="2100">
                <a:solidFill>
                  <a:schemeClr val="dk1"/>
                </a:solidFill>
              </a:rPr>
              <a:t>•</a:t>
            </a:r>
            <a:r>
              <a:rPr lang="en" sz="2100" b="1">
                <a:solidFill>
                  <a:schemeClr val="dk1"/>
                </a:solidFill>
                <a:latin typeface="Calibri"/>
                <a:ea typeface="Calibri"/>
                <a:cs typeface="Calibri"/>
                <a:sym typeface="Calibri"/>
              </a:rPr>
              <a:t>Trust boundary → STRIDE threats</a:t>
            </a:r>
            <a:endParaRPr sz="2100" b="1">
              <a:solidFill>
                <a:schemeClr val="dk1"/>
              </a:solidFill>
              <a:latin typeface="Calibri"/>
              <a:ea typeface="Calibri"/>
              <a:cs typeface="Calibri"/>
              <a:sym typeface="Calibri"/>
            </a:endParaRPr>
          </a:p>
          <a:p>
            <a:pPr marL="0" lvl="0" indent="0" algn="l" rtl="0">
              <a:lnSpc>
                <a:spcPct val="150000"/>
              </a:lnSpc>
              <a:spcBef>
                <a:spcPts val="0"/>
              </a:spcBef>
              <a:spcAft>
                <a:spcPts val="0"/>
              </a:spcAft>
              <a:buNone/>
            </a:pPr>
            <a:endParaRPr sz="2100" b="1">
              <a:solidFill>
                <a:srgbClr val="0070C0"/>
              </a:solidFill>
              <a:latin typeface="Calibri"/>
              <a:ea typeface="Calibri"/>
              <a:cs typeface="Calibri"/>
              <a:sym typeface="Calibri"/>
            </a:endParaRPr>
          </a:p>
        </p:txBody>
      </p:sp>
      <p:sp>
        <p:nvSpPr>
          <p:cNvPr id="546" name="Google Shape;546;p49"/>
          <p:cNvSpPr txBox="1"/>
          <p:nvPr/>
        </p:nvSpPr>
        <p:spPr>
          <a:xfrm>
            <a:off x="8409575" y="0"/>
            <a:ext cx="734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[ICSE’23]</a:t>
            </a:r>
            <a:endParaRPr sz="1200">
              <a:solidFill>
                <a:schemeClr val="dk1"/>
              </a:solidFill>
              <a:latin typeface="Calibri"/>
              <a:ea typeface="Calibri"/>
              <a:cs typeface="Calibri"/>
              <a:sym typeface="Calibri"/>
            </a:endParaRPr>
          </a:p>
        </p:txBody>
      </p:sp>
      <p:pic>
        <p:nvPicPr>
          <p:cNvPr id="547" name="Google Shape;547;p49"/>
          <p:cNvPicPr preferRelativeResize="0"/>
          <p:nvPr/>
        </p:nvPicPr>
        <p:blipFill>
          <a:blip r:embed="rId4">
            <a:alphaModFix/>
          </a:blip>
          <a:stretch>
            <a:fillRect/>
          </a:stretch>
        </p:blipFill>
        <p:spPr>
          <a:xfrm>
            <a:off x="7516875" y="488425"/>
            <a:ext cx="1561875" cy="2109400"/>
          </a:xfrm>
          <a:prstGeom prst="rect">
            <a:avLst/>
          </a:prstGeom>
          <a:noFill/>
          <a:ln>
            <a:noFill/>
          </a:ln>
        </p:spPr>
      </p:pic>
      <p:sp>
        <p:nvSpPr>
          <p:cNvPr id="2" name="Slide Number Placeholder 1">
            <a:extLst>
              <a:ext uri="{FF2B5EF4-FFF2-40B4-BE49-F238E27FC236}">
                <a16:creationId xmlns:a16="http://schemas.microsoft.com/office/drawing/2014/main" id="{E24C5A6E-5366-C1D1-692D-31E470F2D6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107</a:t>
            </a:fld>
            <a:endParaRPr lang="en"/>
          </a:p>
        </p:txBody>
      </p:sp>
    </p:spTree>
    <p:extLst>
      <p:ext uri="{BB962C8B-B14F-4D97-AF65-F5344CB8AC3E}">
        <p14:creationId xmlns:p14="http://schemas.microsoft.com/office/powerpoint/2010/main" val="42163597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Risks</a:t>
            </a:r>
            <a:r>
              <a:rPr lang="en"/>
              <a:t>: low adoption of security features</a:t>
            </a:r>
            <a:endParaRPr/>
          </a:p>
        </p:txBody>
      </p:sp>
      <p:pic>
        <p:nvPicPr>
          <p:cNvPr id="554" name="Google Shape;554;p50"/>
          <p:cNvPicPr preferRelativeResize="0"/>
          <p:nvPr/>
        </p:nvPicPr>
        <p:blipFill>
          <a:blip r:embed="rId3">
            <a:alphaModFix/>
          </a:blip>
          <a:stretch>
            <a:fillRect/>
          </a:stretch>
        </p:blipFill>
        <p:spPr>
          <a:xfrm>
            <a:off x="1648365" y="561412"/>
            <a:ext cx="7495637" cy="3872725"/>
          </a:xfrm>
          <a:prstGeom prst="rect">
            <a:avLst/>
          </a:prstGeom>
          <a:noFill/>
          <a:ln>
            <a:noFill/>
          </a:ln>
        </p:spPr>
      </p:pic>
      <p:sp>
        <p:nvSpPr>
          <p:cNvPr id="555" name="Google Shape;555;p50"/>
          <p:cNvSpPr txBox="1"/>
          <p:nvPr/>
        </p:nvSpPr>
        <p:spPr>
          <a:xfrm>
            <a:off x="0" y="952500"/>
            <a:ext cx="1766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Dataflow diagram</a:t>
            </a:r>
            <a:r>
              <a:rPr lang="en"/>
              <a:t> for PTMs on Hugging Face:</a:t>
            </a:r>
            <a:endParaRPr/>
          </a:p>
        </p:txBody>
      </p:sp>
      <p:cxnSp>
        <p:nvCxnSpPr>
          <p:cNvPr id="556" name="Google Shape;556;p50"/>
          <p:cNvCxnSpPr/>
          <p:nvPr/>
        </p:nvCxnSpPr>
        <p:spPr>
          <a:xfrm rot="10800000" flipH="1">
            <a:off x="2976925" y="3287800"/>
            <a:ext cx="355500" cy="618900"/>
          </a:xfrm>
          <a:prstGeom prst="straightConnector1">
            <a:avLst/>
          </a:prstGeom>
          <a:noFill/>
          <a:ln w="76200" cap="flat" cmpd="sng">
            <a:solidFill>
              <a:srgbClr val="1155CC"/>
            </a:solidFill>
            <a:prstDash val="solid"/>
            <a:round/>
            <a:headEnd type="none" w="med" len="med"/>
            <a:tailEnd type="stealth" w="med" len="med"/>
          </a:ln>
        </p:spPr>
      </p:cxnSp>
      <p:cxnSp>
        <p:nvCxnSpPr>
          <p:cNvPr id="557" name="Google Shape;557;p50"/>
          <p:cNvCxnSpPr/>
          <p:nvPr/>
        </p:nvCxnSpPr>
        <p:spPr>
          <a:xfrm flipH="1">
            <a:off x="5514875" y="1347725"/>
            <a:ext cx="140400" cy="669900"/>
          </a:xfrm>
          <a:prstGeom prst="straightConnector1">
            <a:avLst/>
          </a:prstGeom>
          <a:noFill/>
          <a:ln w="76200" cap="flat" cmpd="sng">
            <a:solidFill>
              <a:srgbClr val="1155CC"/>
            </a:solidFill>
            <a:prstDash val="solid"/>
            <a:round/>
            <a:headEnd type="none" w="med" len="med"/>
            <a:tailEnd type="stealth" w="med" len="med"/>
          </a:ln>
        </p:spPr>
      </p:cxnSp>
      <p:cxnSp>
        <p:nvCxnSpPr>
          <p:cNvPr id="558" name="Google Shape;558;p50"/>
          <p:cNvCxnSpPr/>
          <p:nvPr/>
        </p:nvCxnSpPr>
        <p:spPr>
          <a:xfrm>
            <a:off x="7250375" y="1339175"/>
            <a:ext cx="847800" cy="142200"/>
          </a:xfrm>
          <a:prstGeom prst="straightConnector1">
            <a:avLst/>
          </a:prstGeom>
          <a:noFill/>
          <a:ln w="76200" cap="flat" cmpd="sng">
            <a:solidFill>
              <a:srgbClr val="1155CC"/>
            </a:solidFill>
            <a:prstDash val="solid"/>
            <a:round/>
            <a:headEnd type="none" w="med" len="med"/>
            <a:tailEnd type="stealth" w="med" len="med"/>
          </a:ln>
        </p:spPr>
      </p:cxnSp>
      <p:pic>
        <p:nvPicPr>
          <p:cNvPr id="559" name="Google Shape;559;p50"/>
          <p:cNvPicPr preferRelativeResize="0"/>
          <p:nvPr/>
        </p:nvPicPr>
        <p:blipFill>
          <a:blip r:embed="rId4">
            <a:alphaModFix/>
          </a:blip>
          <a:stretch>
            <a:fillRect/>
          </a:stretch>
        </p:blipFill>
        <p:spPr>
          <a:xfrm>
            <a:off x="358813" y="1971900"/>
            <a:ext cx="1048750" cy="2830350"/>
          </a:xfrm>
          <a:prstGeom prst="rect">
            <a:avLst/>
          </a:prstGeom>
          <a:noFill/>
          <a:ln>
            <a:noFill/>
          </a:ln>
        </p:spPr>
      </p:pic>
      <p:pic>
        <p:nvPicPr>
          <p:cNvPr id="560" name="Google Shape;560;p50"/>
          <p:cNvPicPr preferRelativeResize="0"/>
          <p:nvPr/>
        </p:nvPicPr>
        <p:blipFill>
          <a:blip r:embed="rId5">
            <a:alphaModFix/>
          </a:blip>
          <a:stretch>
            <a:fillRect/>
          </a:stretch>
        </p:blipFill>
        <p:spPr>
          <a:xfrm>
            <a:off x="413837" y="3463200"/>
            <a:ext cx="938725" cy="776876"/>
          </a:xfrm>
          <a:prstGeom prst="rect">
            <a:avLst/>
          </a:prstGeom>
          <a:noFill/>
          <a:ln>
            <a:noFill/>
          </a:ln>
        </p:spPr>
      </p:pic>
      <p:sp>
        <p:nvSpPr>
          <p:cNvPr id="2" name="Slide Number Placeholder 1">
            <a:extLst>
              <a:ext uri="{FF2B5EF4-FFF2-40B4-BE49-F238E27FC236}">
                <a16:creationId xmlns:a16="http://schemas.microsoft.com/office/drawing/2014/main" id="{59A301E5-C896-07DF-3E63-79594F01F2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108</a:t>
            </a:fld>
            <a:endParaRPr lang="en"/>
          </a:p>
        </p:txBody>
      </p:sp>
    </p:spTree>
    <p:extLst>
      <p:ext uri="{BB962C8B-B14F-4D97-AF65-F5344CB8AC3E}">
        <p14:creationId xmlns:p14="http://schemas.microsoft.com/office/powerpoint/2010/main" val="37566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FB539-D20F-3C61-0E57-7018E18DD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00338E-590C-9D50-F234-18218EE2F322}"/>
              </a:ext>
            </a:extLst>
          </p:cNvPr>
          <p:cNvSpPr>
            <a:spLocks noGrp="1"/>
          </p:cNvSpPr>
          <p:nvPr>
            <p:ph type="title"/>
          </p:nvPr>
        </p:nvSpPr>
        <p:spPr>
          <a:xfrm>
            <a:off x="311700" y="2230133"/>
            <a:ext cx="8520600" cy="683234"/>
          </a:xfrm>
        </p:spPr>
        <p:txBody>
          <a:bodyPr/>
          <a:lstStyle/>
          <a:p>
            <a:r>
              <a:rPr lang="en-US"/>
              <a:t>Bonus Slides - Topic 3</a:t>
            </a:r>
          </a:p>
        </p:txBody>
      </p:sp>
      <p:sp>
        <p:nvSpPr>
          <p:cNvPr id="3" name="Slide Number Placeholder 2">
            <a:extLst>
              <a:ext uri="{FF2B5EF4-FFF2-40B4-BE49-F238E27FC236}">
                <a16:creationId xmlns:a16="http://schemas.microsoft.com/office/drawing/2014/main" id="{39E91DCB-0E3E-25E7-860B-C31CAE5E11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109</a:t>
            </a:fld>
            <a:endParaRPr lang="en"/>
          </a:p>
        </p:txBody>
      </p:sp>
    </p:spTree>
    <p:extLst>
      <p:ext uri="{BB962C8B-B14F-4D97-AF65-F5344CB8AC3E}">
        <p14:creationId xmlns:p14="http://schemas.microsoft.com/office/powerpoint/2010/main" val="970404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p:nvPr/>
        </p:nvSpPr>
        <p:spPr>
          <a:xfrm>
            <a:off x="4318100" y="1320200"/>
            <a:ext cx="2997000" cy="1353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txBox="1">
            <a:spLocks noGrp="1"/>
          </p:cNvSpPr>
          <p:nvPr>
            <p:ph type="title"/>
          </p:nvPr>
        </p:nvSpPr>
        <p:spPr>
          <a:xfrm>
            <a:off x="0" y="-8225"/>
            <a:ext cx="9021158"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Save Costs with Pre-trained Models (PTMs)</a:t>
            </a:r>
            <a:endParaRPr b="1"/>
          </a:p>
        </p:txBody>
      </p:sp>
      <p:sp>
        <p:nvSpPr>
          <p:cNvPr id="147" name="Google Shape;147;p21"/>
          <p:cNvSpPr txBox="1">
            <a:spLocks noGrp="1"/>
          </p:cNvSpPr>
          <p:nvPr>
            <p:ph type="body" idx="1"/>
          </p:nvPr>
        </p:nvSpPr>
        <p:spPr>
          <a:xfrm>
            <a:off x="114550" y="2645125"/>
            <a:ext cx="5087100" cy="103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1"/>
                </a:solidFill>
              </a:rPr>
              <a:t>Example use</a:t>
            </a:r>
            <a:r>
              <a:rPr lang="en" sz="2000">
                <a:solidFill>
                  <a:schemeClr val="dk1"/>
                </a:solidFill>
              </a:rPr>
              <a:t>: Transfer learning</a:t>
            </a:r>
            <a:endParaRPr sz="2000">
              <a:solidFill>
                <a:schemeClr val="dk1"/>
              </a:solidFill>
            </a:endParaRPr>
          </a:p>
          <a:p>
            <a:pPr marL="457200" lvl="0" indent="0" algn="l" rtl="0">
              <a:spcBef>
                <a:spcPts val="1200"/>
              </a:spcBef>
              <a:spcAft>
                <a:spcPts val="1200"/>
              </a:spcAft>
              <a:buNone/>
            </a:pPr>
            <a:endParaRPr sz="2000">
              <a:solidFill>
                <a:schemeClr val="dk1"/>
              </a:solidFill>
            </a:endParaRPr>
          </a:p>
        </p:txBody>
      </p:sp>
      <p:sp>
        <p:nvSpPr>
          <p:cNvPr id="149" name="Google Shape;149;p21"/>
          <p:cNvSpPr txBox="1">
            <a:spLocks noGrp="1"/>
          </p:cNvSpPr>
          <p:nvPr>
            <p:ph type="body" idx="4294967295"/>
          </p:nvPr>
        </p:nvSpPr>
        <p:spPr>
          <a:xfrm>
            <a:off x="0" y="882650"/>
            <a:ext cx="8928100" cy="530225"/>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000" b="1">
                <a:solidFill>
                  <a:schemeClr val="dk1"/>
                </a:solidFill>
              </a:rPr>
              <a:t>PTM</a:t>
            </a:r>
            <a:r>
              <a:rPr lang="en" sz="2000">
                <a:solidFill>
                  <a:schemeClr val="dk1"/>
                </a:solidFill>
              </a:rPr>
              <a:t>: A neural network that is </a:t>
            </a:r>
            <a:r>
              <a:rPr lang="en" sz="2000" u="sng">
                <a:solidFill>
                  <a:schemeClr val="dk1"/>
                </a:solidFill>
              </a:rPr>
              <a:t>already parameterized</a:t>
            </a:r>
            <a:r>
              <a:rPr lang="en" sz="2000">
                <a:solidFill>
                  <a:schemeClr val="dk1"/>
                </a:solidFill>
              </a:rPr>
              <a:t> for an application</a:t>
            </a:r>
            <a:endParaRPr sz="2000">
              <a:solidFill>
                <a:schemeClr val="dk1"/>
              </a:solidFill>
            </a:endParaRPr>
          </a:p>
        </p:txBody>
      </p:sp>
      <p:pic>
        <p:nvPicPr>
          <p:cNvPr id="150" name="Google Shape;150;p21"/>
          <p:cNvPicPr preferRelativeResize="0"/>
          <p:nvPr/>
        </p:nvPicPr>
        <p:blipFill>
          <a:blip r:embed="rId3">
            <a:alphaModFix/>
          </a:blip>
          <a:stretch>
            <a:fillRect/>
          </a:stretch>
        </p:blipFill>
        <p:spPr>
          <a:xfrm>
            <a:off x="4410850" y="1592250"/>
            <a:ext cx="1186200" cy="789365"/>
          </a:xfrm>
          <a:prstGeom prst="rect">
            <a:avLst/>
          </a:prstGeom>
          <a:noFill/>
          <a:ln>
            <a:noFill/>
          </a:ln>
        </p:spPr>
      </p:pic>
      <p:sp>
        <p:nvSpPr>
          <p:cNvPr id="151" name="Google Shape;151;p21"/>
          <p:cNvSpPr/>
          <p:nvPr/>
        </p:nvSpPr>
        <p:spPr>
          <a:xfrm>
            <a:off x="5531100" y="1750688"/>
            <a:ext cx="472500" cy="472500"/>
          </a:xfrm>
          <a:prstGeom prst="mathPlus">
            <a:avLst>
              <a:gd name="adj1" fmla="val 2352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21"/>
          <p:cNvGrpSpPr/>
          <p:nvPr/>
        </p:nvGrpSpPr>
        <p:grpSpPr>
          <a:xfrm>
            <a:off x="6003600" y="1413438"/>
            <a:ext cx="1311600" cy="1169700"/>
            <a:chOff x="5822350" y="1148700"/>
            <a:chExt cx="1311600" cy="1169700"/>
          </a:xfrm>
        </p:grpSpPr>
        <p:sp>
          <p:nvSpPr>
            <p:cNvPr id="153" name="Google Shape;153;p21"/>
            <p:cNvSpPr/>
            <p:nvPr/>
          </p:nvSpPr>
          <p:spPr>
            <a:xfrm>
              <a:off x="5822350" y="1148700"/>
              <a:ext cx="125400" cy="1111800"/>
            </a:xfrm>
            <a:prstGeom prst="leftBracket">
              <a:avLst>
                <a:gd name="adj" fmla="val 83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1"/>
            <p:cNvSpPr/>
            <p:nvPr/>
          </p:nvSpPr>
          <p:spPr>
            <a:xfrm rot="10800000">
              <a:off x="6894765" y="1148707"/>
              <a:ext cx="125400" cy="1111800"/>
            </a:xfrm>
            <a:prstGeom prst="leftBracket">
              <a:avLst>
                <a:gd name="adj" fmla="val 8333"/>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1"/>
            <p:cNvSpPr txBox="1"/>
            <p:nvPr/>
          </p:nvSpPr>
          <p:spPr>
            <a:xfrm>
              <a:off x="5947750" y="1148700"/>
              <a:ext cx="11862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0.1</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a:t>	   9.5</a:t>
              </a:r>
              <a:endParaRPr sz="1600"/>
            </a:p>
          </p:txBody>
        </p:sp>
        <p:sp>
          <p:nvSpPr>
            <p:cNvPr id="156" name="Google Shape;156;p21"/>
            <p:cNvSpPr txBox="1"/>
            <p:nvPr/>
          </p:nvSpPr>
          <p:spPr>
            <a:xfrm rot="2511995">
              <a:off x="6286657" y="1504468"/>
              <a:ext cx="508392" cy="4002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 . .</a:t>
              </a:r>
              <a:endParaRPr/>
            </a:p>
          </p:txBody>
        </p:sp>
      </p:grpSp>
      <p:pic>
        <p:nvPicPr>
          <p:cNvPr id="157" name="Google Shape;157;p21"/>
          <p:cNvPicPr preferRelativeResize="0"/>
          <p:nvPr/>
        </p:nvPicPr>
        <p:blipFill rotWithShape="1">
          <a:blip r:embed="rId4">
            <a:alphaModFix/>
          </a:blip>
          <a:srcRect l="24451" r="23535"/>
          <a:stretch/>
        </p:blipFill>
        <p:spPr>
          <a:xfrm>
            <a:off x="1147200" y="3365775"/>
            <a:ext cx="548700" cy="627157"/>
          </a:xfrm>
          <a:prstGeom prst="rect">
            <a:avLst/>
          </a:prstGeom>
          <a:noFill/>
          <a:ln>
            <a:noFill/>
          </a:ln>
        </p:spPr>
      </p:pic>
      <p:sp>
        <p:nvSpPr>
          <p:cNvPr id="158" name="Google Shape;158;p21"/>
          <p:cNvSpPr txBox="1"/>
          <p:nvPr/>
        </p:nvSpPr>
        <p:spPr>
          <a:xfrm>
            <a:off x="3332250" y="1802300"/>
            <a:ext cx="922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solidFill>
                  <a:schemeClr val="dk1"/>
                </a:solidFill>
              </a:rPr>
              <a:t>PTM =</a:t>
            </a:r>
            <a:endParaRPr sz="1200"/>
          </a:p>
        </p:txBody>
      </p:sp>
      <p:sp>
        <p:nvSpPr>
          <p:cNvPr id="159" name="Google Shape;159;p21"/>
          <p:cNvSpPr/>
          <p:nvPr/>
        </p:nvSpPr>
        <p:spPr>
          <a:xfrm>
            <a:off x="2832375" y="3289575"/>
            <a:ext cx="1251600" cy="7893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p:cNvSpPr txBox="1"/>
          <p:nvPr/>
        </p:nvSpPr>
        <p:spPr>
          <a:xfrm>
            <a:off x="2888475" y="3453375"/>
            <a:ext cx="1088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i="1">
                <a:solidFill>
                  <a:schemeClr val="dk1"/>
                </a:solidFill>
              </a:rPr>
              <a:t>PTM(s)</a:t>
            </a:r>
            <a:endParaRPr sz="1600" b="1"/>
          </a:p>
        </p:txBody>
      </p:sp>
      <p:sp>
        <p:nvSpPr>
          <p:cNvPr id="161" name="Google Shape;161;p21"/>
          <p:cNvSpPr txBox="1"/>
          <p:nvPr/>
        </p:nvSpPr>
        <p:spPr>
          <a:xfrm>
            <a:off x="311700" y="4075525"/>
            <a:ext cx="2219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New application</a:t>
            </a:r>
            <a:endParaRPr sz="1600" i="1">
              <a:solidFill>
                <a:schemeClr val="dk1"/>
              </a:solidFill>
            </a:endParaRPr>
          </a:p>
          <a:p>
            <a:pPr marL="0" lvl="0" indent="0" algn="ctr" rtl="0">
              <a:spcBef>
                <a:spcPts val="0"/>
              </a:spcBef>
              <a:spcAft>
                <a:spcPts val="0"/>
              </a:spcAft>
              <a:buNone/>
            </a:pPr>
            <a:r>
              <a:rPr lang="en" sz="1600" i="1">
                <a:solidFill>
                  <a:schemeClr val="dk1"/>
                </a:solidFill>
              </a:rPr>
              <a:t>(specialized dataset)</a:t>
            </a:r>
            <a:endParaRPr sz="1600" i="1">
              <a:solidFill>
                <a:schemeClr val="dk1"/>
              </a:solidFill>
            </a:endParaRPr>
          </a:p>
        </p:txBody>
      </p:sp>
      <p:cxnSp>
        <p:nvCxnSpPr>
          <p:cNvPr id="162" name="Google Shape;162;p21"/>
          <p:cNvCxnSpPr>
            <a:stCxn id="157" idx="3"/>
            <a:endCxn id="159" idx="1"/>
          </p:cNvCxnSpPr>
          <p:nvPr/>
        </p:nvCxnSpPr>
        <p:spPr>
          <a:xfrm>
            <a:off x="1695900" y="3679353"/>
            <a:ext cx="1136400" cy="4800"/>
          </a:xfrm>
          <a:prstGeom prst="straightConnector1">
            <a:avLst/>
          </a:prstGeom>
          <a:noFill/>
          <a:ln w="9525" cap="flat" cmpd="sng">
            <a:solidFill>
              <a:schemeClr val="dk2"/>
            </a:solidFill>
            <a:prstDash val="solid"/>
            <a:round/>
            <a:headEnd type="none" w="med" len="med"/>
            <a:tailEnd type="triangle" w="med" len="med"/>
          </a:ln>
        </p:spPr>
      </p:cxnSp>
      <p:cxnSp>
        <p:nvCxnSpPr>
          <p:cNvPr id="163" name="Google Shape;163;p21"/>
          <p:cNvCxnSpPr>
            <a:stCxn id="159" idx="3"/>
            <a:endCxn id="164" idx="1"/>
          </p:cNvCxnSpPr>
          <p:nvPr/>
        </p:nvCxnSpPr>
        <p:spPr>
          <a:xfrm rot="10800000" flipH="1">
            <a:off x="4083975" y="3675825"/>
            <a:ext cx="1352700" cy="8400"/>
          </a:xfrm>
          <a:prstGeom prst="straightConnector1">
            <a:avLst/>
          </a:prstGeom>
          <a:noFill/>
          <a:ln w="9525" cap="flat" cmpd="sng">
            <a:solidFill>
              <a:schemeClr val="dk2"/>
            </a:solidFill>
            <a:prstDash val="solid"/>
            <a:round/>
            <a:headEnd type="none" w="med" len="med"/>
            <a:tailEnd type="triangle" w="med" len="med"/>
          </a:ln>
        </p:spPr>
      </p:cxnSp>
      <p:pic>
        <p:nvPicPr>
          <p:cNvPr id="164" name="Google Shape;164;p21"/>
          <p:cNvPicPr preferRelativeResize="0"/>
          <p:nvPr/>
        </p:nvPicPr>
        <p:blipFill>
          <a:blip r:embed="rId3">
            <a:alphaModFix/>
          </a:blip>
          <a:stretch>
            <a:fillRect/>
          </a:stretch>
        </p:blipFill>
        <p:spPr>
          <a:xfrm>
            <a:off x="5436725" y="3281050"/>
            <a:ext cx="1186200" cy="789365"/>
          </a:xfrm>
          <a:prstGeom prst="rect">
            <a:avLst/>
          </a:prstGeom>
          <a:noFill/>
          <a:ln>
            <a:noFill/>
          </a:ln>
        </p:spPr>
      </p:pic>
      <p:sp>
        <p:nvSpPr>
          <p:cNvPr id="165" name="Google Shape;165;p21"/>
          <p:cNvSpPr txBox="1"/>
          <p:nvPr/>
        </p:nvSpPr>
        <p:spPr>
          <a:xfrm>
            <a:off x="4468475" y="4075525"/>
            <a:ext cx="3122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Custom model elements</a:t>
            </a:r>
            <a:endParaRPr sz="1600" i="1">
              <a:solidFill>
                <a:schemeClr val="dk1"/>
              </a:solidFill>
            </a:endParaRPr>
          </a:p>
          <a:p>
            <a:pPr marL="0" lvl="0" indent="0" algn="ctr" rtl="0">
              <a:spcBef>
                <a:spcPts val="0"/>
              </a:spcBef>
              <a:spcAft>
                <a:spcPts val="0"/>
              </a:spcAft>
              <a:buNone/>
            </a:pPr>
            <a:r>
              <a:rPr lang="en" sz="1600" i="1">
                <a:solidFill>
                  <a:schemeClr val="dk1"/>
                </a:solidFill>
              </a:rPr>
              <a:t>(new head)</a:t>
            </a:r>
            <a:endParaRPr sz="1600" i="1">
              <a:solidFill>
                <a:schemeClr val="dk1"/>
              </a:solidFill>
            </a:endParaRPr>
          </a:p>
        </p:txBody>
      </p:sp>
      <p:sp>
        <p:nvSpPr>
          <p:cNvPr id="166" name="Google Shape;166;p21"/>
          <p:cNvSpPr txBox="1"/>
          <p:nvPr/>
        </p:nvSpPr>
        <p:spPr>
          <a:xfrm>
            <a:off x="2390400" y="4075525"/>
            <a:ext cx="2501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General-purpose PTM</a:t>
            </a:r>
            <a:endParaRPr sz="1600" i="1">
              <a:solidFill>
                <a:schemeClr val="dk1"/>
              </a:solidFill>
            </a:endParaRPr>
          </a:p>
          <a:p>
            <a:pPr marL="0" lvl="0" indent="0" algn="ctr" rtl="0">
              <a:spcBef>
                <a:spcPts val="0"/>
              </a:spcBef>
              <a:spcAft>
                <a:spcPts val="0"/>
              </a:spcAft>
              <a:buNone/>
            </a:pPr>
            <a:r>
              <a:rPr lang="en" sz="1600" i="1">
                <a:solidFill>
                  <a:schemeClr val="dk1"/>
                </a:solidFill>
              </a:rPr>
              <a:t>(feature extractor)</a:t>
            </a:r>
            <a:endParaRPr sz="1600" i="1">
              <a:solidFill>
                <a:schemeClr val="dk1"/>
              </a:solidFill>
            </a:endParaRPr>
          </a:p>
        </p:txBody>
      </p:sp>
      <p:pic>
        <p:nvPicPr>
          <p:cNvPr id="167" name="Google Shape;167;p21"/>
          <p:cNvPicPr preferRelativeResize="0"/>
          <p:nvPr/>
        </p:nvPicPr>
        <p:blipFill rotWithShape="1">
          <a:blip r:embed="rId5">
            <a:alphaModFix/>
          </a:blip>
          <a:srcRect l="24451" r="23535"/>
          <a:stretch/>
        </p:blipFill>
        <p:spPr>
          <a:xfrm>
            <a:off x="7721800" y="1688813"/>
            <a:ext cx="548700" cy="627157"/>
          </a:xfrm>
          <a:prstGeom prst="rect">
            <a:avLst/>
          </a:prstGeom>
          <a:noFill/>
          <a:ln>
            <a:noFill/>
          </a:ln>
        </p:spPr>
      </p:pic>
      <p:sp>
        <p:nvSpPr>
          <p:cNvPr id="168" name="Google Shape;168;p21"/>
          <p:cNvSpPr txBox="1"/>
          <p:nvPr/>
        </p:nvSpPr>
        <p:spPr>
          <a:xfrm>
            <a:off x="7129575" y="2230438"/>
            <a:ext cx="22197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i="1">
                <a:solidFill>
                  <a:schemeClr val="dk1"/>
                </a:solidFill>
              </a:rPr>
              <a:t>Original application</a:t>
            </a:r>
            <a:endParaRPr sz="1600" i="1">
              <a:solidFill>
                <a:schemeClr val="dk1"/>
              </a:solidFill>
            </a:endParaRPr>
          </a:p>
          <a:p>
            <a:pPr marL="0" lvl="0" indent="0" algn="ctr" rtl="0">
              <a:spcBef>
                <a:spcPts val="0"/>
              </a:spcBef>
              <a:spcAft>
                <a:spcPts val="0"/>
              </a:spcAft>
              <a:buNone/>
            </a:pPr>
            <a:r>
              <a:rPr lang="en" sz="1600" i="1">
                <a:solidFill>
                  <a:schemeClr val="dk1"/>
                </a:solidFill>
              </a:rPr>
              <a:t>(general dataset)</a:t>
            </a:r>
            <a:endParaRPr sz="1600" i="1">
              <a:solidFill>
                <a:schemeClr val="dk1"/>
              </a:solidFill>
            </a:endParaRPr>
          </a:p>
        </p:txBody>
      </p:sp>
      <p:cxnSp>
        <p:nvCxnSpPr>
          <p:cNvPr id="169" name="Google Shape;169;p21"/>
          <p:cNvCxnSpPr>
            <a:stCxn id="155" idx="3"/>
            <a:endCxn id="167" idx="1"/>
          </p:cNvCxnSpPr>
          <p:nvPr/>
        </p:nvCxnSpPr>
        <p:spPr>
          <a:xfrm>
            <a:off x="7315200" y="1998288"/>
            <a:ext cx="406500" cy="4200"/>
          </a:xfrm>
          <a:prstGeom prst="straightConnector1">
            <a:avLst/>
          </a:prstGeom>
          <a:noFill/>
          <a:ln w="9525" cap="flat" cmpd="sng">
            <a:solidFill>
              <a:schemeClr val="dk2"/>
            </a:solidFill>
            <a:prstDash val="solid"/>
            <a:round/>
            <a:headEnd type="none" w="med" len="med"/>
            <a:tailEnd type="none" w="med" len="med"/>
          </a:ln>
        </p:spPr>
      </p:cxnSp>
      <p:cxnSp>
        <p:nvCxnSpPr>
          <p:cNvPr id="170" name="Google Shape;170;p21"/>
          <p:cNvCxnSpPr>
            <a:stCxn id="164" idx="3"/>
            <a:endCxn id="171" idx="1"/>
          </p:cNvCxnSpPr>
          <p:nvPr/>
        </p:nvCxnSpPr>
        <p:spPr>
          <a:xfrm>
            <a:off x="6622925" y="3675733"/>
            <a:ext cx="1032300" cy="0"/>
          </a:xfrm>
          <a:prstGeom prst="straightConnector1">
            <a:avLst/>
          </a:prstGeom>
          <a:noFill/>
          <a:ln w="9525" cap="flat" cmpd="sng">
            <a:solidFill>
              <a:schemeClr val="dk2"/>
            </a:solidFill>
            <a:prstDash val="solid"/>
            <a:round/>
            <a:headEnd type="none" w="med" len="med"/>
            <a:tailEnd type="triangle" w="med" len="med"/>
          </a:ln>
        </p:spPr>
      </p:cxnSp>
      <p:sp>
        <p:nvSpPr>
          <p:cNvPr id="171" name="Google Shape;171;p21"/>
          <p:cNvSpPr txBox="1"/>
          <p:nvPr/>
        </p:nvSpPr>
        <p:spPr>
          <a:xfrm>
            <a:off x="7655225" y="3460188"/>
            <a:ext cx="1251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1"/>
                </a:solidFill>
              </a:rPr>
              <a:t>Predictions</a:t>
            </a:r>
            <a:endParaRPr sz="1600" i="1"/>
          </a:p>
        </p:txBody>
      </p:sp>
      <p:cxnSp>
        <p:nvCxnSpPr>
          <p:cNvPr id="172" name="Google Shape;172;p21"/>
          <p:cNvCxnSpPr/>
          <p:nvPr/>
        </p:nvCxnSpPr>
        <p:spPr>
          <a:xfrm rot="10800000" flipH="1">
            <a:off x="2888475" y="2650438"/>
            <a:ext cx="1502100" cy="626400"/>
          </a:xfrm>
          <a:prstGeom prst="straightConnector1">
            <a:avLst/>
          </a:prstGeom>
          <a:noFill/>
          <a:ln w="9525" cap="flat" cmpd="sng">
            <a:solidFill>
              <a:srgbClr val="999999"/>
            </a:solidFill>
            <a:prstDash val="dot"/>
            <a:round/>
            <a:headEnd type="none" w="med" len="med"/>
            <a:tailEnd type="none" w="med" len="med"/>
          </a:ln>
        </p:spPr>
      </p:cxnSp>
      <p:cxnSp>
        <p:nvCxnSpPr>
          <p:cNvPr id="173" name="Google Shape;173;p21"/>
          <p:cNvCxnSpPr/>
          <p:nvPr/>
        </p:nvCxnSpPr>
        <p:spPr>
          <a:xfrm rot="10800000" flipH="1">
            <a:off x="3977175" y="2664413"/>
            <a:ext cx="3269700" cy="628500"/>
          </a:xfrm>
          <a:prstGeom prst="straightConnector1">
            <a:avLst/>
          </a:prstGeom>
          <a:noFill/>
          <a:ln w="9525" cap="flat" cmpd="sng">
            <a:solidFill>
              <a:srgbClr val="999999"/>
            </a:solidFill>
            <a:prstDash val="dot"/>
            <a:round/>
            <a:headEnd type="none" w="med" len="med"/>
            <a:tailEnd type="none" w="med" len="med"/>
          </a:ln>
        </p:spPr>
      </p:cxnSp>
      <p:sp>
        <p:nvSpPr>
          <p:cNvPr id="2" name="Slide Number Placeholder 1">
            <a:extLst>
              <a:ext uri="{FF2B5EF4-FFF2-40B4-BE49-F238E27FC236}">
                <a16:creationId xmlns:a16="http://schemas.microsoft.com/office/drawing/2014/main" id="{DFA46323-B82B-5D4A-4936-8854FF2C78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cxnSp>
        <p:nvCxnSpPr>
          <p:cNvPr id="3" name="Straight Connector 2">
            <a:extLst>
              <a:ext uri="{FF2B5EF4-FFF2-40B4-BE49-F238E27FC236}">
                <a16:creationId xmlns:a16="http://schemas.microsoft.com/office/drawing/2014/main" id="{A8F302F8-A71C-B82D-00DA-6E7B44D434F5}"/>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6604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0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57"/>
                                        </p:tgtEl>
                                        <p:attrNameLst>
                                          <p:attrName>style.visibility</p:attrName>
                                        </p:attrNameLst>
                                      </p:cBhvr>
                                      <p:to>
                                        <p:strVal val="visible"/>
                                      </p:to>
                                    </p:set>
                                    <p:animEffect transition="in" filter="fade">
                                      <p:cBhvr>
                                        <p:cTn id="10" dur="1000"/>
                                        <p:tgtEl>
                                          <p:spTgt spid="157"/>
                                        </p:tgtEl>
                                      </p:cBhvr>
                                    </p:animEffect>
                                  </p:childTnLst>
                                </p:cTn>
                              </p:par>
                              <p:par>
                                <p:cTn id="11" presetID="10" presetClass="entr" presetSubtype="0" fill="hold" nodeType="withEffect">
                                  <p:stCondLst>
                                    <p:cond delay="0"/>
                                  </p:stCondLst>
                                  <p:childTnLst>
                                    <p:set>
                                      <p:cBhvr>
                                        <p:cTn id="12" dur="1" fill="hold">
                                          <p:stCondLst>
                                            <p:cond delay="0"/>
                                          </p:stCondLst>
                                        </p:cTn>
                                        <p:tgtEl>
                                          <p:spTgt spid="160"/>
                                        </p:tgtEl>
                                        <p:attrNameLst>
                                          <p:attrName>style.visibility</p:attrName>
                                        </p:attrNameLst>
                                      </p:cBhvr>
                                      <p:to>
                                        <p:strVal val="visible"/>
                                      </p:to>
                                    </p:set>
                                    <p:animEffect transition="in" filter="fade">
                                      <p:cBhvr>
                                        <p:cTn id="13" dur="1000"/>
                                        <p:tgtEl>
                                          <p:spTgt spid="160"/>
                                        </p:tgtEl>
                                      </p:cBhvr>
                                    </p:animEffect>
                                  </p:childTnLst>
                                </p:cTn>
                              </p:par>
                              <p:par>
                                <p:cTn id="14" presetID="10" presetClass="entr" presetSubtype="0" fill="hold" nodeType="withEffect">
                                  <p:stCondLst>
                                    <p:cond delay="0"/>
                                  </p:stCondLst>
                                  <p:childTnLst>
                                    <p:set>
                                      <p:cBhvr>
                                        <p:cTn id="15" dur="1" fill="hold">
                                          <p:stCondLst>
                                            <p:cond delay="0"/>
                                          </p:stCondLst>
                                        </p:cTn>
                                        <p:tgtEl>
                                          <p:spTgt spid="161"/>
                                        </p:tgtEl>
                                        <p:attrNameLst>
                                          <p:attrName>style.visibility</p:attrName>
                                        </p:attrNameLst>
                                      </p:cBhvr>
                                      <p:to>
                                        <p:strVal val="visible"/>
                                      </p:to>
                                    </p:set>
                                    <p:animEffect transition="in" filter="fade">
                                      <p:cBhvr>
                                        <p:cTn id="16" dur="1000"/>
                                        <p:tgtEl>
                                          <p:spTgt spid="161"/>
                                        </p:tgtEl>
                                      </p:cBhvr>
                                    </p:animEffect>
                                  </p:childTnLst>
                                </p:cTn>
                              </p:par>
                              <p:par>
                                <p:cTn id="17" presetID="10" presetClass="entr" presetSubtype="0"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Effect transition="in" filter="fade">
                                      <p:cBhvr>
                                        <p:cTn id="19" dur="1000"/>
                                        <p:tgtEl>
                                          <p:spTgt spid="162"/>
                                        </p:tgtEl>
                                      </p:cBhvr>
                                    </p:animEffect>
                                  </p:childTnLst>
                                </p:cTn>
                              </p:par>
                              <p:par>
                                <p:cTn id="20" presetID="10" presetClass="entr" presetSubtype="0" fill="hold" nodeType="with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1000"/>
                                        <p:tgtEl>
                                          <p:spTgt spid="163"/>
                                        </p:tgtEl>
                                      </p:cBhvr>
                                    </p:animEffect>
                                  </p:childTnLst>
                                </p:cTn>
                              </p:par>
                              <p:par>
                                <p:cTn id="23" presetID="10" presetClass="entr" presetSubtype="0" fill="hold" nodeType="withEffect">
                                  <p:stCondLst>
                                    <p:cond delay="0"/>
                                  </p:stCondLst>
                                  <p:childTnLst>
                                    <p:set>
                                      <p:cBhvr>
                                        <p:cTn id="24" dur="1" fill="hold">
                                          <p:stCondLst>
                                            <p:cond delay="0"/>
                                          </p:stCondLst>
                                        </p:cTn>
                                        <p:tgtEl>
                                          <p:spTgt spid="164"/>
                                        </p:tgtEl>
                                        <p:attrNameLst>
                                          <p:attrName>style.visibility</p:attrName>
                                        </p:attrNameLst>
                                      </p:cBhvr>
                                      <p:to>
                                        <p:strVal val="visible"/>
                                      </p:to>
                                    </p:set>
                                    <p:animEffect transition="in" filter="fade">
                                      <p:cBhvr>
                                        <p:cTn id="25" dur="1000"/>
                                        <p:tgtEl>
                                          <p:spTgt spid="164"/>
                                        </p:tgtEl>
                                      </p:cBhvr>
                                    </p:animEffect>
                                  </p:childTnLst>
                                </p:cTn>
                              </p:par>
                              <p:par>
                                <p:cTn id="26" presetID="10" presetClass="entr" presetSubtype="0" fill="hold" nodeType="withEffect">
                                  <p:stCondLst>
                                    <p:cond delay="0"/>
                                  </p:stCondLst>
                                  <p:childTnLst>
                                    <p:set>
                                      <p:cBhvr>
                                        <p:cTn id="27" dur="1" fill="hold">
                                          <p:stCondLst>
                                            <p:cond delay="0"/>
                                          </p:stCondLst>
                                        </p:cTn>
                                        <p:tgtEl>
                                          <p:spTgt spid="165"/>
                                        </p:tgtEl>
                                        <p:attrNameLst>
                                          <p:attrName>style.visibility</p:attrName>
                                        </p:attrNameLst>
                                      </p:cBhvr>
                                      <p:to>
                                        <p:strVal val="visible"/>
                                      </p:to>
                                    </p:set>
                                    <p:animEffect transition="in" filter="fade">
                                      <p:cBhvr>
                                        <p:cTn id="28" dur="1000"/>
                                        <p:tgtEl>
                                          <p:spTgt spid="165"/>
                                        </p:tgtEl>
                                      </p:cBhvr>
                                    </p:animEffect>
                                  </p:childTnLst>
                                </p:cTn>
                              </p:par>
                              <p:par>
                                <p:cTn id="29" presetID="10" presetClass="entr" presetSubtype="0" fill="hold" nodeType="withEffect">
                                  <p:stCondLst>
                                    <p:cond delay="0"/>
                                  </p:stCondLst>
                                  <p:childTnLst>
                                    <p:set>
                                      <p:cBhvr>
                                        <p:cTn id="30" dur="1" fill="hold">
                                          <p:stCondLst>
                                            <p:cond delay="0"/>
                                          </p:stCondLst>
                                        </p:cTn>
                                        <p:tgtEl>
                                          <p:spTgt spid="166"/>
                                        </p:tgtEl>
                                        <p:attrNameLst>
                                          <p:attrName>style.visibility</p:attrName>
                                        </p:attrNameLst>
                                      </p:cBhvr>
                                      <p:to>
                                        <p:strVal val="visible"/>
                                      </p:to>
                                    </p:set>
                                    <p:animEffect transition="in" filter="fade">
                                      <p:cBhvr>
                                        <p:cTn id="31" dur="1000"/>
                                        <p:tgtEl>
                                          <p:spTgt spid="166"/>
                                        </p:tgtEl>
                                      </p:cBhvr>
                                    </p:animEffect>
                                  </p:childTnLst>
                                </p:cTn>
                              </p:par>
                              <p:par>
                                <p:cTn id="32" presetID="10" presetClass="entr" presetSubtype="0" fill="hold" nodeType="withEffect">
                                  <p:stCondLst>
                                    <p:cond delay="0"/>
                                  </p:stCondLst>
                                  <p:childTnLst>
                                    <p:set>
                                      <p:cBhvr>
                                        <p:cTn id="33" dur="1" fill="hold">
                                          <p:stCondLst>
                                            <p:cond delay="0"/>
                                          </p:stCondLst>
                                        </p:cTn>
                                        <p:tgtEl>
                                          <p:spTgt spid="170"/>
                                        </p:tgtEl>
                                        <p:attrNameLst>
                                          <p:attrName>style.visibility</p:attrName>
                                        </p:attrNameLst>
                                      </p:cBhvr>
                                      <p:to>
                                        <p:strVal val="visible"/>
                                      </p:to>
                                    </p:set>
                                    <p:animEffect transition="in" filter="fade">
                                      <p:cBhvr>
                                        <p:cTn id="34" dur="1000"/>
                                        <p:tgtEl>
                                          <p:spTgt spid="170"/>
                                        </p:tgtEl>
                                      </p:cBhvr>
                                    </p:animEffect>
                                  </p:childTnLst>
                                </p:cTn>
                              </p:par>
                              <p:par>
                                <p:cTn id="35" presetID="10" presetClass="entr" presetSubtype="0" fill="hold" nodeType="withEffect">
                                  <p:stCondLst>
                                    <p:cond delay="0"/>
                                  </p:stCondLst>
                                  <p:childTnLst>
                                    <p:set>
                                      <p:cBhvr>
                                        <p:cTn id="36" dur="1" fill="hold">
                                          <p:stCondLst>
                                            <p:cond delay="0"/>
                                          </p:stCondLst>
                                        </p:cTn>
                                        <p:tgtEl>
                                          <p:spTgt spid="171"/>
                                        </p:tgtEl>
                                        <p:attrNameLst>
                                          <p:attrName>style.visibility</p:attrName>
                                        </p:attrNameLst>
                                      </p:cBhvr>
                                      <p:to>
                                        <p:strVal val="visible"/>
                                      </p:to>
                                    </p:set>
                                    <p:animEffect transition="in" filter="fade">
                                      <p:cBhvr>
                                        <p:cTn id="37" dur="1000"/>
                                        <p:tgtEl>
                                          <p:spTgt spid="171"/>
                                        </p:tgtEl>
                                      </p:cBhvr>
                                    </p:animEffect>
                                  </p:childTnLst>
                                </p:cTn>
                              </p:par>
                              <p:par>
                                <p:cTn id="38" presetID="10" presetClass="entr" presetSubtype="0" fill="hold" nodeType="withEffect">
                                  <p:stCondLst>
                                    <p:cond delay="0"/>
                                  </p:stCondLst>
                                  <p:childTnLst>
                                    <p:set>
                                      <p:cBhvr>
                                        <p:cTn id="39" dur="1" fill="hold">
                                          <p:stCondLst>
                                            <p:cond delay="0"/>
                                          </p:stCondLst>
                                        </p:cTn>
                                        <p:tgtEl>
                                          <p:spTgt spid="172"/>
                                        </p:tgtEl>
                                        <p:attrNameLst>
                                          <p:attrName>style.visibility</p:attrName>
                                        </p:attrNameLst>
                                      </p:cBhvr>
                                      <p:to>
                                        <p:strVal val="visible"/>
                                      </p:to>
                                    </p:set>
                                    <p:animEffect transition="in" filter="fade">
                                      <p:cBhvr>
                                        <p:cTn id="40" dur="1000"/>
                                        <p:tgtEl>
                                          <p:spTgt spid="172"/>
                                        </p:tgtEl>
                                      </p:cBhvr>
                                    </p:animEffect>
                                  </p:childTnLst>
                                </p:cTn>
                              </p:par>
                              <p:par>
                                <p:cTn id="41" presetID="10" presetClass="entr" presetSubtype="0" fill="hold" nodeType="withEffect">
                                  <p:stCondLst>
                                    <p:cond delay="0"/>
                                  </p:stCondLst>
                                  <p:childTnLst>
                                    <p:set>
                                      <p:cBhvr>
                                        <p:cTn id="42" dur="1" fill="hold">
                                          <p:stCondLst>
                                            <p:cond delay="0"/>
                                          </p:stCondLst>
                                        </p:cTn>
                                        <p:tgtEl>
                                          <p:spTgt spid="173"/>
                                        </p:tgtEl>
                                        <p:attrNameLst>
                                          <p:attrName>style.visibility</p:attrName>
                                        </p:attrNameLst>
                                      </p:cBhvr>
                                      <p:to>
                                        <p:strVal val="visible"/>
                                      </p:to>
                                    </p:set>
                                    <p:animEffect transition="in" filter="fade">
                                      <p:cBhvr>
                                        <p:cTn id="43" dur="1000"/>
                                        <p:tgtEl>
                                          <p:spTgt spid="173"/>
                                        </p:tgtEl>
                                      </p:cBhvr>
                                    </p:animEffect>
                                  </p:childTnLst>
                                </p:cTn>
                              </p:par>
                              <p:par>
                                <p:cTn id="44" presetID="10" presetClass="entr" presetSubtype="0" fill="hold" nodeType="withEffect">
                                  <p:stCondLst>
                                    <p:cond delay="0"/>
                                  </p:stCondLst>
                                  <p:childTnLst>
                                    <p:set>
                                      <p:cBhvr>
                                        <p:cTn id="45" dur="1" fill="hold">
                                          <p:stCondLst>
                                            <p:cond delay="0"/>
                                          </p:stCondLst>
                                        </p:cTn>
                                        <p:tgtEl>
                                          <p:spTgt spid="159"/>
                                        </p:tgtEl>
                                        <p:attrNameLst>
                                          <p:attrName>style.visibility</p:attrName>
                                        </p:attrNameLst>
                                      </p:cBhvr>
                                      <p:to>
                                        <p:strVal val="visible"/>
                                      </p:to>
                                    </p:set>
                                    <p:animEffect transition="in" filter="fade">
                                      <p:cBhvr>
                                        <p:cTn id="46" dur="1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75"/>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Dataset 1: </a:t>
            </a:r>
            <a:r>
              <a:rPr lang="en" b="1" err="1"/>
              <a:t>PTMTorrent</a:t>
            </a:r>
            <a:endParaRPr b="1"/>
          </a:p>
        </p:txBody>
      </p:sp>
      <p:pic>
        <p:nvPicPr>
          <p:cNvPr id="799" name="Google Shape;799;p75"/>
          <p:cNvPicPr preferRelativeResize="0"/>
          <p:nvPr/>
        </p:nvPicPr>
        <p:blipFill>
          <a:blip r:embed="rId3">
            <a:alphaModFix/>
          </a:blip>
          <a:stretch>
            <a:fillRect/>
          </a:stretch>
        </p:blipFill>
        <p:spPr>
          <a:xfrm>
            <a:off x="473413" y="546775"/>
            <a:ext cx="8197175" cy="2449725"/>
          </a:xfrm>
          <a:prstGeom prst="rect">
            <a:avLst/>
          </a:prstGeom>
          <a:noFill/>
          <a:ln>
            <a:noFill/>
          </a:ln>
        </p:spPr>
      </p:pic>
      <p:pic>
        <p:nvPicPr>
          <p:cNvPr id="800" name="Google Shape;800;p75"/>
          <p:cNvPicPr preferRelativeResize="0"/>
          <p:nvPr/>
        </p:nvPicPr>
        <p:blipFill>
          <a:blip r:embed="rId4">
            <a:alphaModFix/>
          </a:blip>
          <a:stretch>
            <a:fillRect/>
          </a:stretch>
        </p:blipFill>
        <p:spPr>
          <a:xfrm>
            <a:off x="473425" y="3257900"/>
            <a:ext cx="4030101" cy="1744025"/>
          </a:xfrm>
          <a:prstGeom prst="rect">
            <a:avLst/>
          </a:prstGeom>
          <a:noFill/>
          <a:ln>
            <a:noFill/>
          </a:ln>
        </p:spPr>
      </p:pic>
      <p:sp>
        <p:nvSpPr>
          <p:cNvPr id="801" name="Google Shape;801;p75"/>
          <p:cNvSpPr txBox="1"/>
          <p:nvPr/>
        </p:nvSpPr>
        <p:spPr>
          <a:xfrm>
            <a:off x="7788600" y="0"/>
            <a:ext cx="1355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[MSR-Dataset’23]</a:t>
            </a:r>
            <a:endParaRPr/>
          </a:p>
        </p:txBody>
      </p:sp>
      <p:sp>
        <p:nvSpPr>
          <p:cNvPr id="2" name="Slide Number Placeholder 1">
            <a:extLst>
              <a:ext uri="{FF2B5EF4-FFF2-40B4-BE49-F238E27FC236}">
                <a16:creationId xmlns:a16="http://schemas.microsoft.com/office/drawing/2014/main" id="{8F7F58CB-57E5-449A-3B65-FF0572E16B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110</a:t>
            </a:fld>
            <a:endParaRPr lang="en"/>
          </a:p>
        </p:txBody>
      </p:sp>
      <p:cxnSp>
        <p:nvCxnSpPr>
          <p:cNvPr id="3" name="Straight Connector 2">
            <a:extLst>
              <a:ext uri="{FF2B5EF4-FFF2-40B4-BE49-F238E27FC236}">
                <a16:creationId xmlns:a16="http://schemas.microsoft.com/office/drawing/2014/main" id="{3E62D3CF-E5C5-EF7D-7260-EEEAD5017BBD}"/>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8540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77"/>
          <p:cNvSpPr txBox="1">
            <a:spLocks noGrp="1"/>
          </p:cNvSpPr>
          <p:nvPr>
            <p:ph type="title"/>
          </p:nvPr>
        </p:nvSpPr>
        <p:spPr>
          <a:xfrm>
            <a:off x="0" y="-20781"/>
            <a:ext cx="8520600" cy="800400"/>
          </a:xfrm>
          <a:prstGeom prst="rect">
            <a:avLst/>
          </a:prstGeom>
        </p:spPr>
        <p:txBody>
          <a:bodyPr spcFirstLastPara="1" wrap="square" lIns="91425" tIns="91425" rIns="91425" bIns="91425" anchor="t" anchorCtr="0">
            <a:spAutoFit/>
          </a:bodyPr>
          <a:lstStyle/>
          <a:p>
            <a:pPr marL="0" lvl="0" indent="0" algn="ctr" rtl="0">
              <a:spcBef>
                <a:spcPts val="0"/>
              </a:spcBef>
              <a:spcAft>
                <a:spcPts val="0"/>
              </a:spcAft>
              <a:buNone/>
            </a:pPr>
            <a:r>
              <a:rPr lang="en" sz="4000" i="1"/>
              <a:t>There are still gaps…</a:t>
            </a:r>
            <a:endParaRPr sz="4000" i="1"/>
          </a:p>
        </p:txBody>
      </p:sp>
      <p:sp>
        <p:nvSpPr>
          <p:cNvPr id="816" name="Google Shape;816;p77"/>
          <p:cNvSpPr txBox="1"/>
          <p:nvPr/>
        </p:nvSpPr>
        <p:spPr>
          <a:xfrm>
            <a:off x="33600" y="1596100"/>
            <a:ext cx="9076800" cy="2108700"/>
          </a:xfrm>
          <a:prstGeom prst="rect">
            <a:avLst/>
          </a:prstGeom>
          <a:noFill/>
          <a:ln>
            <a:noFill/>
          </a:ln>
        </p:spPr>
        <p:txBody>
          <a:bodyPr spcFirstLastPara="1" wrap="square" lIns="91425" tIns="91425" rIns="91425" bIns="91425" anchor="t" anchorCtr="0">
            <a:spAutoFit/>
          </a:bodyPr>
          <a:lstStyle/>
          <a:p>
            <a:pPr marL="457200" lvl="0" indent="-387350" algn="l" rtl="0">
              <a:lnSpc>
                <a:spcPct val="200000"/>
              </a:lnSpc>
              <a:spcBef>
                <a:spcPts val="0"/>
              </a:spcBef>
              <a:spcAft>
                <a:spcPts val="0"/>
              </a:spcAft>
              <a:buClr>
                <a:schemeClr val="dk1"/>
              </a:buClr>
              <a:buSzPts val="2500"/>
              <a:buChar char="-"/>
            </a:pPr>
            <a:r>
              <a:rPr lang="en" sz="2500">
                <a:solidFill>
                  <a:schemeClr val="dk1"/>
                </a:solidFill>
              </a:rPr>
              <a:t>Lack of </a:t>
            </a:r>
            <a:r>
              <a:rPr lang="en" sz="2500" b="1" i="1">
                <a:solidFill>
                  <a:schemeClr val="dk1"/>
                </a:solidFill>
              </a:rPr>
              <a:t>standardized</a:t>
            </a:r>
            <a:r>
              <a:rPr lang="en" sz="2500" i="1">
                <a:solidFill>
                  <a:schemeClr val="dk1"/>
                </a:solidFill>
              </a:rPr>
              <a:t> </a:t>
            </a:r>
            <a:r>
              <a:rPr lang="en" sz="2500">
                <a:solidFill>
                  <a:schemeClr val="dk1"/>
                </a:solidFill>
              </a:rPr>
              <a:t>PTM metadata across </a:t>
            </a:r>
            <a:r>
              <a:rPr lang="en" sz="2500" b="1">
                <a:solidFill>
                  <a:schemeClr val="dk1"/>
                </a:solidFill>
              </a:rPr>
              <a:t>multiple</a:t>
            </a:r>
            <a:r>
              <a:rPr lang="en" sz="2500">
                <a:solidFill>
                  <a:schemeClr val="dk1"/>
                </a:solidFill>
              </a:rPr>
              <a:t> hubs.</a:t>
            </a:r>
            <a:endParaRPr sz="2500">
              <a:solidFill>
                <a:schemeClr val="dk1"/>
              </a:solidFill>
            </a:endParaRPr>
          </a:p>
          <a:p>
            <a:pPr marL="457200" lvl="0" indent="-387350" algn="l" rtl="0">
              <a:lnSpc>
                <a:spcPct val="200000"/>
              </a:lnSpc>
              <a:spcBef>
                <a:spcPts val="0"/>
              </a:spcBef>
              <a:spcAft>
                <a:spcPts val="0"/>
              </a:spcAft>
              <a:buClr>
                <a:schemeClr val="dk1"/>
              </a:buClr>
              <a:buSzPts val="2500"/>
              <a:buChar char="-"/>
            </a:pPr>
            <a:r>
              <a:rPr lang="en" sz="2500">
                <a:solidFill>
                  <a:schemeClr val="dk1"/>
                </a:solidFill>
              </a:rPr>
              <a:t>The </a:t>
            </a:r>
            <a:r>
              <a:rPr lang="en" sz="2500" b="1" i="1">
                <a:solidFill>
                  <a:schemeClr val="dk1"/>
                </a:solidFill>
              </a:rPr>
              <a:t>downstream applications</a:t>
            </a:r>
            <a:r>
              <a:rPr lang="en" sz="2500" i="1">
                <a:solidFill>
                  <a:schemeClr val="dk1"/>
                </a:solidFill>
              </a:rPr>
              <a:t> </a:t>
            </a:r>
            <a:r>
              <a:rPr lang="en" sz="2500">
                <a:solidFill>
                  <a:schemeClr val="dk1"/>
                </a:solidFill>
              </a:rPr>
              <a:t>(GitHub) of PTM supply chain was missing in the existing datasets.</a:t>
            </a:r>
            <a:endParaRPr sz="25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2708D7E-DACD-CCEE-B67D-6D2065BCF4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111</a:t>
            </a:fld>
            <a:endParaRPr lang="en"/>
          </a:p>
        </p:txBody>
      </p:sp>
      <p:cxnSp>
        <p:nvCxnSpPr>
          <p:cNvPr id="3" name="Straight Connector 2">
            <a:extLst>
              <a:ext uri="{FF2B5EF4-FFF2-40B4-BE49-F238E27FC236}">
                <a16:creationId xmlns:a16="http://schemas.microsoft.com/office/drawing/2014/main" id="{1AB25AED-9290-5C3B-3C6C-D1381547709B}"/>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2453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78"/>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b="1"/>
              <a:t>Dataset 2: PeaTMOSS</a:t>
            </a:r>
            <a:endParaRPr b="1"/>
          </a:p>
        </p:txBody>
      </p:sp>
      <p:pic>
        <p:nvPicPr>
          <p:cNvPr id="823" name="Google Shape;823;p78"/>
          <p:cNvPicPr preferRelativeResize="0"/>
          <p:nvPr/>
        </p:nvPicPr>
        <p:blipFill>
          <a:blip r:embed="rId3">
            <a:alphaModFix/>
          </a:blip>
          <a:stretch>
            <a:fillRect/>
          </a:stretch>
        </p:blipFill>
        <p:spPr>
          <a:xfrm>
            <a:off x="3171275" y="3208350"/>
            <a:ext cx="5349325" cy="1935150"/>
          </a:xfrm>
          <a:prstGeom prst="rect">
            <a:avLst/>
          </a:prstGeom>
          <a:noFill/>
          <a:ln>
            <a:noFill/>
          </a:ln>
        </p:spPr>
      </p:pic>
      <p:pic>
        <p:nvPicPr>
          <p:cNvPr id="824" name="Google Shape;824;p78"/>
          <p:cNvPicPr preferRelativeResize="0"/>
          <p:nvPr/>
        </p:nvPicPr>
        <p:blipFill>
          <a:blip r:embed="rId4">
            <a:alphaModFix/>
          </a:blip>
          <a:stretch>
            <a:fillRect/>
          </a:stretch>
        </p:blipFill>
        <p:spPr>
          <a:xfrm>
            <a:off x="3762250" y="553187"/>
            <a:ext cx="5258909" cy="2481513"/>
          </a:xfrm>
          <a:prstGeom prst="rect">
            <a:avLst/>
          </a:prstGeom>
          <a:noFill/>
          <a:ln>
            <a:noFill/>
          </a:ln>
        </p:spPr>
      </p:pic>
      <p:sp>
        <p:nvSpPr>
          <p:cNvPr id="825" name="Google Shape;825;p78"/>
          <p:cNvSpPr txBox="1"/>
          <p:nvPr/>
        </p:nvSpPr>
        <p:spPr>
          <a:xfrm>
            <a:off x="79100" y="615600"/>
            <a:ext cx="4449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PTM supply chain:</a:t>
            </a:r>
            <a:endParaRPr sz="2000"/>
          </a:p>
        </p:txBody>
      </p:sp>
      <p:sp>
        <p:nvSpPr>
          <p:cNvPr id="826" name="Google Shape;826;p78"/>
          <p:cNvSpPr txBox="1"/>
          <p:nvPr/>
        </p:nvSpPr>
        <p:spPr>
          <a:xfrm>
            <a:off x="0" y="2424200"/>
            <a:ext cx="7454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1"/>
                </a:solidFill>
              </a:rPr>
              <a:t>PeaTMOSS: </a:t>
            </a:r>
            <a:endParaRPr sz="2000">
              <a:solidFill>
                <a:schemeClr val="dk1"/>
              </a:solidFill>
            </a:endParaRPr>
          </a:p>
          <a:p>
            <a:pPr marL="0" lvl="0" indent="0" algn="l" rtl="0">
              <a:spcBef>
                <a:spcPts val="0"/>
              </a:spcBef>
              <a:spcAft>
                <a:spcPts val="0"/>
              </a:spcAft>
              <a:buNone/>
            </a:pPr>
            <a:r>
              <a:rPr lang="en" sz="2000" u="sng">
                <a:solidFill>
                  <a:schemeClr val="dk1"/>
                </a:solidFill>
              </a:rPr>
              <a:t>P</a:t>
            </a:r>
            <a:r>
              <a:rPr lang="en" sz="2000">
                <a:solidFill>
                  <a:schemeClr val="dk1"/>
                </a:solidFill>
              </a:rPr>
              <a:t>re-</a:t>
            </a:r>
            <a:r>
              <a:rPr lang="en" sz="2000" u="sng">
                <a:solidFill>
                  <a:schemeClr val="dk1"/>
                </a:solidFill>
              </a:rPr>
              <a:t>T</a:t>
            </a:r>
            <a:r>
              <a:rPr lang="en" sz="2000">
                <a:solidFill>
                  <a:schemeClr val="dk1"/>
                </a:solidFill>
              </a:rPr>
              <a:t>rained Models in </a:t>
            </a:r>
            <a:r>
              <a:rPr lang="en" sz="2000" u="sng">
                <a:solidFill>
                  <a:schemeClr val="dk1"/>
                </a:solidFill>
              </a:rPr>
              <a:t>O</a:t>
            </a:r>
            <a:r>
              <a:rPr lang="en" sz="2000">
                <a:solidFill>
                  <a:schemeClr val="dk1"/>
                </a:solidFill>
              </a:rPr>
              <a:t>pen-</a:t>
            </a:r>
            <a:r>
              <a:rPr lang="en" sz="2000" u="sng">
                <a:solidFill>
                  <a:schemeClr val="dk1"/>
                </a:solidFill>
              </a:rPr>
              <a:t>S</a:t>
            </a:r>
            <a:r>
              <a:rPr lang="en" sz="2000">
                <a:solidFill>
                  <a:schemeClr val="dk1"/>
                </a:solidFill>
              </a:rPr>
              <a:t>ource </a:t>
            </a:r>
            <a:r>
              <a:rPr lang="en" sz="2000" u="sng">
                <a:solidFill>
                  <a:schemeClr val="dk1"/>
                </a:solidFill>
              </a:rPr>
              <a:t>S</a:t>
            </a:r>
            <a:r>
              <a:rPr lang="en" sz="2000">
                <a:solidFill>
                  <a:schemeClr val="dk1"/>
                </a:solidFill>
              </a:rPr>
              <a:t>oftware</a:t>
            </a:r>
            <a:endParaRPr sz="2000"/>
          </a:p>
        </p:txBody>
      </p:sp>
      <p:sp>
        <p:nvSpPr>
          <p:cNvPr id="827" name="Google Shape;827;p78"/>
          <p:cNvSpPr txBox="1"/>
          <p:nvPr/>
        </p:nvSpPr>
        <p:spPr>
          <a:xfrm>
            <a:off x="8329350" y="0"/>
            <a:ext cx="814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[MSR’24]</a:t>
            </a:r>
            <a:endParaRPr/>
          </a:p>
        </p:txBody>
      </p:sp>
      <p:sp>
        <p:nvSpPr>
          <p:cNvPr id="2" name="Slide Number Placeholder 1">
            <a:extLst>
              <a:ext uri="{FF2B5EF4-FFF2-40B4-BE49-F238E27FC236}">
                <a16:creationId xmlns:a16="http://schemas.microsoft.com/office/drawing/2014/main" id="{163983D7-53CA-868B-2E26-9461339AA1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112</a:t>
            </a:fld>
            <a:endParaRPr lang="en"/>
          </a:p>
        </p:txBody>
      </p:sp>
      <p:cxnSp>
        <p:nvCxnSpPr>
          <p:cNvPr id="3" name="Straight Connector 2">
            <a:extLst>
              <a:ext uri="{FF2B5EF4-FFF2-40B4-BE49-F238E27FC236}">
                <a16:creationId xmlns:a16="http://schemas.microsoft.com/office/drawing/2014/main" id="{9AB436EF-4B6D-9770-BD86-54952D12DD12}"/>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196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8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Dataset 2: PeaTMOSS (Enhancement)</a:t>
            </a:r>
            <a:endParaRPr/>
          </a:p>
        </p:txBody>
      </p:sp>
      <p:pic>
        <p:nvPicPr>
          <p:cNvPr id="849" name="Google Shape;849;p80"/>
          <p:cNvPicPr preferRelativeResize="0"/>
          <p:nvPr/>
        </p:nvPicPr>
        <p:blipFill>
          <a:blip r:embed="rId3">
            <a:alphaModFix/>
          </a:blip>
          <a:stretch>
            <a:fillRect/>
          </a:stretch>
        </p:blipFill>
        <p:spPr>
          <a:xfrm>
            <a:off x="0" y="1322603"/>
            <a:ext cx="9144001" cy="2633620"/>
          </a:xfrm>
          <a:prstGeom prst="rect">
            <a:avLst/>
          </a:prstGeom>
          <a:noFill/>
          <a:ln>
            <a:noFill/>
          </a:ln>
        </p:spPr>
      </p:pic>
      <p:sp>
        <p:nvSpPr>
          <p:cNvPr id="2" name="Slide Number Placeholder 1">
            <a:extLst>
              <a:ext uri="{FF2B5EF4-FFF2-40B4-BE49-F238E27FC236}">
                <a16:creationId xmlns:a16="http://schemas.microsoft.com/office/drawing/2014/main" id="{C8680F62-08FC-C0B3-BED4-06149CDC70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113</a:t>
            </a:fld>
            <a:endParaRPr lang="en"/>
          </a:p>
        </p:txBody>
      </p:sp>
    </p:spTree>
    <p:extLst>
      <p:ext uri="{BB962C8B-B14F-4D97-AF65-F5344CB8AC3E}">
        <p14:creationId xmlns:p14="http://schemas.microsoft.com/office/powerpoint/2010/main" val="10149294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8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Dataset 2: PeaTMOSS (Enhancement)</a:t>
            </a:r>
            <a:endParaRPr/>
          </a:p>
        </p:txBody>
      </p:sp>
      <p:sp>
        <p:nvSpPr>
          <p:cNvPr id="856" name="Google Shape;856;p81"/>
          <p:cNvSpPr txBox="1"/>
          <p:nvPr/>
        </p:nvSpPr>
        <p:spPr>
          <a:xfrm>
            <a:off x="136050" y="615600"/>
            <a:ext cx="2571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chemeClr val="dk1"/>
                </a:solidFill>
              </a:rPr>
              <a:t>Extracted metadata from </a:t>
            </a:r>
            <a:r>
              <a:rPr lang="en" sz="1900" i="1">
                <a:solidFill>
                  <a:schemeClr val="dk1"/>
                </a:solidFill>
              </a:rPr>
              <a:t>model cards</a:t>
            </a:r>
            <a:r>
              <a:rPr lang="en" sz="1900">
                <a:solidFill>
                  <a:schemeClr val="dk1"/>
                </a:solidFill>
              </a:rPr>
              <a:t>:</a:t>
            </a:r>
            <a:endParaRPr sz="500"/>
          </a:p>
        </p:txBody>
      </p:sp>
      <p:pic>
        <p:nvPicPr>
          <p:cNvPr id="857" name="Google Shape;857;p81"/>
          <p:cNvPicPr preferRelativeResize="0"/>
          <p:nvPr/>
        </p:nvPicPr>
        <p:blipFill>
          <a:blip r:embed="rId3">
            <a:alphaModFix/>
          </a:blip>
          <a:stretch>
            <a:fillRect/>
          </a:stretch>
        </p:blipFill>
        <p:spPr>
          <a:xfrm>
            <a:off x="3036063" y="615600"/>
            <a:ext cx="5107374" cy="4487151"/>
          </a:xfrm>
          <a:prstGeom prst="rect">
            <a:avLst/>
          </a:prstGeom>
          <a:noFill/>
          <a:ln>
            <a:noFill/>
          </a:ln>
        </p:spPr>
      </p:pic>
      <p:sp>
        <p:nvSpPr>
          <p:cNvPr id="2" name="Slide Number Placeholder 1">
            <a:extLst>
              <a:ext uri="{FF2B5EF4-FFF2-40B4-BE49-F238E27FC236}">
                <a16:creationId xmlns:a16="http://schemas.microsoft.com/office/drawing/2014/main" id="{76C2F52A-4234-CFD8-C83B-6D47B62BE3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114</a:t>
            </a:fld>
            <a:endParaRPr lang="en"/>
          </a:p>
        </p:txBody>
      </p:sp>
    </p:spTree>
    <p:extLst>
      <p:ext uri="{BB962C8B-B14F-4D97-AF65-F5344CB8AC3E}">
        <p14:creationId xmlns:p14="http://schemas.microsoft.com/office/powerpoint/2010/main" val="32217044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82"/>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Dataset 2: PeaTMOSS - Example Usage</a:t>
            </a:r>
            <a:endParaRPr/>
          </a:p>
        </p:txBody>
      </p:sp>
      <p:sp>
        <p:nvSpPr>
          <p:cNvPr id="864" name="Google Shape;864;p82"/>
          <p:cNvSpPr txBox="1"/>
          <p:nvPr/>
        </p:nvSpPr>
        <p:spPr>
          <a:xfrm>
            <a:off x="112925" y="751575"/>
            <a:ext cx="63951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rPr>
              <a:t>License Compatibility Measurement:</a:t>
            </a:r>
            <a:endParaRPr sz="1200"/>
          </a:p>
        </p:txBody>
      </p:sp>
      <p:pic>
        <p:nvPicPr>
          <p:cNvPr id="865" name="Google Shape;865;p82"/>
          <p:cNvPicPr preferRelativeResize="0"/>
          <p:nvPr/>
        </p:nvPicPr>
        <p:blipFill>
          <a:blip r:embed="rId3">
            <a:alphaModFix/>
          </a:blip>
          <a:stretch>
            <a:fillRect/>
          </a:stretch>
        </p:blipFill>
        <p:spPr>
          <a:xfrm>
            <a:off x="1358250" y="1472550"/>
            <a:ext cx="6353276" cy="3525201"/>
          </a:xfrm>
          <a:prstGeom prst="rect">
            <a:avLst/>
          </a:prstGeom>
          <a:noFill/>
          <a:ln>
            <a:noFill/>
          </a:ln>
        </p:spPr>
      </p:pic>
      <p:sp>
        <p:nvSpPr>
          <p:cNvPr id="2" name="Slide Number Placeholder 1">
            <a:extLst>
              <a:ext uri="{FF2B5EF4-FFF2-40B4-BE49-F238E27FC236}">
                <a16:creationId xmlns:a16="http://schemas.microsoft.com/office/drawing/2014/main" id="{8460433A-4732-9ACE-B4E8-F98F5C21D3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115</a:t>
            </a:fld>
            <a:endParaRPr lang="en"/>
          </a:p>
        </p:txBody>
      </p:sp>
    </p:spTree>
    <p:extLst>
      <p:ext uri="{BB962C8B-B14F-4D97-AF65-F5344CB8AC3E}">
        <p14:creationId xmlns:p14="http://schemas.microsoft.com/office/powerpoint/2010/main" val="15062196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0D874-A077-1BAD-664F-F1BF4DA3F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123B9-FF73-EE6C-A5A4-F66F72E30382}"/>
              </a:ext>
            </a:extLst>
          </p:cNvPr>
          <p:cNvSpPr>
            <a:spLocks noGrp="1"/>
          </p:cNvSpPr>
          <p:nvPr>
            <p:ph type="title"/>
          </p:nvPr>
        </p:nvSpPr>
        <p:spPr>
          <a:xfrm>
            <a:off x="311700" y="2230133"/>
            <a:ext cx="8520600" cy="683234"/>
          </a:xfrm>
        </p:spPr>
        <p:txBody>
          <a:bodyPr/>
          <a:lstStyle/>
          <a:p>
            <a:r>
              <a:rPr lang="en-US"/>
              <a:t>Bonus Slides - Topic 4</a:t>
            </a:r>
          </a:p>
        </p:txBody>
      </p:sp>
      <p:sp>
        <p:nvSpPr>
          <p:cNvPr id="3" name="Slide Number Placeholder 2">
            <a:extLst>
              <a:ext uri="{FF2B5EF4-FFF2-40B4-BE49-F238E27FC236}">
                <a16:creationId xmlns:a16="http://schemas.microsoft.com/office/drawing/2014/main" id="{DCF78B33-7EB4-A2C8-AA82-03A0966DB1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116</a:t>
            </a:fld>
            <a:endParaRPr lang="en"/>
          </a:p>
        </p:txBody>
      </p:sp>
    </p:spTree>
    <p:extLst>
      <p:ext uri="{BB962C8B-B14F-4D97-AF65-F5344CB8AC3E}">
        <p14:creationId xmlns:p14="http://schemas.microsoft.com/office/powerpoint/2010/main" val="19204161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DF2F8-12D5-8ED8-DA29-7DBD496D6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85DE2-FB39-1F89-892F-9ACE5DA18551}"/>
              </a:ext>
            </a:extLst>
          </p:cNvPr>
          <p:cNvSpPr>
            <a:spLocks noGrp="1"/>
          </p:cNvSpPr>
          <p:nvPr>
            <p:ph type="title"/>
          </p:nvPr>
        </p:nvSpPr>
        <p:spPr>
          <a:xfrm>
            <a:off x="311700" y="2230133"/>
            <a:ext cx="8520600" cy="683234"/>
          </a:xfrm>
        </p:spPr>
        <p:txBody>
          <a:bodyPr/>
          <a:lstStyle/>
          <a:p>
            <a:r>
              <a:rPr lang="en-US"/>
              <a:t>Bonus Slides - Topic 5</a:t>
            </a:r>
          </a:p>
        </p:txBody>
      </p:sp>
    </p:spTree>
    <p:extLst>
      <p:ext uri="{BB962C8B-B14F-4D97-AF65-F5344CB8AC3E}">
        <p14:creationId xmlns:p14="http://schemas.microsoft.com/office/powerpoint/2010/main" val="6267124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1ACF7BFB-44FD-EEFC-EAA5-4B733577A08C}"/>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005B0180-C230-7DA9-4D98-16759B4584BA}"/>
              </a:ext>
            </a:extLst>
          </p:cNvPr>
          <p:cNvSpPr txBox="1">
            <a:spLocks noGrp="1"/>
          </p:cNvSpPr>
          <p:nvPr>
            <p:ph type="title"/>
          </p:nvPr>
        </p:nvSpPr>
        <p:spPr>
          <a:xfrm>
            <a:off x="37171"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Design of DARA – Computational Graph Conversion</a:t>
            </a:r>
            <a:endParaRPr sz="2600"/>
          </a:p>
        </p:txBody>
      </p:sp>
      <p:cxnSp>
        <p:nvCxnSpPr>
          <p:cNvPr id="3" name="Straight Connector 2">
            <a:extLst>
              <a:ext uri="{FF2B5EF4-FFF2-40B4-BE49-F238E27FC236}">
                <a16:creationId xmlns:a16="http://schemas.microsoft.com/office/drawing/2014/main" id="{EAB0669E-11F5-8B0F-51A0-AE2796E5D2D2}"/>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E7EDCB57-8B24-4C52-3301-6449DBFEEBB0}"/>
              </a:ext>
            </a:extLst>
          </p:cNvPr>
          <p:cNvPicPr>
            <a:picLocks noChangeAspect="1"/>
          </p:cNvPicPr>
          <p:nvPr/>
        </p:nvPicPr>
        <p:blipFill>
          <a:blip r:embed="rId3"/>
          <a:stretch>
            <a:fillRect/>
          </a:stretch>
        </p:blipFill>
        <p:spPr>
          <a:xfrm>
            <a:off x="138479" y="544734"/>
            <a:ext cx="2812877" cy="1697510"/>
          </a:xfrm>
          <a:prstGeom prst="rect">
            <a:avLst/>
          </a:prstGeom>
        </p:spPr>
      </p:pic>
      <p:pic>
        <p:nvPicPr>
          <p:cNvPr id="5" name="Picture 4">
            <a:extLst>
              <a:ext uri="{FF2B5EF4-FFF2-40B4-BE49-F238E27FC236}">
                <a16:creationId xmlns:a16="http://schemas.microsoft.com/office/drawing/2014/main" id="{C907F81A-2C13-675A-ACA6-535B9EF0E6FE}"/>
              </a:ext>
            </a:extLst>
          </p:cNvPr>
          <p:cNvPicPr>
            <a:picLocks noChangeAspect="1"/>
          </p:cNvPicPr>
          <p:nvPr/>
        </p:nvPicPr>
        <p:blipFill>
          <a:blip r:embed="rId4"/>
          <a:stretch>
            <a:fillRect/>
          </a:stretch>
        </p:blipFill>
        <p:spPr>
          <a:xfrm>
            <a:off x="3052664" y="523488"/>
            <a:ext cx="5521772" cy="4139729"/>
          </a:xfrm>
          <a:prstGeom prst="rect">
            <a:avLst/>
          </a:prstGeom>
        </p:spPr>
      </p:pic>
    </p:spTree>
    <p:extLst>
      <p:ext uri="{BB962C8B-B14F-4D97-AF65-F5344CB8AC3E}">
        <p14:creationId xmlns:p14="http://schemas.microsoft.com/office/powerpoint/2010/main" val="18865519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1E973FEA-8081-FEC8-26E8-9204BE909923}"/>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183820E9-6523-1DD4-479C-3798A4EB37C5}"/>
              </a:ext>
            </a:extLst>
          </p:cNvPr>
          <p:cNvSpPr txBox="1">
            <a:spLocks noGrp="1"/>
          </p:cNvSpPr>
          <p:nvPr>
            <p:ph type="title"/>
          </p:nvPr>
        </p:nvSpPr>
        <p:spPr>
          <a:xfrm>
            <a:off x="37171"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Design of DARA – Feature Extraction</a:t>
            </a:r>
            <a:endParaRPr sz="2600"/>
          </a:p>
        </p:txBody>
      </p:sp>
      <p:sp>
        <p:nvSpPr>
          <p:cNvPr id="2" name="Slide Number Placeholder 1">
            <a:extLst>
              <a:ext uri="{FF2B5EF4-FFF2-40B4-BE49-F238E27FC236}">
                <a16:creationId xmlns:a16="http://schemas.microsoft.com/office/drawing/2014/main" id="{CAEFB9BA-2D7C-F556-FB2C-2D157B18B2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119</a:t>
            </a:fld>
            <a:endParaRPr lang="en"/>
          </a:p>
        </p:txBody>
      </p:sp>
      <p:cxnSp>
        <p:nvCxnSpPr>
          <p:cNvPr id="3" name="Straight Connector 2">
            <a:extLst>
              <a:ext uri="{FF2B5EF4-FFF2-40B4-BE49-F238E27FC236}">
                <a16:creationId xmlns:a16="http://schemas.microsoft.com/office/drawing/2014/main" id="{64524072-B3F0-A9EA-3433-653F7243E25F}"/>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634F2B34-17D3-A65D-A62B-A2AD2BDBF2FB}"/>
              </a:ext>
            </a:extLst>
          </p:cNvPr>
          <p:cNvPicPr>
            <a:picLocks noChangeAspect="1"/>
          </p:cNvPicPr>
          <p:nvPr/>
        </p:nvPicPr>
        <p:blipFill>
          <a:blip r:embed="rId3"/>
          <a:stretch>
            <a:fillRect/>
          </a:stretch>
        </p:blipFill>
        <p:spPr>
          <a:xfrm>
            <a:off x="138479" y="544734"/>
            <a:ext cx="2812877" cy="1697510"/>
          </a:xfrm>
          <a:prstGeom prst="rect">
            <a:avLst/>
          </a:prstGeom>
        </p:spPr>
      </p:pic>
      <p:pic>
        <p:nvPicPr>
          <p:cNvPr id="5" name="Picture 4">
            <a:extLst>
              <a:ext uri="{FF2B5EF4-FFF2-40B4-BE49-F238E27FC236}">
                <a16:creationId xmlns:a16="http://schemas.microsoft.com/office/drawing/2014/main" id="{5ABE326D-F5EF-47B9-76FF-515CE87240D2}"/>
              </a:ext>
            </a:extLst>
          </p:cNvPr>
          <p:cNvPicPr>
            <a:picLocks noChangeAspect="1"/>
          </p:cNvPicPr>
          <p:nvPr/>
        </p:nvPicPr>
        <p:blipFill>
          <a:blip r:embed="rId4"/>
          <a:stretch>
            <a:fillRect/>
          </a:stretch>
        </p:blipFill>
        <p:spPr>
          <a:xfrm>
            <a:off x="3753448" y="567837"/>
            <a:ext cx="4145078" cy="2582099"/>
          </a:xfrm>
          <a:prstGeom prst="rect">
            <a:avLst/>
          </a:prstGeom>
        </p:spPr>
      </p:pic>
      <p:pic>
        <p:nvPicPr>
          <p:cNvPr id="6" name="Picture 5">
            <a:extLst>
              <a:ext uri="{FF2B5EF4-FFF2-40B4-BE49-F238E27FC236}">
                <a16:creationId xmlns:a16="http://schemas.microsoft.com/office/drawing/2014/main" id="{7EDAED7B-30C1-375A-AEC4-E7FF713E2E92}"/>
              </a:ext>
            </a:extLst>
          </p:cNvPr>
          <p:cNvPicPr>
            <a:picLocks noChangeAspect="1"/>
          </p:cNvPicPr>
          <p:nvPr/>
        </p:nvPicPr>
        <p:blipFill>
          <a:blip r:embed="rId5"/>
          <a:stretch>
            <a:fillRect/>
          </a:stretch>
        </p:blipFill>
        <p:spPr>
          <a:xfrm>
            <a:off x="3625104" y="3266004"/>
            <a:ext cx="4401766" cy="1790813"/>
          </a:xfrm>
          <a:prstGeom prst="rect">
            <a:avLst/>
          </a:prstGeom>
        </p:spPr>
      </p:pic>
    </p:spTree>
    <p:extLst>
      <p:ext uri="{BB962C8B-B14F-4D97-AF65-F5344CB8AC3E}">
        <p14:creationId xmlns:p14="http://schemas.microsoft.com/office/powerpoint/2010/main" val="3119429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22"/>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Where are PTMs from…</a:t>
            </a:r>
            <a:endParaRPr sz="4000">
              <a:solidFill>
                <a:schemeClr val="dk2"/>
              </a:solidFill>
            </a:endParaRPr>
          </a:p>
        </p:txBody>
      </p:sp>
      <p:sp>
        <p:nvSpPr>
          <p:cNvPr id="179" name="Google Shape;179;p22"/>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CF7150DF-7AA1-2D1C-6686-FDD83E0EE1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32126485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D2621B0C-E14F-19F8-4CF8-C35CCDC941AE}"/>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21319E81-E389-2188-8F67-32E671AF50D6}"/>
              </a:ext>
            </a:extLst>
          </p:cNvPr>
          <p:cNvSpPr txBox="1">
            <a:spLocks noGrp="1"/>
          </p:cNvSpPr>
          <p:nvPr>
            <p:ph type="title"/>
          </p:nvPr>
        </p:nvSpPr>
        <p:spPr>
          <a:xfrm>
            <a:off x="37171"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Design of DARA – Anomaly Detection</a:t>
            </a:r>
            <a:endParaRPr sz="2600"/>
          </a:p>
        </p:txBody>
      </p:sp>
      <p:sp>
        <p:nvSpPr>
          <p:cNvPr id="2" name="Slide Number Placeholder 1">
            <a:extLst>
              <a:ext uri="{FF2B5EF4-FFF2-40B4-BE49-F238E27FC236}">
                <a16:creationId xmlns:a16="http://schemas.microsoft.com/office/drawing/2014/main" id="{7D9F49C3-0EB1-C329-7FA5-807E1EF227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120</a:t>
            </a:fld>
            <a:endParaRPr lang="en"/>
          </a:p>
        </p:txBody>
      </p:sp>
      <p:cxnSp>
        <p:nvCxnSpPr>
          <p:cNvPr id="3" name="Straight Connector 2">
            <a:extLst>
              <a:ext uri="{FF2B5EF4-FFF2-40B4-BE49-F238E27FC236}">
                <a16:creationId xmlns:a16="http://schemas.microsoft.com/office/drawing/2014/main" id="{E5B60FBC-AA84-F527-67D8-BCE22CE26302}"/>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0A847500-8D93-68CC-92C0-F7DD98CB3093}"/>
              </a:ext>
            </a:extLst>
          </p:cNvPr>
          <p:cNvPicPr>
            <a:picLocks noChangeAspect="1"/>
          </p:cNvPicPr>
          <p:nvPr/>
        </p:nvPicPr>
        <p:blipFill>
          <a:blip r:embed="rId3"/>
          <a:stretch>
            <a:fillRect/>
          </a:stretch>
        </p:blipFill>
        <p:spPr>
          <a:xfrm>
            <a:off x="138479" y="544734"/>
            <a:ext cx="2812877" cy="1697510"/>
          </a:xfrm>
          <a:prstGeom prst="rect">
            <a:avLst/>
          </a:prstGeom>
        </p:spPr>
      </p:pic>
      <p:pic>
        <p:nvPicPr>
          <p:cNvPr id="5" name="Picture 4">
            <a:extLst>
              <a:ext uri="{FF2B5EF4-FFF2-40B4-BE49-F238E27FC236}">
                <a16:creationId xmlns:a16="http://schemas.microsoft.com/office/drawing/2014/main" id="{4776D53D-1FBD-DA67-EBA0-3F67FC8AA2DB}"/>
              </a:ext>
            </a:extLst>
          </p:cNvPr>
          <p:cNvPicPr>
            <a:picLocks noChangeAspect="1"/>
          </p:cNvPicPr>
          <p:nvPr/>
        </p:nvPicPr>
        <p:blipFill>
          <a:blip r:embed="rId4"/>
          <a:stretch>
            <a:fillRect/>
          </a:stretch>
        </p:blipFill>
        <p:spPr>
          <a:xfrm>
            <a:off x="2839241" y="806665"/>
            <a:ext cx="5764874" cy="3623063"/>
          </a:xfrm>
          <a:prstGeom prst="rect">
            <a:avLst/>
          </a:prstGeom>
        </p:spPr>
      </p:pic>
    </p:spTree>
    <p:extLst>
      <p:ext uri="{BB962C8B-B14F-4D97-AF65-F5344CB8AC3E}">
        <p14:creationId xmlns:p14="http://schemas.microsoft.com/office/powerpoint/2010/main" val="35959886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15E2A9E5-DFD8-A519-22A6-6F4ADAF35642}"/>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74655879-D4FA-0637-1EE2-A8FEA207335B}"/>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Evaluation of DARA – </a:t>
            </a:r>
            <a:r>
              <a:rPr lang="en" sz="2600"/>
              <a:t>Confusion Matrix of Prediction</a:t>
            </a:r>
            <a:endParaRPr sz="2600"/>
          </a:p>
        </p:txBody>
      </p:sp>
      <p:sp>
        <p:nvSpPr>
          <p:cNvPr id="2" name="Slide Number Placeholder 1">
            <a:extLst>
              <a:ext uri="{FF2B5EF4-FFF2-40B4-BE49-F238E27FC236}">
                <a16:creationId xmlns:a16="http://schemas.microsoft.com/office/drawing/2014/main" id="{88E872FD-788B-4DDD-6B3E-6D38BFA1EA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121</a:t>
            </a:fld>
            <a:endParaRPr lang="en"/>
          </a:p>
        </p:txBody>
      </p:sp>
      <p:cxnSp>
        <p:nvCxnSpPr>
          <p:cNvPr id="3" name="Straight Connector 2">
            <a:extLst>
              <a:ext uri="{FF2B5EF4-FFF2-40B4-BE49-F238E27FC236}">
                <a16:creationId xmlns:a16="http://schemas.microsoft.com/office/drawing/2014/main" id="{4021F4CB-E91A-EA27-B5B0-C256447A79DD}"/>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C3CC21FA-8A68-CEE7-B037-E7C3714E09BA}"/>
              </a:ext>
            </a:extLst>
          </p:cNvPr>
          <p:cNvPicPr>
            <a:picLocks noChangeAspect="1"/>
          </p:cNvPicPr>
          <p:nvPr/>
        </p:nvPicPr>
        <p:blipFill>
          <a:blip r:embed="rId4"/>
          <a:stretch>
            <a:fillRect/>
          </a:stretch>
        </p:blipFill>
        <p:spPr>
          <a:xfrm>
            <a:off x="2682503" y="618551"/>
            <a:ext cx="5921477" cy="4438266"/>
          </a:xfrm>
          <a:prstGeom prst="rect">
            <a:avLst/>
          </a:prstGeom>
        </p:spPr>
      </p:pic>
      <p:pic>
        <p:nvPicPr>
          <p:cNvPr id="5" name="Picture 4">
            <a:extLst>
              <a:ext uri="{FF2B5EF4-FFF2-40B4-BE49-F238E27FC236}">
                <a16:creationId xmlns:a16="http://schemas.microsoft.com/office/drawing/2014/main" id="{76BC8666-14A4-F1BC-2EB5-034C0FEEB80B}"/>
              </a:ext>
            </a:extLst>
          </p:cNvPr>
          <p:cNvPicPr>
            <a:picLocks noChangeAspect="1"/>
          </p:cNvPicPr>
          <p:nvPr/>
        </p:nvPicPr>
        <p:blipFill>
          <a:blip r:embed="rId5"/>
          <a:srcRect t="-1" r="8715" b="30436"/>
          <a:stretch/>
        </p:blipFill>
        <p:spPr>
          <a:xfrm>
            <a:off x="0" y="958850"/>
            <a:ext cx="2365003" cy="1121990"/>
          </a:xfrm>
          <a:prstGeom prst="rect">
            <a:avLst/>
          </a:prstGeom>
        </p:spPr>
      </p:pic>
      <p:pic>
        <p:nvPicPr>
          <p:cNvPr id="6" name="Picture 5">
            <a:extLst>
              <a:ext uri="{FF2B5EF4-FFF2-40B4-BE49-F238E27FC236}">
                <a16:creationId xmlns:a16="http://schemas.microsoft.com/office/drawing/2014/main" id="{CF576465-77F3-2FB9-411B-F7E50A4D55CD}"/>
              </a:ext>
            </a:extLst>
          </p:cNvPr>
          <p:cNvPicPr>
            <a:picLocks noChangeAspect="1"/>
          </p:cNvPicPr>
          <p:nvPr/>
        </p:nvPicPr>
        <p:blipFill>
          <a:blip r:embed="rId6"/>
          <a:srcRect l="40551" t="32736" r="3769"/>
          <a:stretch/>
        </p:blipFill>
        <p:spPr>
          <a:xfrm>
            <a:off x="1118681" y="2120630"/>
            <a:ext cx="1265777" cy="1161781"/>
          </a:xfrm>
          <a:prstGeom prst="rect">
            <a:avLst/>
          </a:prstGeom>
        </p:spPr>
      </p:pic>
      <p:sp>
        <p:nvSpPr>
          <p:cNvPr id="7" name="Rectangle 6">
            <a:extLst>
              <a:ext uri="{FF2B5EF4-FFF2-40B4-BE49-F238E27FC236}">
                <a16:creationId xmlns:a16="http://schemas.microsoft.com/office/drawing/2014/main" id="{4C1445D8-B993-8CE0-5358-E9A7EFC650AF}"/>
              </a:ext>
            </a:extLst>
          </p:cNvPr>
          <p:cNvSpPr/>
          <p:nvPr/>
        </p:nvSpPr>
        <p:spPr>
          <a:xfrm>
            <a:off x="3397827" y="618551"/>
            <a:ext cx="654627" cy="597185"/>
          </a:xfrm>
          <a:prstGeom prst="rect">
            <a:avLst/>
          </a:prstGeom>
          <a:noFill/>
          <a:ln w="57150">
            <a:solidFill>
              <a:schemeClr val="accent3"/>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533455D2-722C-4903-0619-B2D7C6E9A020}"/>
              </a:ext>
            </a:extLst>
          </p:cNvPr>
          <p:cNvCxnSpPr/>
          <p:nvPr/>
        </p:nvCxnSpPr>
        <p:spPr>
          <a:xfrm flipV="1">
            <a:off x="1118681" y="618551"/>
            <a:ext cx="2279146" cy="441322"/>
          </a:xfrm>
          <a:prstGeom prst="line">
            <a:avLst/>
          </a:prstGeom>
          <a:ln w="38100"/>
        </p:spPr>
        <p:style>
          <a:lnRef idx="2">
            <a:schemeClr val="accent5"/>
          </a:lnRef>
          <a:fillRef idx="0">
            <a:schemeClr val="accent5"/>
          </a:fillRef>
          <a:effectRef idx="1">
            <a:schemeClr val="accent5"/>
          </a:effectRef>
          <a:fontRef idx="minor">
            <a:schemeClr val="tx1"/>
          </a:fontRef>
        </p:style>
      </p:cxnSp>
      <p:cxnSp>
        <p:nvCxnSpPr>
          <p:cNvPr id="10" name="Straight Connector 9">
            <a:extLst>
              <a:ext uri="{FF2B5EF4-FFF2-40B4-BE49-F238E27FC236}">
                <a16:creationId xmlns:a16="http://schemas.microsoft.com/office/drawing/2014/main" id="{426EC6EF-5272-7EA5-CA89-4C6577E713EA}"/>
              </a:ext>
            </a:extLst>
          </p:cNvPr>
          <p:cNvCxnSpPr>
            <a:cxnSpLocks/>
          </p:cNvCxnSpPr>
          <p:nvPr/>
        </p:nvCxnSpPr>
        <p:spPr>
          <a:xfrm flipV="1">
            <a:off x="2344099" y="1255526"/>
            <a:ext cx="1708355" cy="791287"/>
          </a:xfrm>
          <a:prstGeom prst="line">
            <a:avLst/>
          </a:prstGeom>
          <a:ln w="38100"/>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461434159"/>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3"/>
          <p:cNvPicPr preferRelativeResize="0"/>
          <p:nvPr/>
        </p:nvPicPr>
        <p:blipFill>
          <a:blip r:embed="rId3">
            <a:alphaModFix/>
          </a:blip>
          <a:stretch>
            <a:fillRect/>
          </a:stretch>
        </p:blipFill>
        <p:spPr>
          <a:xfrm>
            <a:off x="2022360" y="3508350"/>
            <a:ext cx="2654866" cy="1333500"/>
          </a:xfrm>
          <a:prstGeom prst="rect">
            <a:avLst/>
          </a:prstGeom>
          <a:noFill/>
          <a:ln>
            <a:noFill/>
          </a:ln>
        </p:spPr>
      </p:pic>
      <p:sp>
        <p:nvSpPr>
          <p:cNvPr id="186" name="Google Shape;186;p23"/>
          <p:cNvSpPr txBox="1">
            <a:spLocks noGrp="1"/>
          </p:cNvSpPr>
          <p:nvPr>
            <p:ph type="title"/>
          </p:nvPr>
        </p:nvSpPr>
        <p:spPr>
          <a:xfrm>
            <a:off x="311700" y="-40894"/>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b="1"/>
              <a:t>Software Packages Exchanging</a:t>
            </a:r>
            <a:endParaRPr b="1"/>
          </a:p>
        </p:txBody>
      </p:sp>
      <p:sp>
        <p:nvSpPr>
          <p:cNvPr id="197" name="Google Shape;197;p23"/>
          <p:cNvSpPr txBox="1">
            <a:spLocks noGrp="1"/>
          </p:cNvSpPr>
          <p:nvPr>
            <p:ph type="title" idx="4294967295"/>
          </p:nvPr>
        </p:nvSpPr>
        <p:spPr>
          <a:xfrm>
            <a:off x="0" y="592138"/>
            <a:ext cx="3590925" cy="738187"/>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i="1">
                <a:solidFill>
                  <a:srgbClr val="990000"/>
                </a:solidFill>
              </a:rPr>
              <a:t>Traditional</a:t>
            </a:r>
            <a:endParaRPr i="1">
              <a:solidFill>
                <a:srgbClr val="990000"/>
              </a:solidFill>
            </a:endParaRPr>
          </a:p>
        </p:txBody>
      </p:sp>
      <p:sp>
        <p:nvSpPr>
          <p:cNvPr id="198" name="Google Shape;198;p23"/>
          <p:cNvSpPr txBox="1">
            <a:spLocks noGrp="1"/>
          </p:cNvSpPr>
          <p:nvPr>
            <p:ph type="title" idx="4294967295"/>
          </p:nvPr>
        </p:nvSpPr>
        <p:spPr>
          <a:xfrm>
            <a:off x="5551488" y="592138"/>
            <a:ext cx="3592512" cy="738187"/>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i="1">
                <a:solidFill>
                  <a:srgbClr val="CC0000"/>
                </a:solidFill>
              </a:rPr>
              <a:t>PTM</a:t>
            </a:r>
            <a:endParaRPr i="1">
              <a:solidFill>
                <a:srgbClr val="CC0000"/>
              </a:solidFill>
            </a:endParaRPr>
          </a:p>
        </p:txBody>
      </p:sp>
      <p:sp>
        <p:nvSpPr>
          <p:cNvPr id="199" name="Google Shape;199;p23"/>
          <p:cNvSpPr txBox="1">
            <a:spLocks noGrp="1"/>
          </p:cNvSpPr>
          <p:nvPr>
            <p:ph type="title" idx="4294967295"/>
          </p:nvPr>
        </p:nvSpPr>
        <p:spPr>
          <a:xfrm>
            <a:off x="0" y="1146175"/>
            <a:ext cx="785813"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2000</a:t>
            </a:r>
            <a:endParaRPr sz="2000" i="1">
              <a:solidFill>
                <a:srgbClr val="0000FF"/>
              </a:solidFill>
            </a:endParaRPr>
          </a:p>
        </p:txBody>
      </p:sp>
      <p:sp>
        <p:nvSpPr>
          <p:cNvPr id="200" name="Google Shape;200;p23"/>
          <p:cNvSpPr txBox="1">
            <a:spLocks noGrp="1"/>
          </p:cNvSpPr>
          <p:nvPr>
            <p:ph type="title" idx="4294967295"/>
          </p:nvPr>
        </p:nvSpPr>
        <p:spPr>
          <a:xfrm>
            <a:off x="1588" y="3384084"/>
            <a:ext cx="784225"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dirty="0">
                <a:solidFill>
                  <a:srgbClr val="0000FF"/>
                </a:solidFill>
              </a:rPr>
              <a:t>2010</a:t>
            </a:r>
            <a:endParaRPr sz="2000" i="1" dirty="0">
              <a:solidFill>
                <a:srgbClr val="0000FF"/>
              </a:solidFill>
            </a:endParaRPr>
          </a:p>
        </p:txBody>
      </p:sp>
      <p:sp>
        <p:nvSpPr>
          <p:cNvPr id="201" name="Google Shape;201;p23"/>
          <p:cNvSpPr txBox="1">
            <a:spLocks noGrp="1"/>
          </p:cNvSpPr>
          <p:nvPr>
            <p:ph type="title" idx="4294967295"/>
          </p:nvPr>
        </p:nvSpPr>
        <p:spPr>
          <a:xfrm>
            <a:off x="821042" y="2638062"/>
            <a:ext cx="785813"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2004</a:t>
            </a:r>
            <a:endParaRPr sz="2000" i="1">
              <a:solidFill>
                <a:srgbClr val="0000FF"/>
              </a:solidFill>
            </a:endParaRPr>
          </a:p>
        </p:txBody>
      </p:sp>
      <p:sp>
        <p:nvSpPr>
          <p:cNvPr id="203" name="Google Shape;203;p23"/>
          <p:cNvSpPr txBox="1">
            <a:spLocks noGrp="1"/>
          </p:cNvSpPr>
          <p:nvPr>
            <p:ph type="title" idx="4294967295"/>
          </p:nvPr>
        </p:nvSpPr>
        <p:spPr>
          <a:xfrm>
            <a:off x="2124942" y="3382837"/>
            <a:ext cx="784225"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dirty="0">
                <a:solidFill>
                  <a:srgbClr val="0000FF"/>
                </a:solidFill>
              </a:rPr>
              <a:t>2010</a:t>
            </a:r>
            <a:endParaRPr sz="2000" i="1" dirty="0">
              <a:solidFill>
                <a:srgbClr val="0000FF"/>
              </a:solidFill>
            </a:endParaRPr>
          </a:p>
        </p:txBody>
      </p:sp>
      <p:sp>
        <p:nvSpPr>
          <p:cNvPr id="205" name="Google Shape;205;p23"/>
          <p:cNvSpPr txBox="1">
            <a:spLocks noGrp="1"/>
          </p:cNvSpPr>
          <p:nvPr>
            <p:ph type="title" idx="4294967295"/>
          </p:nvPr>
        </p:nvSpPr>
        <p:spPr>
          <a:xfrm>
            <a:off x="5961681" y="3500866"/>
            <a:ext cx="784225"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dirty="0">
                <a:solidFill>
                  <a:srgbClr val="0000FF"/>
                </a:solidFill>
              </a:rPr>
              <a:t>2018</a:t>
            </a:r>
            <a:endParaRPr sz="2000" i="1" dirty="0">
              <a:solidFill>
                <a:srgbClr val="0000FF"/>
              </a:solidFill>
            </a:endParaRPr>
          </a:p>
        </p:txBody>
      </p:sp>
      <p:sp>
        <p:nvSpPr>
          <p:cNvPr id="206" name="Google Shape;206;p23"/>
          <p:cNvSpPr txBox="1">
            <a:spLocks noGrp="1"/>
          </p:cNvSpPr>
          <p:nvPr>
            <p:ph type="title" idx="4294967295"/>
          </p:nvPr>
        </p:nvSpPr>
        <p:spPr>
          <a:xfrm>
            <a:off x="8174562" y="3500867"/>
            <a:ext cx="784225"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dirty="0">
                <a:solidFill>
                  <a:srgbClr val="0000FF"/>
                </a:solidFill>
              </a:rPr>
              <a:t>2019</a:t>
            </a:r>
            <a:endParaRPr sz="2000" i="1" dirty="0">
              <a:solidFill>
                <a:srgbClr val="0000FF"/>
              </a:solidFill>
            </a:endParaRPr>
          </a:p>
        </p:txBody>
      </p:sp>
      <p:sp>
        <p:nvSpPr>
          <p:cNvPr id="207" name="Google Shape;207;p23"/>
          <p:cNvSpPr txBox="1">
            <a:spLocks noGrp="1"/>
          </p:cNvSpPr>
          <p:nvPr>
            <p:ph type="title" idx="4294967295"/>
          </p:nvPr>
        </p:nvSpPr>
        <p:spPr>
          <a:xfrm>
            <a:off x="8358188" y="2408238"/>
            <a:ext cx="785812"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2017</a:t>
            </a:r>
            <a:endParaRPr sz="2000" i="1">
              <a:solidFill>
                <a:srgbClr val="0000FF"/>
              </a:solidFill>
            </a:endParaRPr>
          </a:p>
        </p:txBody>
      </p:sp>
      <p:sp>
        <p:nvSpPr>
          <p:cNvPr id="208" name="Google Shape;208;p23"/>
          <p:cNvSpPr txBox="1">
            <a:spLocks noGrp="1"/>
          </p:cNvSpPr>
          <p:nvPr>
            <p:ph type="title" idx="4294967295"/>
          </p:nvPr>
        </p:nvSpPr>
        <p:spPr>
          <a:xfrm>
            <a:off x="8359775" y="1193800"/>
            <a:ext cx="784225" cy="493713"/>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2017</a:t>
            </a:r>
            <a:endParaRPr sz="2000" i="1">
              <a:solidFill>
                <a:srgbClr val="0000FF"/>
              </a:solidFill>
            </a:endParaRPr>
          </a:p>
        </p:txBody>
      </p:sp>
      <p:pic>
        <p:nvPicPr>
          <p:cNvPr id="188" name="Google Shape;188;p23"/>
          <p:cNvPicPr preferRelativeResize="0"/>
          <p:nvPr/>
        </p:nvPicPr>
        <p:blipFill>
          <a:blip r:embed="rId4">
            <a:alphaModFix/>
          </a:blip>
          <a:stretch>
            <a:fillRect/>
          </a:stretch>
        </p:blipFill>
        <p:spPr>
          <a:xfrm>
            <a:off x="75950" y="3911998"/>
            <a:ext cx="1900029" cy="738900"/>
          </a:xfrm>
          <a:prstGeom prst="rect">
            <a:avLst/>
          </a:prstGeom>
          <a:noFill/>
          <a:ln>
            <a:noFill/>
          </a:ln>
        </p:spPr>
      </p:pic>
      <p:pic>
        <p:nvPicPr>
          <p:cNvPr id="189" name="Google Shape;189;p23"/>
          <p:cNvPicPr preferRelativeResize="0"/>
          <p:nvPr/>
        </p:nvPicPr>
        <p:blipFill>
          <a:blip r:embed="rId5">
            <a:alphaModFix/>
          </a:blip>
          <a:stretch>
            <a:fillRect/>
          </a:stretch>
        </p:blipFill>
        <p:spPr>
          <a:xfrm>
            <a:off x="208847" y="1517988"/>
            <a:ext cx="1563607" cy="1171200"/>
          </a:xfrm>
          <a:prstGeom prst="rect">
            <a:avLst/>
          </a:prstGeom>
          <a:noFill/>
          <a:ln>
            <a:noFill/>
          </a:ln>
        </p:spPr>
      </p:pic>
      <p:pic>
        <p:nvPicPr>
          <p:cNvPr id="190" name="Google Shape;190;p23"/>
          <p:cNvPicPr preferRelativeResize="0"/>
          <p:nvPr/>
        </p:nvPicPr>
        <p:blipFill>
          <a:blip r:embed="rId6">
            <a:alphaModFix/>
          </a:blip>
          <a:stretch>
            <a:fillRect/>
          </a:stretch>
        </p:blipFill>
        <p:spPr>
          <a:xfrm>
            <a:off x="2657213" y="1215017"/>
            <a:ext cx="1966550" cy="1966550"/>
          </a:xfrm>
          <a:prstGeom prst="rect">
            <a:avLst/>
          </a:prstGeom>
          <a:noFill/>
          <a:ln>
            <a:noFill/>
          </a:ln>
        </p:spPr>
      </p:pic>
      <p:pic>
        <p:nvPicPr>
          <p:cNvPr id="191" name="Google Shape;191;p23"/>
          <p:cNvPicPr preferRelativeResize="0"/>
          <p:nvPr/>
        </p:nvPicPr>
        <p:blipFill>
          <a:blip r:embed="rId7">
            <a:alphaModFix/>
          </a:blip>
          <a:stretch>
            <a:fillRect/>
          </a:stretch>
        </p:blipFill>
        <p:spPr>
          <a:xfrm>
            <a:off x="1523750" y="2337150"/>
            <a:ext cx="1171200" cy="1171200"/>
          </a:xfrm>
          <a:prstGeom prst="rect">
            <a:avLst/>
          </a:prstGeom>
          <a:noFill/>
          <a:ln>
            <a:noFill/>
          </a:ln>
        </p:spPr>
      </p:pic>
      <p:pic>
        <p:nvPicPr>
          <p:cNvPr id="192" name="Google Shape;192;p23"/>
          <p:cNvPicPr preferRelativeResize="0"/>
          <p:nvPr/>
        </p:nvPicPr>
        <p:blipFill>
          <a:blip r:embed="rId8">
            <a:alphaModFix/>
          </a:blip>
          <a:stretch>
            <a:fillRect/>
          </a:stretch>
        </p:blipFill>
        <p:spPr>
          <a:xfrm>
            <a:off x="5095875" y="1145588"/>
            <a:ext cx="1333500" cy="1333500"/>
          </a:xfrm>
          <a:prstGeom prst="rect">
            <a:avLst/>
          </a:prstGeom>
          <a:noFill/>
          <a:ln>
            <a:noFill/>
          </a:ln>
        </p:spPr>
      </p:pic>
      <p:pic>
        <p:nvPicPr>
          <p:cNvPr id="193" name="Google Shape;193;p23"/>
          <p:cNvPicPr preferRelativeResize="0"/>
          <p:nvPr/>
        </p:nvPicPr>
        <p:blipFill>
          <a:blip r:embed="rId9">
            <a:alphaModFix/>
          </a:blip>
          <a:stretch>
            <a:fillRect/>
          </a:stretch>
        </p:blipFill>
        <p:spPr>
          <a:xfrm>
            <a:off x="7168025" y="3843338"/>
            <a:ext cx="1900025" cy="999047"/>
          </a:xfrm>
          <a:prstGeom prst="rect">
            <a:avLst/>
          </a:prstGeom>
          <a:noFill/>
          <a:ln>
            <a:noFill/>
          </a:ln>
        </p:spPr>
      </p:pic>
      <p:pic>
        <p:nvPicPr>
          <p:cNvPr id="194" name="Google Shape;194;p23"/>
          <p:cNvPicPr preferRelativeResize="0"/>
          <p:nvPr/>
        </p:nvPicPr>
        <p:blipFill>
          <a:blip r:embed="rId10">
            <a:alphaModFix/>
          </a:blip>
          <a:stretch>
            <a:fillRect/>
          </a:stretch>
        </p:blipFill>
        <p:spPr>
          <a:xfrm>
            <a:off x="7238000" y="1298000"/>
            <a:ext cx="1234449" cy="1028700"/>
          </a:xfrm>
          <a:prstGeom prst="rect">
            <a:avLst/>
          </a:prstGeom>
          <a:noFill/>
          <a:ln>
            <a:noFill/>
          </a:ln>
        </p:spPr>
      </p:pic>
      <p:pic>
        <p:nvPicPr>
          <p:cNvPr id="195" name="Google Shape;195;p23"/>
          <p:cNvPicPr preferRelativeResize="0"/>
          <p:nvPr/>
        </p:nvPicPr>
        <p:blipFill>
          <a:blip r:embed="rId11">
            <a:alphaModFix/>
          </a:blip>
          <a:stretch>
            <a:fillRect/>
          </a:stretch>
        </p:blipFill>
        <p:spPr>
          <a:xfrm>
            <a:off x="6014313" y="2408400"/>
            <a:ext cx="1047750" cy="1028700"/>
          </a:xfrm>
          <a:prstGeom prst="rect">
            <a:avLst/>
          </a:prstGeom>
          <a:noFill/>
          <a:ln>
            <a:noFill/>
          </a:ln>
        </p:spPr>
      </p:pic>
      <p:cxnSp>
        <p:nvCxnSpPr>
          <p:cNvPr id="196" name="Google Shape;196;p23"/>
          <p:cNvCxnSpPr/>
          <p:nvPr/>
        </p:nvCxnSpPr>
        <p:spPr>
          <a:xfrm>
            <a:off x="4821425" y="800325"/>
            <a:ext cx="0" cy="4167600"/>
          </a:xfrm>
          <a:prstGeom prst="straightConnector1">
            <a:avLst/>
          </a:prstGeom>
          <a:noFill/>
          <a:ln w="76200" cap="flat" cmpd="sng">
            <a:solidFill>
              <a:schemeClr val="dk1"/>
            </a:solidFill>
            <a:prstDash val="dash"/>
            <a:round/>
            <a:headEnd type="none" w="med" len="med"/>
            <a:tailEnd type="none" w="med" len="med"/>
          </a:ln>
        </p:spPr>
      </p:cxnSp>
      <p:pic>
        <p:nvPicPr>
          <p:cNvPr id="209" name="Google Shape;209;p23"/>
          <p:cNvPicPr preferRelativeResize="0"/>
          <p:nvPr/>
        </p:nvPicPr>
        <p:blipFill>
          <a:blip r:embed="rId12">
            <a:alphaModFix/>
          </a:blip>
          <a:stretch>
            <a:fillRect/>
          </a:stretch>
        </p:blipFill>
        <p:spPr>
          <a:xfrm>
            <a:off x="5212925" y="3911998"/>
            <a:ext cx="1563600" cy="875611"/>
          </a:xfrm>
          <a:prstGeom prst="rect">
            <a:avLst/>
          </a:prstGeom>
          <a:noFill/>
          <a:ln>
            <a:noFill/>
          </a:ln>
        </p:spPr>
      </p:pic>
      <p:sp>
        <p:nvSpPr>
          <p:cNvPr id="2" name="Slide Number Placeholder 1">
            <a:extLst>
              <a:ext uri="{FF2B5EF4-FFF2-40B4-BE49-F238E27FC236}">
                <a16:creationId xmlns:a16="http://schemas.microsoft.com/office/drawing/2014/main" id="{D145C6A5-91C4-B39C-264A-F9BF0B26C4E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cxnSp>
        <p:nvCxnSpPr>
          <p:cNvPr id="3" name="Straight Connector 2">
            <a:extLst>
              <a:ext uri="{FF2B5EF4-FFF2-40B4-BE49-F238E27FC236}">
                <a16:creationId xmlns:a16="http://schemas.microsoft.com/office/drawing/2014/main" id="{69EAB641-1E11-2AFD-2F1B-1378816F4A7A}"/>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202" name="Google Shape;202;p23"/>
          <p:cNvSpPr txBox="1">
            <a:spLocks noGrp="1"/>
          </p:cNvSpPr>
          <p:nvPr>
            <p:ph type="title" idx="4294967295"/>
          </p:nvPr>
        </p:nvSpPr>
        <p:spPr>
          <a:xfrm>
            <a:off x="2391088" y="1211154"/>
            <a:ext cx="784225"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2004</a:t>
            </a:r>
            <a:endParaRPr sz="2000" i="1">
              <a:solidFill>
                <a:srgbClr val="0000FF"/>
              </a:solidFill>
            </a:endParaRPr>
          </a:p>
        </p:txBody>
      </p:sp>
      <p:sp>
        <p:nvSpPr>
          <p:cNvPr id="204" name="Google Shape;204;p23"/>
          <p:cNvSpPr txBox="1">
            <a:spLocks noGrp="1"/>
          </p:cNvSpPr>
          <p:nvPr>
            <p:ph type="title" idx="4294967295"/>
          </p:nvPr>
        </p:nvSpPr>
        <p:spPr>
          <a:xfrm>
            <a:off x="5994725" y="1043268"/>
            <a:ext cx="785812" cy="49212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sz="2000" i="1">
                <a:solidFill>
                  <a:srgbClr val="0000FF"/>
                </a:solidFill>
              </a:rPr>
              <a:t>2016</a:t>
            </a:r>
            <a:endParaRPr sz="2000" i="1">
              <a:solidFill>
                <a:srgbClr val="0000FF"/>
              </a:solidFill>
            </a:endParaRPr>
          </a:p>
        </p:txBody>
      </p:sp>
    </p:spTree>
    <p:extLst>
      <p:ext uri="{BB962C8B-B14F-4D97-AF65-F5344CB8AC3E}">
        <p14:creationId xmlns:p14="http://schemas.microsoft.com/office/powerpoint/2010/main" val="165297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9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0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0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4"/>
          <p:cNvSpPr txBox="1">
            <a:spLocks noGrp="1"/>
          </p:cNvSpPr>
          <p:nvPr>
            <p:ph type="title"/>
          </p:nvPr>
        </p:nvSpPr>
        <p:spPr>
          <a:xfrm>
            <a:off x="0" y="0"/>
            <a:ext cx="8520600" cy="7389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b="1"/>
              <a:t>Traditional Software Packages</a:t>
            </a:r>
            <a:endParaRPr b="1"/>
          </a:p>
        </p:txBody>
      </p:sp>
      <p:pic>
        <p:nvPicPr>
          <p:cNvPr id="217" name="Google Shape;217;p24"/>
          <p:cNvPicPr preferRelativeResize="0"/>
          <p:nvPr/>
        </p:nvPicPr>
        <p:blipFill>
          <a:blip r:embed="rId3">
            <a:alphaModFix/>
          </a:blip>
          <a:stretch>
            <a:fillRect/>
          </a:stretch>
        </p:blipFill>
        <p:spPr>
          <a:xfrm>
            <a:off x="804525" y="618075"/>
            <a:ext cx="6911549" cy="4383849"/>
          </a:xfrm>
          <a:prstGeom prst="rect">
            <a:avLst/>
          </a:prstGeom>
          <a:noFill/>
          <a:ln>
            <a:noFill/>
          </a:ln>
        </p:spPr>
      </p:pic>
      <p:sp>
        <p:nvSpPr>
          <p:cNvPr id="2" name="Slide Number Placeholder 1">
            <a:extLst>
              <a:ext uri="{FF2B5EF4-FFF2-40B4-BE49-F238E27FC236}">
                <a16:creationId xmlns:a16="http://schemas.microsoft.com/office/drawing/2014/main" id="{9B118874-ECBE-2343-96D6-CEA84BCA0E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cxnSp>
        <p:nvCxnSpPr>
          <p:cNvPr id="3" name="Straight Connector 2">
            <a:extLst>
              <a:ext uri="{FF2B5EF4-FFF2-40B4-BE49-F238E27FC236}">
                <a16:creationId xmlns:a16="http://schemas.microsoft.com/office/drawing/2014/main" id="{D87DC0C2-ECCD-55EA-1D76-99C1BDCEDDCF}"/>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216" name="Google Shape;216;p24"/>
          <p:cNvPicPr preferRelativeResize="0"/>
          <p:nvPr/>
        </p:nvPicPr>
        <p:blipFill>
          <a:blip r:embed="rId4">
            <a:alphaModFix/>
          </a:blip>
          <a:stretch>
            <a:fillRect/>
          </a:stretch>
        </p:blipFill>
        <p:spPr>
          <a:xfrm>
            <a:off x="7688154" y="27920"/>
            <a:ext cx="1351551" cy="525608"/>
          </a:xfrm>
          <a:prstGeom prst="rect">
            <a:avLst/>
          </a:prstGeom>
          <a:noFill/>
          <a:ln>
            <a:noFill/>
          </a:ln>
        </p:spPr>
      </p:pic>
    </p:spTree>
    <p:extLst>
      <p:ext uri="{BB962C8B-B14F-4D97-AF65-F5344CB8AC3E}">
        <p14:creationId xmlns:p14="http://schemas.microsoft.com/office/powerpoint/2010/main" val="909120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5"/>
          <p:cNvPicPr preferRelativeResize="0"/>
          <p:nvPr/>
        </p:nvPicPr>
        <p:blipFill>
          <a:blip r:embed="rId3">
            <a:alphaModFix/>
          </a:blip>
          <a:stretch>
            <a:fillRect/>
          </a:stretch>
        </p:blipFill>
        <p:spPr>
          <a:xfrm>
            <a:off x="411975" y="619183"/>
            <a:ext cx="8320051" cy="4334717"/>
          </a:xfrm>
          <a:prstGeom prst="rect">
            <a:avLst/>
          </a:prstGeom>
          <a:noFill/>
          <a:ln>
            <a:noFill/>
          </a:ln>
        </p:spPr>
      </p:pic>
      <p:sp>
        <p:nvSpPr>
          <p:cNvPr id="223" name="Google Shape;223;p25"/>
          <p:cNvSpPr txBox="1">
            <a:spLocks noGrp="1"/>
          </p:cNvSpPr>
          <p:nvPr>
            <p:ph type="title"/>
          </p:nvPr>
        </p:nvSpPr>
        <p:spPr>
          <a:xfrm>
            <a:off x="0" y="0"/>
            <a:ext cx="8520600" cy="738900"/>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b="1"/>
              <a:t>PTM Packages</a:t>
            </a:r>
            <a:endParaRPr b="1"/>
          </a:p>
        </p:txBody>
      </p:sp>
      <p:pic>
        <p:nvPicPr>
          <p:cNvPr id="225" name="Google Shape;225;p25"/>
          <p:cNvPicPr preferRelativeResize="0"/>
          <p:nvPr/>
        </p:nvPicPr>
        <p:blipFill>
          <a:blip r:embed="rId4">
            <a:alphaModFix/>
          </a:blip>
          <a:stretch>
            <a:fillRect/>
          </a:stretch>
        </p:blipFill>
        <p:spPr>
          <a:xfrm>
            <a:off x="8246635" y="-69669"/>
            <a:ext cx="720080" cy="720080"/>
          </a:xfrm>
          <a:prstGeom prst="rect">
            <a:avLst/>
          </a:prstGeom>
          <a:noFill/>
          <a:ln>
            <a:noFill/>
          </a:ln>
        </p:spPr>
      </p:pic>
      <p:sp>
        <p:nvSpPr>
          <p:cNvPr id="226" name="Google Shape;226;p25"/>
          <p:cNvSpPr/>
          <p:nvPr/>
        </p:nvSpPr>
        <p:spPr>
          <a:xfrm>
            <a:off x="411975" y="790550"/>
            <a:ext cx="690900" cy="27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7" name="Google Shape;227;p25"/>
          <p:cNvSpPr txBox="1"/>
          <p:nvPr/>
        </p:nvSpPr>
        <p:spPr>
          <a:xfrm>
            <a:off x="361000" y="969050"/>
            <a:ext cx="10737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Task</a:t>
            </a:r>
            <a:endParaRPr sz="1800">
              <a:solidFill>
                <a:srgbClr val="FF0000"/>
              </a:solidFill>
            </a:endParaRPr>
          </a:p>
        </p:txBody>
      </p:sp>
      <p:sp>
        <p:nvSpPr>
          <p:cNvPr id="228" name="Google Shape;228;p25"/>
          <p:cNvSpPr/>
          <p:nvPr/>
        </p:nvSpPr>
        <p:spPr>
          <a:xfrm>
            <a:off x="1110925" y="790550"/>
            <a:ext cx="4061700" cy="27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9" name="Google Shape;229;p25"/>
          <p:cNvSpPr txBox="1"/>
          <p:nvPr/>
        </p:nvSpPr>
        <p:spPr>
          <a:xfrm>
            <a:off x="1776325" y="969050"/>
            <a:ext cx="25083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Libraries, Frameworks</a:t>
            </a:r>
            <a:endParaRPr sz="1800">
              <a:solidFill>
                <a:srgbClr val="FF0000"/>
              </a:solidFill>
            </a:endParaRPr>
          </a:p>
        </p:txBody>
      </p:sp>
      <p:sp>
        <p:nvSpPr>
          <p:cNvPr id="230" name="Google Shape;230;p25"/>
          <p:cNvSpPr/>
          <p:nvPr/>
        </p:nvSpPr>
        <p:spPr>
          <a:xfrm>
            <a:off x="5180675" y="790550"/>
            <a:ext cx="1143900" cy="27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1" name="Google Shape;231;p25"/>
          <p:cNvSpPr txBox="1"/>
          <p:nvPr/>
        </p:nvSpPr>
        <p:spPr>
          <a:xfrm>
            <a:off x="5180675" y="969050"/>
            <a:ext cx="11847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Datasets</a:t>
            </a:r>
            <a:endParaRPr sz="1800">
              <a:solidFill>
                <a:srgbClr val="FF0000"/>
              </a:solidFill>
            </a:endParaRPr>
          </a:p>
        </p:txBody>
      </p:sp>
      <p:sp>
        <p:nvSpPr>
          <p:cNvPr id="232" name="Google Shape;232;p25"/>
          <p:cNvSpPr/>
          <p:nvPr/>
        </p:nvSpPr>
        <p:spPr>
          <a:xfrm>
            <a:off x="6785196" y="790550"/>
            <a:ext cx="778800" cy="273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3" name="Google Shape;233;p25"/>
          <p:cNvSpPr txBox="1"/>
          <p:nvPr/>
        </p:nvSpPr>
        <p:spPr>
          <a:xfrm>
            <a:off x="6480625" y="969050"/>
            <a:ext cx="15702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Architectures</a:t>
            </a:r>
            <a:endParaRPr sz="1800">
              <a:solidFill>
                <a:srgbClr val="FF0000"/>
              </a:solidFill>
            </a:endParaRPr>
          </a:p>
        </p:txBody>
      </p:sp>
      <p:sp>
        <p:nvSpPr>
          <p:cNvPr id="234" name="Google Shape;234;p25"/>
          <p:cNvSpPr/>
          <p:nvPr/>
        </p:nvSpPr>
        <p:spPr>
          <a:xfrm>
            <a:off x="325900" y="1655425"/>
            <a:ext cx="4061700" cy="3346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5" name="Google Shape;235;p25"/>
          <p:cNvSpPr txBox="1"/>
          <p:nvPr/>
        </p:nvSpPr>
        <p:spPr>
          <a:xfrm>
            <a:off x="2547350" y="2790400"/>
            <a:ext cx="18402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Documentation</a:t>
            </a:r>
            <a:endParaRPr sz="1800">
              <a:solidFill>
                <a:srgbClr val="FF0000"/>
              </a:solidFill>
            </a:endParaRPr>
          </a:p>
        </p:txBody>
      </p:sp>
      <p:sp>
        <p:nvSpPr>
          <p:cNvPr id="236" name="Google Shape;236;p25"/>
          <p:cNvSpPr/>
          <p:nvPr/>
        </p:nvSpPr>
        <p:spPr>
          <a:xfrm>
            <a:off x="5297000" y="1607400"/>
            <a:ext cx="3435000" cy="536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7" name="Google Shape;237;p25"/>
          <p:cNvSpPr txBox="1"/>
          <p:nvPr/>
        </p:nvSpPr>
        <p:spPr>
          <a:xfrm>
            <a:off x="6210625" y="1607400"/>
            <a:ext cx="18402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Popularity</a:t>
            </a:r>
            <a:endParaRPr sz="1800">
              <a:solidFill>
                <a:srgbClr val="FF0000"/>
              </a:solidFill>
            </a:endParaRPr>
          </a:p>
        </p:txBody>
      </p:sp>
      <p:sp>
        <p:nvSpPr>
          <p:cNvPr id="238" name="Google Shape;238;p25"/>
          <p:cNvSpPr/>
          <p:nvPr/>
        </p:nvSpPr>
        <p:spPr>
          <a:xfrm>
            <a:off x="5297000" y="2391200"/>
            <a:ext cx="3435000" cy="25626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 name="Google Shape;239;p25"/>
          <p:cNvSpPr txBox="1"/>
          <p:nvPr/>
        </p:nvSpPr>
        <p:spPr>
          <a:xfrm>
            <a:off x="6254500" y="2391200"/>
            <a:ext cx="1840200" cy="5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F0000"/>
                </a:solidFill>
              </a:rPr>
              <a:t>Demo</a:t>
            </a:r>
            <a:endParaRPr sz="1800">
              <a:solidFill>
                <a:srgbClr val="FF0000"/>
              </a:solidFill>
            </a:endParaRPr>
          </a:p>
        </p:txBody>
      </p:sp>
      <p:sp>
        <p:nvSpPr>
          <p:cNvPr id="2" name="Slide Number Placeholder 1">
            <a:extLst>
              <a:ext uri="{FF2B5EF4-FFF2-40B4-BE49-F238E27FC236}">
                <a16:creationId xmlns:a16="http://schemas.microsoft.com/office/drawing/2014/main" id="{23CEC548-C89F-0B0B-AEFD-AC013E5706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cxnSp>
        <p:nvCxnSpPr>
          <p:cNvPr id="3" name="Straight Connector 2">
            <a:extLst>
              <a:ext uri="{FF2B5EF4-FFF2-40B4-BE49-F238E27FC236}">
                <a16:creationId xmlns:a16="http://schemas.microsoft.com/office/drawing/2014/main" id="{255ECD50-479B-A075-92D2-889AEA66FF4C}"/>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0029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2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27"/>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2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29"/>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28"/>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2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30"/>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31"/>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23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3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232"/>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233"/>
                                        </p:tgtEl>
                                        <p:attrNameLst>
                                          <p:attrName>style.visibility</p:attrName>
                                        </p:attrNameLst>
                                      </p:cBhvr>
                                      <p:to>
                                        <p:strVal val="hidden"/>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2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3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6" name="Google Shape;246;p26"/>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Acumin Pro Condensed Semibold"/>
                <a:cs typeface="Acumin Pro Condensed Semibold"/>
              </a:rPr>
              <a:t>Background</a:t>
            </a:r>
            <a:endParaRPr sz="4000">
              <a:latin typeface="Acumin Pro Condensed Semibold"/>
              <a:cs typeface="Acumin Pro Condensed Semibold"/>
            </a:endParaRPr>
          </a:p>
          <a:p>
            <a:pPr marL="0" lvl="0" indent="0" algn="ctr" rtl="0">
              <a:spcBef>
                <a:spcPts val="0"/>
              </a:spcBef>
              <a:spcAft>
                <a:spcPts val="0"/>
              </a:spcAft>
              <a:buNone/>
            </a:pPr>
            <a:endParaRPr sz="4000"/>
          </a:p>
          <a:p>
            <a:r>
              <a:rPr lang="en" sz="4000">
                <a:solidFill>
                  <a:schemeClr val="dk2"/>
                </a:solidFill>
                <a:latin typeface="Acumin Pro Condensed Semibold"/>
                <a:cs typeface="Acumin Pro Condensed Semibold"/>
              </a:rPr>
              <a:t>(Software) Engineering Reuse Process</a:t>
            </a:r>
            <a:endParaRPr sz="4000">
              <a:solidFill>
                <a:schemeClr val="dk2"/>
              </a:solidFill>
              <a:latin typeface="Acumin Pro Condensed Semibold"/>
              <a:cs typeface="Acumin Pro Condensed Semibold"/>
            </a:endParaRPr>
          </a:p>
        </p:txBody>
      </p:sp>
      <p:sp>
        <p:nvSpPr>
          <p:cNvPr id="245" name="Google Shape;245;p26"/>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B1B4FDD4-0D61-C308-897E-F12008FDD7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10570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2" name="Google Shape;252;p27"/>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253" name="Google Shape;253;p27"/>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254" name="Google Shape;254;p27"/>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255" name="Google Shape;255;p27"/>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256" name="Google Shape;256;p27"/>
          <p:cNvSpPr txBox="1"/>
          <p:nvPr/>
        </p:nvSpPr>
        <p:spPr>
          <a:xfrm>
            <a:off x="6784900" y="6003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Integrate/Deploy</a:t>
            </a:r>
            <a:endParaRPr sz="2400"/>
          </a:p>
        </p:txBody>
      </p:sp>
      <p:sp>
        <p:nvSpPr>
          <p:cNvPr id="257" name="Google Shape;257;p27"/>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dk1"/>
                </a:solidFill>
              </a:rPr>
              <a:t>Theoretical Engineering Reuse Process</a:t>
            </a:r>
            <a:endParaRPr sz="1300" b="1"/>
          </a:p>
        </p:txBody>
      </p:sp>
      <p:sp>
        <p:nvSpPr>
          <p:cNvPr id="258" name="Google Shape;258;p27"/>
          <p:cNvSpPr txBox="1"/>
          <p:nvPr/>
        </p:nvSpPr>
        <p:spPr>
          <a:xfrm>
            <a:off x="0" y="41646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a:t>
            </a:r>
            <a:r>
              <a:rPr lang="en" sz="2400"/>
              <a:t>requirement</a:t>
            </a:r>
            <a:endParaRPr sz="2400"/>
          </a:p>
        </p:txBody>
      </p:sp>
      <p:cxnSp>
        <p:nvCxnSpPr>
          <p:cNvPr id="259" name="Google Shape;259;p27"/>
          <p:cNvCxnSpPr/>
          <p:nvPr/>
        </p:nvCxnSpPr>
        <p:spPr>
          <a:xfrm rot="10800000" flipH="1">
            <a:off x="1500625" y="378950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260" name="Google Shape;260;p27"/>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261" name="Google Shape;261;p27"/>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262" name="Google Shape;262;p27"/>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sp>
        <p:nvSpPr>
          <p:cNvPr id="263" name="Google Shape;263;p27"/>
          <p:cNvSpPr txBox="1"/>
          <p:nvPr/>
        </p:nvSpPr>
        <p:spPr>
          <a:xfrm>
            <a:off x="-198012" y="4524626"/>
            <a:ext cx="8820600" cy="723245"/>
          </a:xfrm>
          <a:prstGeom prst="rect">
            <a:avLst/>
          </a:prstGeom>
          <a:noFill/>
          <a:ln>
            <a:noFill/>
          </a:ln>
        </p:spPr>
        <p:txBody>
          <a:bodyPr spcFirstLastPara="1" wrap="square" lIns="91425" tIns="91425" rIns="91425" bIns="91425" anchor="t" anchorCtr="0">
            <a:spAutoFit/>
          </a:bodyPr>
          <a:lstStyle/>
          <a:p>
            <a:pPr marL="190500" lvl="0" algn="l" rtl="0">
              <a:spcBef>
                <a:spcPts val="0"/>
              </a:spcBef>
              <a:spcAft>
                <a:spcPts val="0"/>
              </a:spcAft>
              <a:buClr>
                <a:schemeClr val="dk1"/>
              </a:buClr>
              <a:buSzPts val="600"/>
            </a:pPr>
            <a:r>
              <a:rPr lang="en" sz="700">
                <a:solidFill>
                  <a:schemeClr val="dk1"/>
                </a:solidFill>
              </a:rPr>
              <a:t>[1] Sommerville, Ian. 2011: Software engineering. America: Pearson Education Inc.</a:t>
            </a:r>
            <a:endParaRPr sz="700">
              <a:solidFill>
                <a:schemeClr val="dk1"/>
              </a:solidFill>
            </a:endParaRPr>
          </a:p>
          <a:p>
            <a:pPr marL="190500" lvl="0" algn="l" rtl="0">
              <a:spcBef>
                <a:spcPts val="0"/>
              </a:spcBef>
              <a:spcAft>
                <a:spcPts val="0"/>
              </a:spcAft>
              <a:buClr>
                <a:schemeClr val="dk1"/>
              </a:buClr>
              <a:buSzPts val="600"/>
            </a:pPr>
            <a:r>
              <a:rPr lang="en" sz="700">
                <a:solidFill>
                  <a:schemeClr val="dk1"/>
                </a:solidFill>
              </a:rPr>
              <a:t>[2] de Oliveira Barros, Márcio, Cláudia Maria Lima Werner, and Guilherme Horta Travassos. "Scenario Oriented Project Management Knowledge Reuse within a Risk Analysis Process." SEKE. 2001.</a:t>
            </a:r>
            <a:endParaRPr sz="700">
              <a:solidFill>
                <a:schemeClr val="dk1"/>
              </a:solidFill>
            </a:endParaRPr>
          </a:p>
          <a:p>
            <a:pPr marL="190500" lvl="0" algn="l" rtl="0">
              <a:spcBef>
                <a:spcPts val="0"/>
              </a:spcBef>
              <a:spcAft>
                <a:spcPts val="0"/>
              </a:spcAft>
              <a:buClr>
                <a:schemeClr val="dk1"/>
              </a:buClr>
              <a:buSzPts val="600"/>
            </a:pPr>
            <a:r>
              <a:rPr lang="en" sz="700">
                <a:solidFill>
                  <a:schemeClr val="dk1"/>
                </a:solidFill>
              </a:rPr>
              <a:t>[3] Al-Badareen, Anas Bassam, et al. "An evaluation model for software reuse processes." Software Engineering and Computer Systems: Second International Conference, ICSECS 2011, Kuantan, Pahang, Malaysia, June 27-29, 2011, Proceedings, Part III 2. Springer Berlin Heidelberg, 2011.</a:t>
            </a:r>
            <a:endParaRPr sz="700">
              <a:solidFill>
                <a:schemeClr val="dk1"/>
              </a:solidFill>
            </a:endParaRPr>
          </a:p>
          <a:p>
            <a:pPr marL="190500" lvl="0" algn="l" rtl="0">
              <a:spcBef>
                <a:spcPts val="0"/>
              </a:spcBef>
              <a:spcAft>
                <a:spcPts val="0"/>
              </a:spcAft>
              <a:buClr>
                <a:schemeClr val="dk1"/>
              </a:buClr>
              <a:buSzPts val="600"/>
            </a:pPr>
            <a:r>
              <a:rPr lang="en" sz="700">
                <a:solidFill>
                  <a:schemeClr val="dk1"/>
                </a:solidFill>
              </a:rPr>
              <a:t>[4] Ali, Nazakat, Horn </a:t>
            </a:r>
            <a:r>
              <a:rPr lang="en" sz="700" err="1">
                <a:solidFill>
                  <a:schemeClr val="dk1"/>
                </a:solidFill>
              </a:rPr>
              <a:t>Daneth</a:t>
            </a:r>
            <a:r>
              <a:rPr lang="en" sz="700">
                <a:solidFill>
                  <a:schemeClr val="dk1"/>
                </a:solidFill>
              </a:rPr>
              <a:t>, and Jang‐Eui Hong. "A hybrid DevOps process supporting software reuse: A pilot project." Journal of Software: Evolution and Process 32.7 (2020): e2248.</a:t>
            </a:r>
            <a:endParaRPr sz="700">
              <a:solidFill>
                <a:schemeClr val="dk1"/>
              </a:solidFill>
            </a:endParaRPr>
          </a:p>
        </p:txBody>
      </p:sp>
      <p:sp>
        <p:nvSpPr>
          <p:cNvPr id="264" name="Google Shape;264;p27"/>
          <p:cNvSpPr txBox="1"/>
          <p:nvPr/>
        </p:nvSpPr>
        <p:spPr>
          <a:xfrm>
            <a:off x="0" y="2527800"/>
            <a:ext cx="192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265" name="Google Shape;265;p27"/>
          <p:cNvCxnSpPr/>
          <p:nvPr/>
        </p:nvCxnSpPr>
        <p:spPr>
          <a:xfrm>
            <a:off x="1516350" y="2909900"/>
            <a:ext cx="612900" cy="573600"/>
          </a:xfrm>
          <a:prstGeom prst="straightConnector1">
            <a:avLst/>
          </a:prstGeom>
          <a:noFill/>
          <a:ln w="76200" cap="flat" cmpd="sng">
            <a:solidFill>
              <a:srgbClr val="1155CC"/>
            </a:solidFill>
            <a:prstDash val="solid"/>
            <a:round/>
            <a:headEnd type="none" w="med" len="med"/>
            <a:tailEnd type="stealth" w="med" len="med"/>
          </a:ln>
        </p:spPr>
      </p:cxnSp>
      <p:sp>
        <p:nvSpPr>
          <p:cNvPr id="266" name="Google Shape;266;p27"/>
          <p:cNvSpPr txBox="1"/>
          <p:nvPr/>
        </p:nvSpPr>
        <p:spPr>
          <a:xfrm>
            <a:off x="2152913" y="1527500"/>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Any risks?</a:t>
            </a:r>
            <a:endParaRPr sz="1600"/>
          </a:p>
          <a:p>
            <a:pPr marL="0" lvl="0" indent="0" algn="l" rtl="0">
              <a:spcBef>
                <a:spcPts val="0"/>
              </a:spcBef>
              <a:spcAft>
                <a:spcPts val="0"/>
              </a:spcAft>
              <a:buNone/>
            </a:pPr>
            <a:endParaRPr sz="1600">
              <a:solidFill>
                <a:schemeClr val="dk1"/>
              </a:solidFill>
            </a:endParaRPr>
          </a:p>
        </p:txBody>
      </p:sp>
      <p:sp>
        <p:nvSpPr>
          <p:cNvPr id="267" name="Google Shape;267;p27"/>
          <p:cNvSpPr txBox="1"/>
          <p:nvPr/>
        </p:nvSpPr>
        <p:spPr>
          <a:xfrm>
            <a:off x="2712288" y="665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268" name="Google Shape;268;p27"/>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269" name="Google Shape;269;p27"/>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pic>
        <p:nvPicPr>
          <p:cNvPr id="270" name="Google Shape;270;p27"/>
          <p:cNvPicPr preferRelativeResize="0"/>
          <p:nvPr/>
        </p:nvPicPr>
        <p:blipFill>
          <a:blip r:embed="rId4">
            <a:alphaModFix/>
          </a:blip>
          <a:stretch>
            <a:fillRect/>
          </a:stretch>
        </p:blipFill>
        <p:spPr>
          <a:xfrm rot="2880737">
            <a:off x="6926821" y="1761197"/>
            <a:ext cx="1103557" cy="2814405"/>
          </a:xfrm>
          <a:prstGeom prst="rect">
            <a:avLst/>
          </a:prstGeom>
          <a:noFill/>
          <a:ln>
            <a:noFill/>
          </a:ln>
        </p:spPr>
      </p:pic>
      <p:sp>
        <p:nvSpPr>
          <p:cNvPr id="2" name="Slide Number Placeholder 1">
            <a:extLst>
              <a:ext uri="{FF2B5EF4-FFF2-40B4-BE49-F238E27FC236}">
                <a16:creationId xmlns:a16="http://schemas.microsoft.com/office/drawing/2014/main" id="{4F629904-5EDC-74B2-B8E0-D1F0C21CC4C5}"/>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1BC8CFE1-9426-69DB-A194-BF1B8D2E5E64}"/>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17</a:t>
            </a:fld>
            <a:endParaRPr lang="en"/>
          </a:p>
        </p:txBody>
      </p:sp>
      <p:cxnSp>
        <p:nvCxnSpPr>
          <p:cNvPr id="3" name="Straight Connector 2">
            <a:extLst>
              <a:ext uri="{FF2B5EF4-FFF2-40B4-BE49-F238E27FC236}">
                <a16:creationId xmlns:a16="http://schemas.microsoft.com/office/drawing/2014/main" id="{322C5EEB-D1FF-9A3C-FFA8-8082C9F2E34C}"/>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4092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6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p28"/>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Acumin Pro Condensed Semibold"/>
                <a:cs typeface="Acumin Pro Condensed Semibold"/>
              </a:rPr>
              <a:t>Background</a:t>
            </a:r>
            <a:endParaRPr sz="4000">
              <a:latin typeface="Acumin Pro Condensed Semibold"/>
              <a:cs typeface="Acumin Pro Condensed Semibold"/>
            </a:endParaRPr>
          </a:p>
          <a:p>
            <a:pPr marL="0" lvl="0" indent="0" algn="ctr" rtl="0">
              <a:spcBef>
                <a:spcPts val="0"/>
              </a:spcBef>
              <a:spcAft>
                <a:spcPts val="0"/>
              </a:spcAft>
              <a:buNone/>
            </a:pPr>
            <a:endParaRPr sz="4000"/>
          </a:p>
          <a:p>
            <a:r>
              <a:rPr lang="en" sz="4000">
                <a:solidFill>
                  <a:schemeClr val="dk2"/>
                </a:solidFill>
                <a:latin typeface="Acumin Pro Condensed Semibold"/>
                <a:cs typeface="Acumin Pro Condensed Semibold"/>
              </a:rPr>
              <a:t>Trust in (Software) Reuse</a:t>
            </a:r>
            <a:endParaRPr sz="4000">
              <a:solidFill>
                <a:schemeClr val="dk2"/>
              </a:solidFill>
              <a:latin typeface="Acumin Pro Condensed Semibold"/>
              <a:cs typeface="Acumin Pro Condensed Semibold"/>
            </a:endParaRPr>
          </a:p>
        </p:txBody>
      </p:sp>
      <p:sp>
        <p:nvSpPr>
          <p:cNvPr id="276" name="Google Shape;276;p28"/>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F1C6D59D-F6A7-A23B-E4BD-725DC25F7C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extLst>
      <p:ext uri="{BB962C8B-B14F-4D97-AF65-F5344CB8AC3E}">
        <p14:creationId xmlns:p14="http://schemas.microsoft.com/office/powerpoint/2010/main" val="3152655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29"/>
          <p:cNvPicPr preferRelativeResize="0"/>
          <p:nvPr/>
        </p:nvPicPr>
        <p:blipFill>
          <a:blip r:embed="rId3">
            <a:alphaModFix/>
          </a:blip>
          <a:stretch>
            <a:fillRect/>
          </a:stretch>
        </p:blipFill>
        <p:spPr>
          <a:xfrm>
            <a:off x="0" y="863943"/>
            <a:ext cx="4362801" cy="3987058"/>
          </a:xfrm>
          <a:prstGeom prst="rect">
            <a:avLst/>
          </a:prstGeom>
          <a:noFill/>
          <a:ln>
            <a:noFill/>
          </a:ln>
        </p:spPr>
      </p:pic>
      <p:sp>
        <p:nvSpPr>
          <p:cNvPr id="284" name="Google Shape;284;p29"/>
          <p:cNvSpPr txBox="1"/>
          <p:nvPr/>
        </p:nvSpPr>
        <p:spPr>
          <a:xfrm>
            <a:off x="0" y="0"/>
            <a:ext cx="842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Trustworthiness in Software Reuse</a:t>
            </a:r>
            <a:endParaRPr b="1"/>
          </a:p>
        </p:txBody>
      </p:sp>
      <p:sp>
        <p:nvSpPr>
          <p:cNvPr id="285" name="Google Shape;285;p29"/>
          <p:cNvSpPr txBox="1"/>
          <p:nvPr/>
        </p:nvSpPr>
        <p:spPr>
          <a:xfrm>
            <a:off x="0" y="4851000"/>
            <a:ext cx="93981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Ghofrani, etal. 2022: Trust challenges in reusing open source software: An interview-based initial study." Proceedings of the 26th ACM International Systems and Software Product Line Conference-Volume B.</a:t>
            </a:r>
            <a:endParaRPr sz="700"/>
          </a:p>
        </p:txBody>
      </p:sp>
      <p:pic>
        <p:nvPicPr>
          <p:cNvPr id="286" name="Google Shape;286;p29"/>
          <p:cNvPicPr preferRelativeResize="0"/>
          <p:nvPr/>
        </p:nvPicPr>
        <p:blipFill>
          <a:blip r:embed="rId4">
            <a:alphaModFix/>
          </a:blip>
          <a:stretch>
            <a:fillRect/>
          </a:stretch>
        </p:blipFill>
        <p:spPr>
          <a:xfrm>
            <a:off x="5823350" y="2358350"/>
            <a:ext cx="1606250" cy="1606250"/>
          </a:xfrm>
          <a:prstGeom prst="rect">
            <a:avLst/>
          </a:prstGeom>
          <a:noFill/>
          <a:ln>
            <a:noFill/>
          </a:ln>
        </p:spPr>
      </p:pic>
      <p:sp>
        <p:nvSpPr>
          <p:cNvPr id="287" name="Google Shape;287;p29"/>
          <p:cNvSpPr txBox="1"/>
          <p:nvPr/>
        </p:nvSpPr>
        <p:spPr>
          <a:xfrm>
            <a:off x="4781200" y="1780875"/>
            <a:ext cx="44490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i="1">
                <a:solidFill>
                  <a:schemeClr val="dk1"/>
                </a:solidFill>
              </a:rPr>
              <a:t>How about trust in PTM reuse?</a:t>
            </a:r>
            <a:endParaRPr sz="800" b="1" i="1"/>
          </a:p>
        </p:txBody>
      </p:sp>
      <p:sp>
        <p:nvSpPr>
          <p:cNvPr id="2" name="Slide Number Placeholder 1">
            <a:extLst>
              <a:ext uri="{FF2B5EF4-FFF2-40B4-BE49-F238E27FC236}">
                <a16:creationId xmlns:a16="http://schemas.microsoft.com/office/drawing/2014/main" id="{263B40F1-4943-FE69-EB7E-94EDA45477EF}"/>
              </a:ext>
            </a:extLst>
          </p:cNvPr>
          <p:cNvSpPr>
            <a:spLocks noGrp="1"/>
          </p:cNvSpPr>
          <p:nvPr>
            <p:ph type="sldNum" sz="quarter" idx="12"/>
          </p:nvPr>
        </p:nvSpPr>
        <p:spPr/>
        <p:txBody>
          <a:bodyPr/>
          <a:lstStyle/>
          <a:p>
            <a:endParaRPr lang="en-US"/>
          </a:p>
        </p:txBody>
      </p:sp>
      <p:sp>
        <p:nvSpPr>
          <p:cNvPr id="3" name="Slide Number Placeholder 1">
            <a:extLst>
              <a:ext uri="{FF2B5EF4-FFF2-40B4-BE49-F238E27FC236}">
                <a16:creationId xmlns:a16="http://schemas.microsoft.com/office/drawing/2014/main" id="{4066E40F-12FC-7FF3-CBCC-ACB74F15BB18}"/>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19</a:t>
            </a:fld>
            <a:endParaRPr lang="en"/>
          </a:p>
        </p:txBody>
      </p:sp>
      <p:cxnSp>
        <p:nvCxnSpPr>
          <p:cNvPr id="4" name="Straight Connector 3">
            <a:extLst>
              <a:ext uri="{FF2B5EF4-FFF2-40B4-BE49-F238E27FC236}">
                <a16:creationId xmlns:a16="http://schemas.microsoft.com/office/drawing/2014/main" id="{48F1A006-1AEB-F303-FA75-FEA8F428D92E}"/>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6167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C028533-26A8-5EB7-A1A5-F1ADD5FA6E4E}"/>
              </a:ext>
            </a:extLst>
          </p:cNvPr>
          <p:cNvSpPr>
            <a:spLocks noGrp="1"/>
          </p:cNvSpPr>
          <p:nvPr>
            <p:ph type="title"/>
          </p:nvPr>
        </p:nvSpPr>
        <p:spPr/>
        <p:txBody>
          <a:bodyPr>
            <a:normAutofit fontScale="90000"/>
          </a:bodyPr>
          <a:lstStyle/>
          <a:p>
            <a:r>
              <a:rPr lang="en-US"/>
              <a:t>Talk Outline</a:t>
            </a:r>
          </a:p>
        </p:txBody>
      </p:sp>
      <p:sp>
        <p:nvSpPr>
          <p:cNvPr id="11" name="Content Placeholder 2">
            <a:extLst>
              <a:ext uri="{FF2B5EF4-FFF2-40B4-BE49-F238E27FC236}">
                <a16:creationId xmlns:a16="http://schemas.microsoft.com/office/drawing/2014/main" id="{D1160C90-D712-B3F1-6010-5A686ADDA379}"/>
              </a:ext>
            </a:extLst>
          </p:cNvPr>
          <p:cNvSpPr>
            <a:spLocks noGrp="1"/>
          </p:cNvSpPr>
          <p:nvPr>
            <p:ph idx="1"/>
          </p:nvPr>
        </p:nvSpPr>
        <p:spPr>
          <a:xfrm>
            <a:off x="342900" y="730527"/>
            <a:ext cx="8450036" cy="3628493"/>
          </a:xfrm>
        </p:spPr>
        <p:txBody>
          <a:bodyPr vert="horz" lIns="91440" tIns="45720" rIns="91440" bIns="45720" rtlCol="0" anchor="t">
            <a:noAutofit/>
          </a:bodyPr>
          <a:lstStyle/>
          <a:p>
            <a:pPr>
              <a:lnSpc>
                <a:spcPct val="150000"/>
              </a:lnSpc>
            </a:pPr>
            <a:r>
              <a:rPr lang="en-US">
                <a:latin typeface="Acumin Pro"/>
                <a:cs typeface="Acumin Pro"/>
              </a:rPr>
              <a:t>Thesis Summary</a:t>
            </a:r>
          </a:p>
          <a:p>
            <a:pPr>
              <a:lnSpc>
                <a:spcPct val="150000"/>
              </a:lnSpc>
            </a:pPr>
            <a:r>
              <a:rPr lang="en-US">
                <a:latin typeface="Acumin Pro"/>
                <a:cs typeface="Acumin Pro"/>
              </a:rPr>
              <a:t>Outcomes</a:t>
            </a:r>
          </a:p>
          <a:p>
            <a:pPr>
              <a:lnSpc>
                <a:spcPct val="150000"/>
              </a:lnSpc>
            </a:pPr>
            <a:r>
              <a:rPr lang="en-US">
                <a:latin typeface="Acumin Pro"/>
                <a:cs typeface="Acumin Pro"/>
              </a:rPr>
              <a:t>Background</a:t>
            </a:r>
          </a:p>
          <a:p>
            <a:pPr>
              <a:lnSpc>
                <a:spcPct val="150000"/>
              </a:lnSpc>
            </a:pPr>
            <a:r>
              <a:rPr lang="en-US">
                <a:latin typeface="Acumin Pro"/>
                <a:cs typeface="Acumin Pro"/>
              </a:rPr>
              <a:t>Part 1: Characterizing Trustworthiness of AI Model Reuse</a:t>
            </a:r>
          </a:p>
          <a:p>
            <a:pPr lvl="1">
              <a:lnSpc>
                <a:spcPct val="150000"/>
              </a:lnSpc>
            </a:pPr>
            <a:r>
              <a:rPr lang="en-US" sz="1200">
                <a:latin typeface="Acumin Pro"/>
                <a:cs typeface="Acumin Pro"/>
              </a:rPr>
              <a:t>Topic 1: Challenges and Practices of Deep Learning Reengineering</a:t>
            </a:r>
          </a:p>
          <a:p>
            <a:pPr lvl="1">
              <a:lnSpc>
                <a:spcPct val="150000"/>
              </a:lnSpc>
            </a:pPr>
            <a:r>
              <a:rPr lang="en-US" sz="1200">
                <a:latin typeface="Acumin Pro"/>
                <a:cs typeface="Acumin Pro"/>
              </a:rPr>
              <a:t>Topic 2: Trustworthy Reuse of PTMs</a:t>
            </a:r>
          </a:p>
          <a:p>
            <a:pPr lvl="1">
              <a:lnSpc>
                <a:spcPct val="150000"/>
              </a:lnSpc>
            </a:pPr>
            <a:r>
              <a:rPr lang="en-US" sz="1200">
                <a:latin typeface="Acumin Pro"/>
                <a:cs typeface="Acumin Pro"/>
              </a:rPr>
              <a:t>Topic 3: Datasets of PTMs in Open-Source Software</a:t>
            </a:r>
          </a:p>
          <a:p>
            <a:pPr>
              <a:lnSpc>
                <a:spcPct val="150000"/>
              </a:lnSpc>
            </a:pPr>
            <a:r>
              <a:rPr lang="en-US">
                <a:latin typeface="Acumin Pro"/>
                <a:cs typeface="Acumin Pro"/>
              </a:rPr>
              <a:t>Part 2: Improving Trustworthy Reuse in AI Model Supply Chain</a:t>
            </a:r>
          </a:p>
          <a:p>
            <a:pPr lvl="1">
              <a:lnSpc>
                <a:spcPct val="150000"/>
              </a:lnSpc>
            </a:pPr>
            <a:r>
              <a:rPr lang="en" sz="1200">
                <a:latin typeface="Acumin Pro"/>
                <a:cs typeface="Acumin Pro"/>
              </a:rPr>
              <a:t>Topic 4: </a:t>
            </a:r>
            <a:r>
              <a:rPr lang="en-US" sz="1200"/>
              <a:t>Enhancing PTM Naming Practices and Consistency</a:t>
            </a:r>
          </a:p>
          <a:p>
            <a:pPr lvl="1">
              <a:lnSpc>
                <a:spcPct val="150000"/>
              </a:lnSpc>
            </a:pPr>
            <a:r>
              <a:rPr lang="en" sz="1200"/>
              <a:t>Topic 5: Adapting Package Confusion Detection System to AI Model Supply Chain</a:t>
            </a:r>
            <a:endParaRPr lang="en-US" sz="1200">
              <a:latin typeface="Acumin Pro"/>
              <a:cs typeface="Acumin Pro"/>
            </a:endParaRPr>
          </a:p>
          <a:p>
            <a:pPr>
              <a:lnSpc>
                <a:spcPct val="150000"/>
              </a:lnSpc>
            </a:pPr>
            <a:r>
              <a:rPr lang="en-US">
                <a:latin typeface="Acumin Pro"/>
                <a:cs typeface="Acumin Pro"/>
              </a:rPr>
              <a:t>Discussion and Conclusion</a:t>
            </a:r>
          </a:p>
          <a:p>
            <a:pPr>
              <a:lnSpc>
                <a:spcPct val="150000"/>
              </a:lnSpc>
            </a:pPr>
            <a:endParaRPr lang="en-US"/>
          </a:p>
        </p:txBody>
      </p:sp>
      <p:sp>
        <p:nvSpPr>
          <p:cNvPr id="2" name="Slide Number Placeholder 1">
            <a:extLst>
              <a:ext uri="{FF2B5EF4-FFF2-40B4-BE49-F238E27FC236}">
                <a16:creationId xmlns:a16="http://schemas.microsoft.com/office/drawing/2014/main" id="{0B97EA64-2734-EA38-F5B9-17DFE6C081A7}"/>
              </a:ext>
            </a:extLst>
          </p:cNvPr>
          <p:cNvSpPr>
            <a:spLocks noGrp="1"/>
          </p:cNvSpPr>
          <p:nvPr>
            <p:ph type="sldNum" sz="quarter" idx="12"/>
          </p:nvPr>
        </p:nvSpPr>
        <p:spPr/>
        <p:txBody>
          <a:bodyPr/>
          <a:lstStyle/>
          <a:p>
            <a:endParaRPr lang="en-US"/>
          </a:p>
        </p:txBody>
      </p:sp>
      <p:sp>
        <p:nvSpPr>
          <p:cNvPr id="3" name="Slide Number Placeholder 1">
            <a:extLst>
              <a:ext uri="{FF2B5EF4-FFF2-40B4-BE49-F238E27FC236}">
                <a16:creationId xmlns:a16="http://schemas.microsoft.com/office/drawing/2014/main" id="{5D2653E7-1845-77B8-9B38-9FC73C4ACDB4}"/>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a:t>
            </a:fld>
            <a:endParaRPr lang="en"/>
          </a:p>
        </p:txBody>
      </p:sp>
      <p:sp>
        <p:nvSpPr>
          <p:cNvPr id="6" name="TextBox 5">
            <a:extLst>
              <a:ext uri="{FF2B5EF4-FFF2-40B4-BE49-F238E27FC236}">
                <a16:creationId xmlns:a16="http://schemas.microsoft.com/office/drawing/2014/main" id="{C88BD980-3547-97C2-BB2E-C1A0AC2193E8}"/>
              </a:ext>
            </a:extLst>
          </p:cNvPr>
          <p:cNvSpPr txBox="1"/>
          <p:nvPr/>
        </p:nvSpPr>
        <p:spPr>
          <a:xfrm>
            <a:off x="5440542" y="2628888"/>
            <a:ext cx="2088573" cy="369332"/>
          </a:xfrm>
          <a:prstGeom prst="rect">
            <a:avLst/>
          </a:prstGeom>
          <a:noFill/>
        </p:spPr>
        <p:txBody>
          <a:bodyPr wrap="square" rtlCol="0">
            <a:spAutoFit/>
          </a:bodyPr>
          <a:lstStyle/>
          <a:p>
            <a:r>
              <a:rPr lang="en-US" b="1">
                <a:solidFill>
                  <a:srgbClr val="4631C2"/>
                </a:solidFill>
              </a:rPr>
              <a:t>Included in Prelim</a:t>
            </a:r>
          </a:p>
        </p:txBody>
      </p:sp>
      <p:sp>
        <p:nvSpPr>
          <p:cNvPr id="7" name="TextBox 6">
            <a:extLst>
              <a:ext uri="{FF2B5EF4-FFF2-40B4-BE49-F238E27FC236}">
                <a16:creationId xmlns:a16="http://schemas.microsoft.com/office/drawing/2014/main" id="{E2E951D6-6C2A-26EE-3252-CE328BDCCB2D}"/>
              </a:ext>
            </a:extLst>
          </p:cNvPr>
          <p:cNvSpPr txBox="1"/>
          <p:nvPr/>
        </p:nvSpPr>
        <p:spPr>
          <a:xfrm>
            <a:off x="6209884" y="3869949"/>
            <a:ext cx="2088573" cy="369332"/>
          </a:xfrm>
          <a:prstGeom prst="rect">
            <a:avLst/>
          </a:prstGeom>
          <a:noFill/>
        </p:spPr>
        <p:txBody>
          <a:bodyPr wrap="square" rtlCol="0">
            <a:spAutoFit/>
          </a:bodyPr>
          <a:lstStyle/>
          <a:p>
            <a:r>
              <a:rPr lang="en-US" b="1">
                <a:solidFill>
                  <a:srgbClr val="C00000"/>
                </a:solidFill>
              </a:rPr>
              <a:t>New content</a:t>
            </a:r>
          </a:p>
        </p:txBody>
      </p:sp>
    </p:spTree>
    <p:extLst>
      <p:ext uri="{BB962C8B-B14F-4D97-AF65-F5344CB8AC3E}">
        <p14:creationId xmlns:p14="http://schemas.microsoft.com/office/powerpoint/2010/main" val="388651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11">
                                            <p:txEl>
                                              <p:pRg st="3" end="3"/>
                                            </p:txEl>
                                          </p:spTgt>
                                        </p:tgtEl>
                                        <p:attrNameLst>
                                          <p:attrName>style.color</p:attrName>
                                        </p:attrNameLst>
                                      </p:cBhvr>
                                      <p:to>
                                        <a:srgbClr val="5056F8"/>
                                      </p:to>
                                    </p:animClr>
                                  </p:childTnLst>
                                </p:cTn>
                              </p:par>
                              <p:par>
                                <p:cTn id="7" presetID="3" presetClass="emph" presetSubtype="2" fill="hold" nodeType="withEffect">
                                  <p:stCondLst>
                                    <p:cond delay="0"/>
                                  </p:stCondLst>
                                  <p:childTnLst>
                                    <p:animClr clrSpc="rgb" dir="cw">
                                      <p:cBhvr override="childStyle">
                                        <p:cTn id="8" dur="10" fill="hold"/>
                                        <p:tgtEl>
                                          <p:spTgt spid="11">
                                            <p:txEl>
                                              <p:pRg st="4" end="4"/>
                                            </p:txEl>
                                          </p:spTgt>
                                        </p:tgtEl>
                                        <p:attrNameLst>
                                          <p:attrName>style.color</p:attrName>
                                        </p:attrNameLst>
                                      </p:cBhvr>
                                      <p:to>
                                        <a:srgbClr val="5056F8"/>
                                      </p:to>
                                    </p:animClr>
                                  </p:childTnLst>
                                </p:cTn>
                              </p:par>
                              <p:par>
                                <p:cTn id="9" presetID="3" presetClass="emph" presetSubtype="2" fill="hold" nodeType="withEffect">
                                  <p:stCondLst>
                                    <p:cond delay="0"/>
                                  </p:stCondLst>
                                  <p:childTnLst>
                                    <p:animClr clrSpc="rgb" dir="cw">
                                      <p:cBhvr override="childStyle">
                                        <p:cTn id="10" dur="10" fill="hold"/>
                                        <p:tgtEl>
                                          <p:spTgt spid="11">
                                            <p:txEl>
                                              <p:pRg st="5" end="5"/>
                                            </p:txEl>
                                          </p:spTgt>
                                        </p:tgtEl>
                                        <p:attrNameLst>
                                          <p:attrName>style.color</p:attrName>
                                        </p:attrNameLst>
                                      </p:cBhvr>
                                      <p:to>
                                        <a:srgbClr val="5056F8"/>
                                      </p:to>
                                    </p:animClr>
                                  </p:childTnLst>
                                </p:cTn>
                              </p:par>
                              <p:par>
                                <p:cTn id="11" presetID="3" presetClass="emph" presetSubtype="2" fill="hold" nodeType="withEffect">
                                  <p:stCondLst>
                                    <p:cond delay="0"/>
                                  </p:stCondLst>
                                  <p:childTnLst>
                                    <p:animClr clrSpc="rgb" dir="cw">
                                      <p:cBhvr override="childStyle">
                                        <p:cTn id="12" dur="10" fill="hold"/>
                                        <p:tgtEl>
                                          <p:spTgt spid="11">
                                            <p:txEl>
                                              <p:pRg st="6" end="6"/>
                                            </p:txEl>
                                          </p:spTgt>
                                        </p:tgtEl>
                                        <p:attrNameLst>
                                          <p:attrName>style.color</p:attrName>
                                        </p:attrNameLst>
                                      </p:cBhvr>
                                      <p:to>
                                        <a:srgbClr val="5056F8"/>
                                      </p:to>
                                    </p:animClr>
                                  </p:childTnLst>
                                </p:cTn>
                              </p:par>
                            </p:childTnLst>
                          </p:cTn>
                        </p:par>
                        <p:par>
                          <p:cTn id="13" fill="hold">
                            <p:stCondLst>
                              <p:cond delay="1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dir="cw">
                                      <p:cBhvr override="childStyle">
                                        <p:cTn id="19" dur="10" fill="hold"/>
                                        <p:tgtEl>
                                          <p:spTgt spid="11">
                                            <p:txEl>
                                              <p:pRg st="7" end="7"/>
                                            </p:txEl>
                                          </p:spTgt>
                                        </p:tgtEl>
                                        <p:attrNameLst>
                                          <p:attrName>style.color</p:attrName>
                                        </p:attrNameLst>
                                      </p:cBhvr>
                                      <p:to>
                                        <a:srgbClr val="C00000"/>
                                      </p:to>
                                    </p:animClr>
                                  </p:childTnLst>
                                </p:cTn>
                              </p:par>
                              <p:par>
                                <p:cTn id="20" presetID="3" presetClass="emph" presetSubtype="2" fill="hold" nodeType="withEffect">
                                  <p:stCondLst>
                                    <p:cond delay="0"/>
                                  </p:stCondLst>
                                  <p:childTnLst>
                                    <p:animClr clrSpc="rgb" dir="cw">
                                      <p:cBhvr override="childStyle">
                                        <p:cTn id="21" dur="10" fill="hold"/>
                                        <p:tgtEl>
                                          <p:spTgt spid="11">
                                            <p:txEl>
                                              <p:pRg st="8" end="8"/>
                                            </p:txEl>
                                          </p:spTgt>
                                        </p:tgtEl>
                                        <p:attrNameLst>
                                          <p:attrName>style.color</p:attrName>
                                        </p:attrNameLst>
                                      </p:cBhvr>
                                      <p:to>
                                        <a:srgbClr val="C00000"/>
                                      </p:to>
                                    </p:animClr>
                                  </p:childTnLst>
                                </p:cTn>
                              </p:par>
                              <p:par>
                                <p:cTn id="22" presetID="3" presetClass="emph" presetSubtype="2" fill="hold" nodeType="withEffect">
                                  <p:stCondLst>
                                    <p:cond delay="0"/>
                                  </p:stCondLst>
                                  <p:childTnLst>
                                    <p:animClr clrSpc="rgb" dir="cw">
                                      <p:cBhvr override="childStyle">
                                        <p:cTn id="23" dur="10" fill="hold"/>
                                        <p:tgtEl>
                                          <p:spTgt spid="11">
                                            <p:txEl>
                                              <p:pRg st="9" end="9"/>
                                            </p:txEl>
                                          </p:spTgt>
                                        </p:tgtEl>
                                        <p:attrNameLst>
                                          <p:attrName>style.color</p:attrName>
                                        </p:attrNameLst>
                                      </p:cBhvr>
                                      <p:to>
                                        <a:srgbClr val="C00000"/>
                                      </p:to>
                                    </p:animClr>
                                  </p:childTnLst>
                                </p:cTn>
                              </p:par>
                            </p:childTnLst>
                          </p:cTn>
                        </p:par>
                        <p:par>
                          <p:cTn id="24" fill="hold">
                            <p:stCondLst>
                              <p:cond delay="10"/>
                            </p:stCondLst>
                            <p:childTnLst>
                              <p:par>
                                <p:cTn id="25" presetID="1"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7" name="Google Shape;307;p31"/>
          <p:cNvSpPr txBox="1">
            <a:spLocks noGrp="1"/>
          </p:cNvSpPr>
          <p:nvPr>
            <p:ph type="title"/>
          </p:nvPr>
        </p:nvSpPr>
        <p:spPr>
          <a:xfrm>
            <a:off x="311700" y="2882"/>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Putting together…</a:t>
            </a:r>
            <a:endParaRPr sz="4000"/>
          </a:p>
        </p:txBody>
      </p:sp>
      <p:sp>
        <p:nvSpPr>
          <p:cNvPr id="2" name="Slide Number Placeholder 1">
            <a:extLst>
              <a:ext uri="{FF2B5EF4-FFF2-40B4-BE49-F238E27FC236}">
                <a16:creationId xmlns:a16="http://schemas.microsoft.com/office/drawing/2014/main" id="{EDD7D14C-0CE9-EA73-A092-894B12887A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9" name="TextBox 8">
            <a:extLst>
              <a:ext uri="{FF2B5EF4-FFF2-40B4-BE49-F238E27FC236}">
                <a16:creationId xmlns:a16="http://schemas.microsoft.com/office/drawing/2014/main" id="{C460086C-D354-8380-F42C-797C34929A4A}"/>
              </a:ext>
            </a:extLst>
          </p:cNvPr>
          <p:cNvSpPr txBox="1"/>
          <p:nvPr/>
        </p:nvSpPr>
        <p:spPr>
          <a:xfrm>
            <a:off x="1368732" y="2213367"/>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14" name="TextBox 13">
            <a:extLst>
              <a:ext uri="{FF2B5EF4-FFF2-40B4-BE49-F238E27FC236}">
                <a16:creationId xmlns:a16="http://schemas.microsoft.com/office/drawing/2014/main" id="{BA956CFB-A88D-402B-ECEF-E0FE6F22A5D5}"/>
              </a:ext>
            </a:extLst>
          </p:cNvPr>
          <p:cNvSpPr txBox="1"/>
          <p:nvPr/>
        </p:nvSpPr>
        <p:spPr>
          <a:xfrm>
            <a:off x="4063329" y="1786820"/>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Trad. Software</a:t>
            </a:r>
          </a:p>
        </p:txBody>
      </p:sp>
      <p:sp>
        <p:nvSpPr>
          <p:cNvPr id="15" name="TextBox 14">
            <a:extLst>
              <a:ext uri="{FF2B5EF4-FFF2-40B4-BE49-F238E27FC236}">
                <a16:creationId xmlns:a16="http://schemas.microsoft.com/office/drawing/2014/main" id="{F7BF83F5-F0F2-63BD-3CBC-F376C0817FA5}"/>
              </a:ext>
            </a:extLst>
          </p:cNvPr>
          <p:cNvSpPr txBox="1"/>
          <p:nvPr/>
        </p:nvSpPr>
        <p:spPr>
          <a:xfrm>
            <a:off x="6212696" y="1325155"/>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16" name="TextBox 15">
            <a:extLst>
              <a:ext uri="{FF2B5EF4-FFF2-40B4-BE49-F238E27FC236}">
                <a16:creationId xmlns:a16="http://schemas.microsoft.com/office/drawing/2014/main" id="{81BF12EF-DBE1-1387-DF83-2854DD040714}"/>
              </a:ext>
            </a:extLst>
          </p:cNvPr>
          <p:cNvSpPr txBox="1"/>
          <p:nvPr/>
        </p:nvSpPr>
        <p:spPr>
          <a:xfrm>
            <a:off x="6212695" y="2220593"/>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18" name="Straight Connector 17">
            <a:extLst>
              <a:ext uri="{FF2B5EF4-FFF2-40B4-BE49-F238E27FC236}">
                <a16:creationId xmlns:a16="http://schemas.microsoft.com/office/drawing/2014/main" id="{5AF78511-E96C-EEDC-09CE-94B90D184B70}"/>
              </a:ext>
            </a:extLst>
          </p:cNvPr>
          <p:cNvCxnSpPr>
            <a:stCxn id="9" idx="3"/>
            <a:endCxn id="14" idx="1"/>
          </p:cNvCxnSpPr>
          <p:nvPr/>
        </p:nvCxnSpPr>
        <p:spPr>
          <a:xfrm flipV="1">
            <a:off x="3165131" y="1971486"/>
            <a:ext cx="898198" cy="426547"/>
          </a:xfrm>
          <a:prstGeom prst="line">
            <a:avLst/>
          </a:prstGeom>
          <a:ln w="63500"/>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7F12DC11-C916-1AD4-4754-D971D84086EC}"/>
              </a:ext>
            </a:extLst>
          </p:cNvPr>
          <p:cNvCxnSpPr>
            <a:cxnSpLocks/>
            <a:stCxn id="14" idx="3"/>
            <a:endCxn id="15" idx="1"/>
          </p:cNvCxnSpPr>
          <p:nvPr/>
        </p:nvCxnSpPr>
        <p:spPr>
          <a:xfrm flipV="1">
            <a:off x="5859728" y="1509821"/>
            <a:ext cx="352968" cy="461665"/>
          </a:xfrm>
          <a:prstGeom prst="line">
            <a:avLst/>
          </a:prstGeom>
          <a:ln w="63500"/>
        </p:spPr>
        <p:style>
          <a:lnRef idx="3">
            <a:schemeClr val="dk1"/>
          </a:lnRef>
          <a:fillRef idx="0">
            <a:schemeClr val="dk1"/>
          </a:fillRef>
          <a:effectRef idx="2">
            <a:schemeClr val="dk1"/>
          </a:effectRef>
          <a:fontRef idx="minor">
            <a:schemeClr val="tx1"/>
          </a:fontRef>
        </p:style>
      </p:cxnSp>
      <p:cxnSp>
        <p:nvCxnSpPr>
          <p:cNvPr id="22" name="Straight Connector 21">
            <a:extLst>
              <a:ext uri="{FF2B5EF4-FFF2-40B4-BE49-F238E27FC236}">
                <a16:creationId xmlns:a16="http://schemas.microsoft.com/office/drawing/2014/main" id="{E785E4D5-366B-A7E5-2FCB-CE795B924C7A}"/>
              </a:ext>
            </a:extLst>
          </p:cNvPr>
          <p:cNvCxnSpPr>
            <a:cxnSpLocks/>
            <a:stCxn id="14" idx="3"/>
            <a:endCxn id="16" idx="1"/>
          </p:cNvCxnSpPr>
          <p:nvPr/>
        </p:nvCxnSpPr>
        <p:spPr>
          <a:xfrm>
            <a:off x="5859728" y="1971486"/>
            <a:ext cx="352967" cy="433773"/>
          </a:xfrm>
          <a:prstGeom prst="line">
            <a:avLst/>
          </a:prstGeom>
          <a:ln w="63500"/>
        </p:spPr>
        <p:style>
          <a:lnRef idx="3">
            <a:schemeClr val="dk1"/>
          </a:lnRef>
          <a:fillRef idx="0">
            <a:schemeClr val="dk1"/>
          </a:fillRef>
          <a:effectRef idx="2">
            <a:schemeClr val="dk1"/>
          </a:effectRef>
          <a:fontRef idx="minor">
            <a:schemeClr val="tx1"/>
          </a:fontRef>
        </p:style>
      </p:cxnSp>
      <p:sp>
        <p:nvSpPr>
          <p:cNvPr id="26" name="TextBox 25">
            <a:extLst>
              <a:ext uri="{FF2B5EF4-FFF2-40B4-BE49-F238E27FC236}">
                <a16:creationId xmlns:a16="http://schemas.microsoft.com/office/drawing/2014/main" id="{058D7452-868C-BE30-410D-393FE5803797}"/>
              </a:ext>
            </a:extLst>
          </p:cNvPr>
          <p:cNvSpPr txBox="1"/>
          <p:nvPr/>
        </p:nvSpPr>
        <p:spPr>
          <a:xfrm>
            <a:off x="4063330" y="2906195"/>
            <a:ext cx="179639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PTMs</a:t>
            </a:r>
          </a:p>
        </p:txBody>
      </p:sp>
      <p:cxnSp>
        <p:nvCxnSpPr>
          <p:cNvPr id="27" name="Straight Connector 26">
            <a:extLst>
              <a:ext uri="{FF2B5EF4-FFF2-40B4-BE49-F238E27FC236}">
                <a16:creationId xmlns:a16="http://schemas.microsoft.com/office/drawing/2014/main" id="{4F677778-270E-787D-99C8-4A8870412D0C}"/>
              </a:ext>
            </a:extLst>
          </p:cNvPr>
          <p:cNvCxnSpPr>
            <a:cxnSpLocks/>
            <a:stCxn id="26" idx="1"/>
            <a:endCxn id="9" idx="3"/>
          </p:cNvCxnSpPr>
          <p:nvPr/>
        </p:nvCxnSpPr>
        <p:spPr>
          <a:xfrm flipH="1" flipV="1">
            <a:off x="3165131" y="2398033"/>
            <a:ext cx="898199" cy="692828"/>
          </a:xfrm>
          <a:prstGeom prst="line">
            <a:avLst/>
          </a:prstGeom>
          <a:ln w="63500"/>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a16="http://schemas.microsoft.com/office/drawing/2014/main" id="{3B4E3413-3CF7-B520-1F9C-8D2BB9EF2A61}"/>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34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2" descr="Diagram&#10;&#10;Description automatically generated"/>
          <p:cNvPicPr preferRelativeResize="0"/>
          <p:nvPr/>
        </p:nvPicPr>
        <p:blipFill>
          <a:blip r:embed="rId3">
            <a:alphaModFix/>
          </a:blip>
          <a:stretch>
            <a:fillRect/>
          </a:stretch>
        </p:blipFill>
        <p:spPr>
          <a:xfrm>
            <a:off x="1" y="688073"/>
            <a:ext cx="2322552" cy="1452752"/>
          </a:xfrm>
          <a:prstGeom prst="rect">
            <a:avLst/>
          </a:prstGeom>
          <a:noFill/>
          <a:ln>
            <a:noFill/>
          </a:ln>
        </p:spPr>
      </p:pic>
      <p:pic>
        <p:nvPicPr>
          <p:cNvPr id="313" name="Google Shape;313;p32"/>
          <p:cNvPicPr preferRelativeResize="0"/>
          <p:nvPr/>
        </p:nvPicPr>
        <p:blipFill>
          <a:blip r:embed="rId4">
            <a:alphaModFix/>
          </a:blip>
          <a:stretch>
            <a:fillRect/>
          </a:stretch>
        </p:blipFill>
        <p:spPr>
          <a:xfrm>
            <a:off x="2847200" y="3694950"/>
            <a:ext cx="594861" cy="594857"/>
          </a:xfrm>
          <a:prstGeom prst="rect">
            <a:avLst/>
          </a:prstGeom>
          <a:noFill/>
          <a:ln>
            <a:noFill/>
          </a:ln>
        </p:spPr>
      </p:pic>
      <p:sp>
        <p:nvSpPr>
          <p:cNvPr id="315" name="Google Shape;315;p32"/>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316" name="Google Shape;316;p32"/>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317" name="Google Shape;317;p32"/>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318" name="Google Shape;318;p32"/>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319" name="Google Shape;319;p32"/>
          <p:cNvSpPr txBox="1"/>
          <p:nvPr/>
        </p:nvSpPr>
        <p:spPr>
          <a:xfrm>
            <a:off x="6784900" y="60030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Integrate/Deploy</a:t>
            </a:r>
            <a:endParaRPr sz="2400"/>
          </a:p>
        </p:txBody>
      </p:sp>
      <p:sp>
        <p:nvSpPr>
          <p:cNvPr id="320" name="Google Shape;320;p32"/>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b="1">
                <a:solidFill>
                  <a:schemeClr val="dk1"/>
                </a:solidFill>
              </a:rPr>
              <a:t>Trustworthy Reuse of PTMs</a:t>
            </a:r>
            <a:endParaRPr sz="1300" b="1"/>
          </a:p>
        </p:txBody>
      </p:sp>
      <p:sp>
        <p:nvSpPr>
          <p:cNvPr id="321" name="Google Shape;321;p32"/>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a:t>
            </a:r>
            <a:r>
              <a:rPr lang="en" sz="2400"/>
              <a:t>requirement</a:t>
            </a:r>
            <a:endParaRPr sz="2400"/>
          </a:p>
        </p:txBody>
      </p:sp>
      <p:sp>
        <p:nvSpPr>
          <p:cNvPr id="322" name="Google Shape;322;p32"/>
          <p:cNvSpPr txBox="1"/>
          <p:nvPr/>
        </p:nvSpPr>
        <p:spPr>
          <a:xfrm>
            <a:off x="0" y="2527800"/>
            <a:ext cx="1923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323" name="Google Shape;323;p32"/>
          <p:cNvCxnSpPr/>
          <p:nvPr/>
        </p:nvCxnSpPr>
        <p:spPr>
          <a:xfrm>
            <a:off x="1516350" y="2909900"/>
            <a:ext cx="612900" cy="573600"/>
          </a:xfrm>
          <a:prstGeom prst="straightConnector1">
            <a:avLst/>
          </a:prstGeom>
          <a:noFill/>
          <a:ln w="76200" cap="flat" cmpd="sng">
            <a:solidFill>
              <a:srgbClr val="1155CC"/>
            </a:solidFill>
            <a:prstDash val="solid"/>
            <a:round/>
            <a:headEnd type="none" w="med" len="med"/>
            <a:tailEnd type="stealth" w="med" len="med"/>
          </a:ln>
        </p:spPr>
      </p:cxnSp>
      <p:cxnSp>
        <p:nvCxnSpPr>
          <p:cNvPr id="324" name="Google Shape;324;p32"/>
          <p:cNvCxnSpPr/>
          <p:nvPr/>
        </p:nvCxnSpPr>
        <p:spPr>
          <a:xfrm>
            <a:off x="3484300" y="2280500"/>
            <a:ext cx="772500" cy="174600"/>
          </a:xfrm>
          <a:prstGeom prst="straightConnector1">
            <a:avLst/>
          </a:prstGeom>
          <a:noFill/>
          <a:ln w="76200" cap="flat" cmpd="sng">
            <a:solidFill>
              <a:srgbClr val="1155CC"/>
            </a:solidFill>
            <a:prstDash val="solid"/>
            <a:round/>
            <a:headEnd type="none" w="med" len="med"/>
            <a:tailEnd type="stealth" w="med" len="med"/>
          </a:ln>
        </p:spPr>
      </p:cxnSp>
      <p:cxnSp>
        <p:nvCxnSpPr>
          <p:cNvPr id="325" name="Google Shape;325;p32"/>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26" name="Google Shape;326;p32"/>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27" name="Google Shape;327;p32"/>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28" name="Google Shape;328;p32"/>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329" name="Google Shape;329;p32"/>
          <p:cNvCxnSpPr>
            <a:endCxn id="316"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330" name="Google Shape;330;p32"/>
          <p:cNvSpPr txBox="1"/>
          <p:nvPr/>
        </p:nvSpPr>
        <p:spPr>
          <a:xfrm>
            <a:off x="2129238" y="1411163"/>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Any risks?</a:t>
            </a:r>
            <a:endParaRPr sz="1600"/>
          </a:p>
          <a:p>
            <a:pPr marL="0" lvl="0" indent="0" algn="l" rtl="0">
              <a:spcBef>
                <a:spcPts val="0"/>
              </a:spcBef>
              <a:spcAft>
                <a:spcPts val="0"/>
              </a:spcAft>
              <a:buNone/>
            </a:pPr>
            <a:endParaRPr sz="1600">
              <a:solidFill>
                <a:schemeClr val="dk1"/>
              </a:solidFill>
            </a:endParaRPr>
          </a:p>
        </p:txBody>
      </p:sp>
      <p:sp>
        <p:nvSpPr>
          <p:cNvPr id="331" name="Google Shape;331;p32"/>
          <p:cNvSpPr txBox="1"/>
          <p:nvPr/>
        </p:nvSpPr>
        <p:spPr>
          <a:xfrm>
            <a:off x="2712288" y="665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332" name="Google Shape;332;p32"/>
          <p:cNvCxnSpPr>
            <a:endCxn id="318"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pic>
        <p:nvPicPr>
          <p:cNvPr id="333" name="Google Shape;333;p32"/>
          <p:cNvPicPr preferRelativeResize="0"/>
          <p:nvPr/>
        </p:nvPicPr>
        <p:blipFill>
          <a:blip r:embed="rId5">
            <a:alphaModFix/>
          </a:blip>
          <a:stretch>
            <a:fillRect/>
          </a:stretch>
        </p:blipFill>
        <p:spPr>
          <a:xfrm>
            <a:off x="3360011" y="3804690"/>
            <a:ext cx="370390" cy="375375"/>
          </a:xfrm>
          <a:prstGeom prst="rect">
            <a:avLst/>
          </a:prstGeom>
          <a:noFill/>
          <a:ln>
            <a:noFill/>
          </a:ln>
        </p:spPr>
      </p:pic>
      <p:pic>
        <p:nvPicPr>
          <p:cNvPr id="334" name="Google Shape;334;p32"/>
          <p:cNvPicPr preferRelativeResize="0"/>
          <p:nvPr/>
        </p:nvPicPr>
        <p:blipFill>
          <a:blip r:embed="rId6">
            <a:alphaModFix/>
          </a:blip>
          <a:stretch>
            <a:fillRect/>
          </a:stretch>
        </p:blipFill>
        <p:spPr>
          <a:xfrm>
            <a:off x="2975402" y="4219358"/>
            <a:ext cx="370388" cy="370386"/>
          </a:xfrm>
          <a:prstGeom prst="rect">
            <a:avLst/>
          </a:prstGeom>
          <a:noFill/>
          <a:ln>
            <a:noFill/>
          </a:ln>
        </p:spPr>
      </p:pic>
      <p:pic>
        <p:nvPicPr>
          <p:cNvPr id="335" name="Google Shape;335;p32"/>
          <p:cNvPicPr preferRelativeResize="0"/>
          <p:nvPr/>
        </p:nvPicPr>
        <p:blipFill>
          <a:blip r:embed="rId7">
            <a:alphaModFix/>
          </a:blip>
          <a:stretch>
            <a:fillRect/>
          </a:stretch>
        </p:blipFill>
        <p:spPr>
          <a:xfrm>
            <a:off x="3370488" y="4229836"/>
            <a:ext cx="349433" cy="349430"/>
          </a:xfrm>
          <a:prstGeom prst="rect">
            <a:avLst/>
          </a:prstGeom>
          <a:noFill/>
          <a:ln>
            <a:noFill/>
          </a:ln>
        </p:spPr>
      </p:pic>
      <p:sp>
        <p:nvSpPr>
          <p:cNvPr id="336" name="Google Shape;336;p32"/>
          <p:cNvSpPr txBox="1"/>
          <p:nvPr/>
        </p:nvSpPr>
        <p:spPr>
          <a:xfrm rot="-1304954">
            <a:off x="5974766" y="4019167"/>
            <a:ext cx="1529369" cy="37402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CC0000"/>
                </a:solidFill>
                <a:latin typeface="Calibri"/>
                <a:ea typeface="Calibri"/>
                <a:cs typeface="Calibri"/>
                <a:sym typeface="Calibri"/>
              </a:rPr>
              <a:t>ESEM’24, ICSE’23, </a:t>
            </a:r>
            <a:endParaRPr sz="1500" b="1">
              <a:solidFill>
                <a:srgbClr val="CC0000"/>
              </a:solidFill>
              <a:latin typeface="Calibri"/>
              <a:ea typeface="Calibri"/>
              <a:cs typeface="Calibri"/>
              <a:sym typeface="Calibri"/>
            </a:endParaRPr>
          </a:p>
          <a:p>
            <a:pPr marL="0" lvl="0" indent="0" algn="l" rtl="0">
              <a:spcBef>
                <a:spcPts val="0"/>
              </a:spcBef>
              <a:spcAft>
                <a:spcPts val="0"/>
              </a:spcAft>
              <a:buNone/>
            </a:pPr>
            <a:r>
              <a:rPr lang="en" sz="1500" b="1">
                <a:solidFill>
                  <a:srgbClr val="CC0000"/>
                </a:solidFill>
                <a:latin typeface="Calibri"/>
                <a:ea typeface="Calibri"/>
                <a:cs typeface="Calibri"/>
                <a:sym typeface="Calibri"/>
              </a:rPr>
              <a:t>SCORED’22</a:t>
            </a:r>
            <a:endParaRPr sz="1500" b="1">
              <a:solidFill>
                <a:srgbClr val="CC0000"/>
              </a:solidFill>
              <a:latin typeface="Calibri"/>
              <a:ea typeface="Calibri"/>
              <a:cs typeface="Calibri"/>
              <a:sym typeface="Calibri"/>
            </a:endParaRPr>
          </a:p>
        </p:txBody>
      </p:sp>
      <p:sp>
        <p:nvSpPr>
          <p:cNvPr id="337" name="Google Shape;337;p32"/>
          <p:cNvSpPr/>
          <p:nvPr/>
        </p:nvSpPr>
        <p:spPr>
          <a:xfrm rot="4125791">
            <a:off x="5924360" y="607449"/>
            <a:ext cx="130030" cy="6418453"/>
          </a:xfrm>
          <a:prstGeom prst="rightBrace">
            <a:avLst>
              <a:gd name="adj1" fmla="val 50000"/>
              <a:gd name="adj2" fmla="val 50000"/>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8" name="Google Shape;338;p32"/>
          <p:cNvSpPr txBox="1"/>
          <p:nvPr/>
        </p:nvSpPr>
        <p:spPr>
          <a:xfrm rot="-1290978">
            <a:off x="5239398" y="3657515"/>
            <a:ext cx="3000280" cy="43085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PTM Supply Chain</a:t>
            </a:r>
            <a:endParaRPr sz="1600"/>
          </a:p>
        </p:txBody>
      </p:sp>
      <p:sp>
        <p:nvSpPr>
          <p:cNvPr id="339" name="Google Shape;339;p32"/>
          <p:cNvSpPr txBox="1"/>
          <p:nvPr/>
        </p:nvSpPr>
        <p:spPr>
          <a:xfrm rot="-1790">
            <a:off x="0" y="2833700"/>
            <a:ext cx="2880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CC0000"/>
                </a:solidFill>
                <a:latin typeface="Calibri"/>
                <a:ea typeface="Calibri"/>
                <a:cs typeface="Calibri"/>
                <a:sym typeface="Calibri"/>
              </a:rPr>
              <a:t>MSR-Dataset’23,</a:t>
            </a:r>
            <a:endParaRPr sz="1500" b="1">
              <a:solidFill>
                <a:srgbClr val="CC0000"/>
              </a:solidFill>
              <a:latin typeface="Calibri"/>
              <a:ea typeface="Calibri"/>
              <a:cs typeface="Calibri"/>
              <a:sym typeface="Calibri"/>
            </a:endParaRPr>
          </a:p>
          <a:p>
            <a:pPr marL="0" lvl="0" indent="0" algn="l" rtl="0">
              <a:spcBef>
                <a:spcPts val="0"/>
              </a:spcBef>
              <a:spcAft>
                <a:spcPts val="0"/>
              </a:spcAft>
              <a:buNone/>
            </a:pPr>
            <a:r>
              <a:rPr lang="en" sz="1500" b="1">
                <a:solidFill>
                  <a:srgbClr val="CC0000"/>
                </a:solidFill>
                <a:latin typeface="Calibri"/>
                <a:ea typeface="Calibri"/>
                <a:cs typeface="Calibri"/>
                <a:sym typeface="Calibri"/>
              </a:rPr>
              <a:t>MSR’24</a:t>
            </a:r>
            <a:endParaRPr sz="1500" b="1">
              <a:solidFill>
                <a:srgbClr val="CC0000"/>
              </a:solidFill>
              <a:latin typeface="Calibri"/>
              <a:ea typeface="Calibri"/>
              <a:cs typeface="Calibri"/>
              <a:sym typeface="Calibri"/>
            </a:endParaRPr>
          </a:p>
        </p:txBody>
      </p:sp>
      <p:sp>
        <p:nvSpPr>
          <p:cNvPr id="340" name="Google Shape;340;p32"/>
          <p:cNvSpPr/>
          <p:nvPr/>
        </p:nvSpPr>
        <p:spPr>
          <a:xfrm rot="-785289">
            <a:off x="9120" y="2178209"/>
            <a:ext cx="5813211" cy="2583864"/>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a:p>
        </p:txBody>
      </p:sp>
      <p:sp>
        <p:nvSpPr>
          <p:cNvPr id="341" name="Google Shape;341;p32"/>
          <p:cNvSpPr/>
          <p:nvPr/>
        </p:nvSpPr>
        <p:spPr>
          <a:xfrm rot="-785289">
            <a:off x="3374720" y="697259"/>
            <a:ext cx="5813211" cy="2583864"/>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2" name="Google Shape;342;p32"/>
          <p:cNvSpPr txBox="1"/>
          <p:nvPr/>
        </p:nvSpPr>
        <p:spPr>
          <a:xfrm rot="-1391742">
            <a:off x="933382" y="1802182"/>
            <a:ext cx="1559133" cy="37402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rgbClr val="CC0000"/>
                </a:solidFill>
                <a:latin typeface="Calibri"/>
                <a:ea typeface="Calibri"/>
                <a:cs typeface="Calibri"/>
                <a:sym typeface="Calibri"/>
              </a:rPr>
              <a:t>Trust</a:t>
            </a:r>
            <a:endParaRPr sz="5000" b="1">
              <a:solidFill>
                <a:srgbClr val="CC0000"/>
              </a:solidFill>
              <a:latin typeface="Calibri"/>
              <a:ea typeface="Calibri"/>
              <a:cs typeface="Calibri"/>
              <a:sym typeface="Calibri"/>
            </a:endParaRPr>
          </a:p>
        </p:txBody>
      </p:sp>
      <p:sp>
        <p:nvSpPr>
          <p:cNvPr id="343" name="Google Shape;343;p32"/>
          <p:cNvSpPr txBox="1"/>
          <p:nvPr/>
        </p:nvSpPr>
        <p:spPr>
          <a:xfrm rot="-996430">
            <a:off x="4558049" y="325612"/>
            <a:ext cx="3236087" cy="3741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000" b="1">
                <a:solidFill>
                  <a:srgbClr val="CC0000"/>
                </a:solidFill>
                <a:latin typeface="Calibri"/>
                <a:ea typeface="Calibri"/>
                <a:cs typeface="Calibri"/>
                <a:sym typeface="Calibri"/>
              </a:rPr>
              <a:t>Reusability</a:t>
            </a:r>
            <a:endParaRPr sz="5000" b="1">
              <a:solidFill>
                <a:srgbClr val="CC0000"/>
              </a:solidFill>
              <a:latin typeface="Calibri"/>
              <a:ea typeface="Calibri"/>
              <a:cs typeface="Calibri"/>
              <a:sym typeface="Calibri"/>
            </a:endParaRPr>
          </a:p>
        </p:txBody>
      </p:sp>
      <p:sp>
        <p:nvSpPr>
          <p:cNvPr id="344" name="Google Shape;344;p32"/>
          <p:cNvSpPr txBox="1"/>
          <p:nvPr/>
        </p:nvSpPr>
        <p:spPr>
          <a:xfrm rot="-1790">
            <a:off x="2103829" y="1859637"/>
            <a:ext cx="2880300" cy="374100"/>
          </a:xfrm>
          <a:prstGeom prst="rect">
            <a:avLst/>
          </a:prstGeom>
          <a:noFill/>
          <a:ln>
            <a:noFill/>
          </a:ln>
        </p:spPr>
        <p:txBody>
          <a:bodyPr spcFirstLastPara="1" wrap="square" lIns="91425" tIns="91425" rIns="91425" bIns="91425" anchor="t" anchorCtr="0">
            <a:noAutofit/>
          </a:bodyPr>
          <a:lstStyle/>
          <a:p>
            <a:pPr lvl="0"/>
            <a:r>
              <a:rPr lang="en" sz="1500" b="1" dirty="0" err="1">
                <a:solidFill>
                  <a:srgbClr val="CC0000"/>
                </a:solidFill>
                <a:latin typeface="Calibri"/>
                <a:ea typeface="Calibri"/>
                <a:cs typeface="Calibri"/>
                <a:sym typeface="Calibri"/>
              </a:rPr>
              <a:t>Revised&amp;Resubmitted</a:t>
            </a:r>
            <a:r>
              <a:rPr lang="en" sz="1500" b="1" dirty="0">
                <a:solidFill>
                  <a:srgbClr val="CC0000"/>
                </a:solidFill>
                <a:latin typeface="Calibri"/>
                <a:ea typeface="Calibri"/>
                <a:cs typeface="Calibri"/>
                <a:sym typeface="Calibri"/>
              </a:rPr>
              <a:t> at EMSE’25</a:t>
            </a:r>
            <a:endParaRPr sz="1500" b="1" dirty="0">
              <a:solidFill>
                <a:srgbClr val="CC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B1E2D2F5-C233-BBC3-D207-8C2247BF5E45}"/>
              </a:ext>
            </a:extLst>
          </p:cNvPr>
          <p:cNvSpPr>
            <a:spLocks noGrp="1"/>
          </p:cNvSpPr>
          <p:nvPr>
            <p:ph type="sldNum" sz="quarter" idx="12"/>
          </p:nvPr>
        </p:nvSpPr>
        <p:spPr/>
        <p:txBody>
          <a:bodyPr/>
          <a:lstStyle/>
          <a:p>
            <a:endParaRPr lang="en-US"/>
          </a:p>
        </p:txBody>
      </p:sp>
      <p:sp>
        <p:nvSpPr>
          <p:cNvPr id="3" name="Slide Number Placeholder 1">
            <a:extLst>
              <a:ext uri="{FF2B5EF4-FFF2-40B4-BE49-F238E27FC236}">
                <a16:creationId xmlns:a16="http://schemas.microsoft.com/office/drawing/2014/main" id="{A65AD14F-0909-E589-9346-90BD481DFDC2}"/>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21</a:t>
            </a:fld>
            <a:endParaRPr lang="en"/>
          </a:p>
        </p:txBody>
      </p:sp>
      <p:sp>
        <p:nvSpPr>
          <p:cNvPr id="5" name="Google Shape;344;p32">
            <a:extLst>
              <a:ext uri="{FF2B5EF4-FFF2-40B4-BE49-F238E27FC236}">
                <a16:creationId xmlns:a16="http://schemas.microsoft.com/office/drawing/2014/main" id="{900AE62E-1CD2-DF42-0A1A-95C9C66BE526}"/>
              </a:ext>
            </a:extLst>
          </p:cNvPr>
          <p:cNvSpPr txBox="1"/>
          <p:nvPr/>
        </p:nvSpPr>
        <p:spPr>
          <a:xfrm rot="-1790">
            <a:off x="3059587" y="1132706"/>
            <a:ext cx="2880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rgbClr val="CC0000"/>
                </a:solidFill>
                <a:latin typeface="Calibri"/>
                <a:ea typeface="Calibri"/>
                <a:cs typeface="Calibri"/>
                <a:sym typeface="Calibri"/>
              </a:rPr>
              <a:t>EMSE’24</a:t>
            </a:r>
            <a:endParaRPr sz="1500" b="1">
              <a:solidFill>
                <a:srgbClr val="CC0000"/>
              </a:solidFill>
              <a:latin typeface="Calibri"/>
              <a:ea typeface="Calibri"/>
              <a:cs typeface="Calibri"/>
              <a:sym typeface="Calibri"/>
            </a:endParaRPr>
          </a:p>
        </p:txBody>
      </p:sp>
      <p:sp>
        <p:nvSpPr>
          <p:cNvPr id="6" name="Google Shape;344;p32">
            <a:extLst>
              <a:ext uri="{FF2B5EF4-FFF2-40B4-BE49-F238E27FC236}">
                <a16:creationId xmlns:a16="http://schemas.microsoft.com/office/drawing/2014/main" id="{CE23A91D-118E-C37A-4211-4BD963B52106}"/>
              </a:ext>
            </a:extLst>
          </p:cNvPr>
          <p:cNvSpPr txBox="1"/>
          <p:nvPr/>
        </p:nvSpPr>
        <p:spPr>
          <a:xfrm rot="-1790">
            <a:off x="2073550" y="2071191"/>
            <a:ext cx="2880300" cy="37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b="1" dirty="0">
                <a:solidFill>
                  <a:srgbClr val="CC0000"/>
                </a:solidFill>
                <a:latin typeface="Calibri"/>
                <a:ea typeface="Calibri"/>
                <a:cs typeface="Calibri"/>
                <a:sym typeface="Calibri"/>
              </a:rPr>
              <a:t>Under Review at ICSE’26</a:t>
            </a:r>
          </a:p>
        </p:txBody>
      </p:sp>
      <p:cxnSp>
        <p:nvCxnSpPr>
          <p:cNvPr id="7" name="Straight Connector 6">
            <a:extLst>
              <a:ext uri="{FF2B5EF4-FFF2-40B4-BE49-F238E27FC236}">
                <a16:creationId xmlns:a16="http://schemas.microsoft.com/office/drawing/2014/main" id="{3F36C7DA-AA35-CA3F-5ED7-672C46C33536}"/>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8172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4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34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4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41"/>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3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36"/>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344"/>
                                        </p:tgtEl>
                                        <p:attrNameLst>
                                          <p:attrName>style.visibility</p:attrName>
                                        </p:attrNameLst>
                                      </p:cBhvr>
                                      <p:to>
                                        <p:strVal val="visible"/>
                                      </p:to>
                                    </p:set>
                                  </p:childTnLst>
                                </p:cTn>
                              </p:par>
                            </p:childTnLst>
                          </p:cTn>
                        </p:par>
                        <p:par>
                          <p:cTn id="52" fill="hold">
                            <p:stCondLst>
                              <p:cond delay="0"/>
                            </p:stCondLst>
                            <p:childTnLst>
                              <p:par>
                                <p:cTn id="53" presetID="1" presetClass="entr" presetSubtype="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951C-6710-5959-B7F9-397B2D62E7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30EBA-6485-8200-706C-9FA178CC64AA}"/>
              </a:ext>
            </a:extLst>
          </p:cNvPr>
          <p:cNvSpPr>
            <a:spLocks noGrp="1"/>
          </p:cNvSpPr>
          <p:nvPr>
            <p:ph type="ctrTitle"/>
          </p:nvPr>
        </p:nvSpPr>
        <p:spPr>
          <a:xfrm>
            <a:off x="701488" y="1676400"/>
            <a:ext cx="7741024" cy="1790700"/>
          </a:xfrm>
        </p:spPr>
        <p:txBody>
          <a:bodyPr anchor="ctr">
            <a:normAutofit fontScale="90000"/>
          </a:bodyPr>
          <a:lstStyle/>
          <a:p>
            <a:r>
              <a:rPr lang="en-US"/>
              <a:t>Part 1: Characterizing Trustworthiness of AI Model Reuse</a:t>
            </a:r>
          </a:p>
        </p:txBody>
      </p:sp>
      <p:sp>
        <p:nvSpPr>
          <p:cNvPr id="3" name="Slide Number Placeholder 2">
            <a:extLst>
              <a:ext uri="{FF2B5EF4-FFF2-40B4-BE49-F238E27FC236}">
                <a16:creationId xmlns:a16="http://schemas.microsoft.com/office/drawing/2014/main" id="{46F4E615-5C6A-FC8A-9C4F-418F646D8CA0}"/>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95CF5DDE-6345-C6DD-DB16-53857C1F3F8C}"/>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22</a:t>
            </a:fld>
            <a:endParaRPr lang="en"/>
          </a:p>
        </p:txBody>
      </p:sp>
    </p:spTree>
    <p:extLst>
      <p:ext uri="{BB962C8B-B14F-4D97-AF65-F5344CB8AC3E}">
        <p14:creationId xmlns:p14="http://schemas.microsoft.com/office/powerpoint/2010/main" val="3593197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0805998F-476D-B272-16D3-B688334B3152}"/>
            </a:ext>
          </a:extLst>
        </p:cNvPr>
        <p:cNvGrpSpPr/>
        <p:nvPr/>
      </p:nvGrpSpPr>
      <p:grpSpPr>
        <a:xfrm>
          <a:off x="0" y="0"/>
          <a:ext cx="0" cy="0"/>
          <a:chOff x="0" y="0"/>
          <a:chExt cx="0" cy="0"/>
        </a:xfrm>
      </p:grpSpPr>
      <p:sp>
        <p:nvSpPr>
          <p:cNvPr id="154" name="Google Shape;154;p24">
            <a:extLst>
              <a:ext uri="{FF2B5EF4-FFF2-40B4-BE49-F238E27FC236}">
                <a16:creationId xmlns:a16="http://schemas.microsoft.com/office/drawing/2014/main" id="{7F90D4EE-2748-1186-EAB7-45141605900E}"/>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What Do We Know So Far?</a:t>
            </a:r>
            <a:endParaRPr sz="3000" u="sng">
              <a:solidFill>
                <a:schemeClr val="dk2"/>
              </a:solidFill>
            </a:endParaRPr>
          </a:p>
        </p:txBody>
      </p:sp>
      <p:sp>
        <p:nvSpPr>
          <p:cNvPr id="2" name="Slide Number Placeholder 1">
            <a:extLst>
              <a:ext uri="{FF2B5EF4-FFF2-40B4-BE49-F238E27FC236}">
                <a16:creationId xmlns:a16="http://schemas.microsoft.com/office/drawing/2014/main" id="{18739D5B-4E93-6A33-6CB2-57B2714007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cxnSp>
        <p:nvCxnSpPr>
          <p:cNvPr id="3" name="Straight Connector 2">
            <a:extLst>
              <a:ext uri="{FF2B5EF4-FFF2-40B4-BE49-F238E27FC236}">
                <a16:creationId xmlns:a16="http://schemas.microsoft.com/office/drawing/2014/main" id="{0DD194FE-1E40-2BF3-DD69-64C3A5301BD4}"/>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165BB372-1D6E-0C86-39D0-FCA91A85C706}"/>
              </a:ext>
            </a:extLst>
          </p:cNvPr>
          <p:cNvSpPr txBox="1"/>
          <p:nvPr/>
        </p:nvSpPr>
        <p:spPr>
          <a:xfrm>
            <a:off x="1882432" y="163811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14" name="TextBox 13">
            <a:extLst>
              <a:ext uri="{FF2B5EF4-FFF2-40B4-BE49-F238E27FC236}">
                <a16:creationId xmlns:a16="http://schemas.microsoft.com/office/drawing/2014/main" id="{D7038B08-AB77-4027-A4CE-8492C7BD15BF}"/>
              </a:ext>
            </a:extLst>
          </p:cNvPr>
          <p:cNvSpPr txBox="1"/>
          <p:nvPr/>
        </p:nvSpPr>
        <p:spPr>
          <a:xfrm>
            <a:off x="1882430" y="3925141"/>
            <a:ext cx="179639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Characterization</a:t>
            </a:r>
          </a:p>
        </p:txBody>
      </p:sp>
      <p:sp>
        <p:nvSpPr>
          <p:cNvPr id="15" name="Down Arrow 14">
            <a:extLst>
              <a:ext uri="{FF2B5EF4-FFF2-40B4-BE49-F238E27FC236}">
                <a16:creationId xmlns:a16="http://schemas.microsoft.com/office/drawing/2014/main" id="{592CE666-0DC7-9200-DE00-A98A0EAA2C69}"/>
              </a:ext>
            </a:extLst>
          </p:cNvPr>
          <p:cNvSpPr/>
          <p:nvPr/>
        </p:nvSpPr>
        <p:spPr>
          <a:xfrm>
            <a:off x="2679628" y="2104284"/>
            <a:ext cx="202001" cy="172401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50EB217-7B67-1631-E0C5-8BC5351349AE}"/>
              </a:ext>
            </a:extLst>
          </p:cNvPr>
          <p:cNvSpPr txBox="1"/>
          <p:nvPr/>
        </p:nvSpPr>
        <p:spPr>
          <a:xfrm>
            <a:off x="4052817" y="1187114"/>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Trad. Software</a:t>
            </a:r>
          </a:p>
        </p:txBody>
      </p:sp>
      <p:sp>
        <p:nvSpPr>
          <p:cNvPr id="17" name="TextBox 16">
            <a:extLst>
              <a:ext uri="{FF2B5EF4-FFF2-40B4-BE49-F238E27FC236}">
                <a16:creationId xmlns:a16="http://schemas.microsoft.com/office/drawing/2014/main" id="{A0D5D33B-5F29-9A50-670E-0A4AAE03FAC3}"/>
              </a:ext>
            </a:extLst>
          </p:cNvPr>
          <p:cNvSpPr txBox="1"/>
          <p:nvPr/>
        </p:nvSpPr>
        <p:spPr>
          <a:xfrm>
            <a:off x="6181162" y="868685"/>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18" name="TextBox 17">
            <a:extLst>
              <a:ext uri="{FF2B5EF4-FFF2-40B4-BE49-F238E27FC236}">
                <a16:creationId xmlns:a16="http://schemas.microsoft.com/office/drawing/2014/main" id="{C51AEC7F-439A-4C98-DDE6-BC03CF470468}"/>
              </a:ext>
            </a:extLst>
          </p:cNvPr>
          <p:cNvSpPr txBox="1"/>
          <p:nvPr/>
        </p:nvSpPr>
        <p:spPr>
          <a:xfrm>
            <a:off x="6181161" y="1554019"/>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19" name="Straight Connector 18">
            <a:extLst>
              <a:ext uri="{FF2B5EF4-FFF2-40B4-BE49-F238E27FC236}">
                <a16:creationId xmlns:a16="http://schemas.microsoft.com/office/drawing/2014/main" id="{F434DA24-414D-5EBE-185D-FBA730541A9F}"/>
              </a:ext>
            </a:extLst>
          </p:cNvPr>
          <p:cNvCxnSpPr>
            <a:cxnSpLocks/>
            <a:stCxn id="4" idx="3"/>
            <a:endCxn id="16" idx="1"/>
          </p:cNvCxnSpPr>
          <p:nvPr/>
        </p:nvCxnSpPr>
        <p:spPr>
          <a:xfrm flipV="1">
            <a:off x="3678831" y="1371780"/>
            <a:ext cx="373986" cy="450997"/>
          </a:xfrm>
          <a:prstGeom prst="line">
            <a:avLst/>
          </a:prstGeom>
          <a:ln w="63500"/>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A32C7C68-EEEE-B83D-B555-BD3A2FD4E6FB}"/>
              </a:ext>
            </a:extLst>
          </p:cNvPr>
          <p:cNvCxnSpPr>
            <a:cxnSpLocks/>
            <a:stCxn id="16" idx="3"/>
            <a:endCxn id="17" idx="1"/>
          </p:cNvCxnSpPr>
          <p:nvPr/>
        </p:nvCxnSpPr>
        <p:spPr>
          <a:xfrm flipV="1">
            <a:off x="5849216" y="1053351"/>
            <a:ext cx="331946" cy="318429"/>
          </a:xfrm>
          <a:prstGeom prst="line">
            <a:avLst/>
          </a:prstGeom>
          <a:ln w="63500"/>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E3C0E1BC-44CB-9A81-E88A-12A65BD15736}"/>
              </a:ext>
            </a:extLst>
          </p:cNvPr>
          <p:cNvCxnSpPr>
            <a:cxnSpLocks/>
            <a:stCxn id="16" idx="3"/>
            <a:endCxn id="18" idx="1"/>
          </p:cNvCxnSpPr>
          <p:nvPr/>
        </p:nvCxnSpPr>
        <p:spPr>
          <a:xfrm>
            <a:off x="5849216" y="1371780"/>
            <a:ext cx="331945" cy="366905"/>
          </a:xfrm>
          <a:prstGeom prst="line">
            <a:avLst/>
          </a:prstGeom>
          <a:ln w="63500"/>
        </p:spPr>
        <p:style>
          <a:lnRef idx="3">
            <a:schemeClr val="dk1"/>
          </a:lnRef>
          <a:fillRef idx="0">
            <a:schemeClr val="dk1"/>
          </a:fillRef>
          <a:effectRef idx="2">
            <a:schemeClr val="dk1"/>
          </a:effectRef>
          <a:fontRef idx="minor">
            <a:schemeClr val="tx1"/>
          </a:fontRef>
        </p:style>
      </p:cxnSp>
      <p:sp>
        <p:nvSpPr>
          <p:cNvPr id="22" name="TextBox 21">
            <a:extLst>
              <a:ext uri="{FF2B5EF4-FFF2-40B4-BE49-F238E27FC236}">
                <a16:creationId xmlns:a16="http://schemas.microsoft.com/office/drawing/2014/main" id="{44167956-E08B-C419-BC17-E94B00EBB67E}"/>
              </a:ext>
            </a:extLst>
          </p:cNvPr>
          <p:cNvSpPr txBox="1"/>
          <p:nvPr/>
        </p:nvSpPr>
        <p:spPr>
          <a:xfrm>
            <a:off x="4052817" y="2067280"/>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PTMs</a:t>
            </a:r>
          </a:p>
        </p:txBody>
      </p:sp>
      <p:cxnSp>
        <p:nvCxnSpPr>
          <p:cNvPr id="23" name="Straight Connector 22">
            <a:extLst>
              <a:ext uri="{FF2B5EF4-FFF2-40B4-BE49-F238E27FC236}">
                <a16:creationId xmlns:a16="http://schemas.microsoft.com/office/drawing/2014/main" id="{76BA464E-0503-0CD6-4215-6F167265DDDC}"/>
              </a:ext>
            </a:extLst>
          </p:cNvPr>
          <p:cNvCxnSpPr>
            <a:cxnSpLocks/>
            <a:stCxn id="22" idx="1"/>
            <a:endCxn id="4" idx="3"/>
          </p:cNvCxnSpPr>
          <p:nvPr/>
        </p:nvCxnSpPr>
        <p:spPr>
          <a:xfrm flipH="1" flipV="1">
            <a:off x="3678831" y="1822777"/>
            <a:ext cx="373986" cy="429169"/>
          </a:xfrm>
          <a:prstGeom prst="line">
            <a:avLst/>
          </a:prstGeom>
          <a:ln w="63500"/>
        </p:spPr>
        <p:style>
          <a:lnRef idx="3">
            <a:schemeClr val="dk1"/>
          </a:lnRef>
          <a:fillRef idx="0">
            <a:schemeClr val="dk1"/>
          </a:fillRef>
          <a:effectRef idx="2">
            <a:schemeClr val="dk1"/>
          </a:effectRef>
          <a:fontRef idx="minor">
            <a:schemeClr val="tx1"/>
          </a:fontRef>
        </p:style>
      </p:cxnSp>
      <p:pic>
        <p:nvPicPr>
          <p:cNvPr id="24" name="Google Shape;80;p15">
            <a:extLst>
              <a:ext uri="{FF2B5EF4-FFF2-40B4-BE49-F238E27FC236}">
                <a16:creationId xmlns:a16="http://schemas.microsoft.com/office/drawing/2014/main" id="{3259ED97-3CBC-1A47-EB9D-3A44936E1A39}"/>
              </a:ext>
            </a:extLst>
          </p:cNvPr>
          <p:cNvPicPr preferRelativeResize="0"/>
          <p:nvPr/>
        </p:nvPicPr>
        <p:blipFill>
          <a:blip r:embed="rId3">
            <a:alphaModFix/>
          </a:blip>
          <a:stretch>
            <a:fillRect/>
          </a:stretch>
        </p:blipFill>
        <p:spPr>
          <a:xfrm>
            <a:off x="138479" y="3573055"/>
            <a:ext cx="1323575" cy="1446700"/>
          </a:xfrm>
          <a:prstGeom prst="rect">
            <a:avLst/>
          </a:prstGeom>
          <a:noFill/>
          <a:ln>
            <a:noFill/>
          </a:ln>
        </p:spPr>
      </p:pic>
      <p:sp>
        <p:nvSpPr>
          <p:cNvPr id="25" name="TextBox 24">
            <a:extLst>
              <a:ext uri="{FF2B5EF4-FFF2-40B4-BE49-F238E27FC236}">
                <a16:creationId xmlns:a16="http://schemas.microsoft.com/office/drawing/2014/main" id="{AFF5705C-2BF0-2175-BFBC-CF36237BAABC}"/>
              </a:ext>
            </a:extLst>
          </p:cNvPr>
          <p:cNvSpPr txBox="1"/>
          <p:nvPr/>
        </p:nvSpPr>
        <p:spPr>
          <a:xfrm>
            <a:off x="3910586" y="2845288"/>
            <a:ext cx="89250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Reuse</a:t>
            </a:r>
          </a:p>
        </p:txBody>
      </p:sp>
      <p:sp>
        <p:nvSpPr>
          <p:cNvPr id="26" name="TextBox 25">
            <a:extLst>
              <a:ext uri="{FF2B5EF4-FFF2-40B4-BE49-F238E27FC236}">
                <a16:creationId xmlns:a16="http://schemas.microsoft.com/office/drawing/2014/main" id="{1AFA7D7D-7235-88DE-084F-E5883FFB226F}"/>
              </a:ext>
            </a:extLst>
          </p:cNvPr>
          <p:cNvSpPr txBox="1"/>
          <p:nvPr/>
        </p:nvSpPr>
        <p:spPr>
          <a:xfrm>
            <a:off x="5165407" y="2834391"/>
            <a:ext cx="89250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Trust</a:t>
            </a:r>
          </a:p>
        </p:txBody>
      </p:sp>
      <p:cxnSp>
        <p:nvCxnSpPr>
          <p:cNvPr id="27" name="Straight Connector 26">
            <a:extLst>
              <a:ext uri="{FF2B5EF4-FFF2-40B4-BE49-F238E27FC236}">
                <a16:creationId xmlns:a16="http://schemas.microsoft.com/office/drawing/2014/main" id="{B7E4AE7F-8344-697A-6EE9-524A3384A79F}"/>
              </a:ext>
            </a:extLst>
          </p:cNvPr>
          <p:cNvCxnSpPr>
            <a:cxnSpLocks/>
            <a:stCxn id="22" idx="2"/>
            <a:endCxn id="25" idx="0"/>
          </p:cNvCxnSpPr>
          <p:nvPr/>
        </p:nvCxnSpPr>
        <p:spPr>
          <a:xfrm flipH="1">
            <a:off x="4356841" y="2436612"/>
            <a:ext cx="594176" cy="408676"/>
          </a:xfrm>
          <a:prstGeom prst="line">
            <a:avLst/>
          </a:prstGeom>
          <a:ln w="63500"/>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a16="http://schemas.microsoft.com/office/drawing/2014/main" id="{4C53DB94-EE76-FD48-310A-03047674AC3D}"/>
              </a:ext>
            </a:extLst>
          </p:cNvPr>
          <p:cNvCxnSpPr>
            <a:cxnSpLocks/>
            <a:stCxn id="22" idx="2"/>
            <a:endCxn id="26" idx="0"/>
          </p:cNvCxnSpPr>
          <p:nvPr/>
        </p:nvCxnSpPr>
        <p:spPr>
          <a:xfrm>
            <a:off x="4951017" y="2436612"/>
            <a:ext cx="660645" cy="397779"/>
          </a:xfrm>
          <a:prstGeom prst="line">
            <a:avLst/>
          </a:prstGeom>
          <a:ln w="63500"/>
        </p:spPr>
        <p:style>
          <a:lnRef idx="3">
            <a:schemeClr val="dk1"/>
          </a:lnRef>
          <a:fillRef idx="0">
            <a:schemeClr val="dk1"/>
          </a:fillRef>
          <a:effectRef idx="2">
            <a:schemeClr val="dk1"/>
          </a:effectRef>
          <a:fontRef idx="minor">
            <a:schemeClr val="tx1"/>
          </a:fontRef>
        </p:style>
      </p:cxnSp>
      <p:sp>
        <p:nvSpPr>
          <p:cNvPr id="34" name="Down Arrow 33">
            <a:extLst>
              <a:ext uri="{FF2B5EF4-FFF2-40B4-BE49-F238E27FC236}">
                <a16:creationId xmlns:a16="http://schemas.microsoft.com/office/drawing/2014/main" id="{6BC058BE-4A56-B816-655F-3EEC3007549F}"/>
              </a:ext>
            </a:extLst>
          </p:cNvPr>
          <p:cNvSpPr/>
          <p:nvPr/>
        </p:nvSpPr>
        <p:spPr>
          <a:xfrm rot="13299219">
            <a:off x="3710312" y="3167404"/>
            <a:ext cx="400549" cy="805006"/>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35" name="Down Arrow 34">
            <a:extLst>
              <a:ext uri="{FF2B5EF4-FFF2-40B4-BE49-F238E27FC236}">
                <a16:creationId xmlns:a16="http://schemas.microsoft.com/office/drawing/2014/main" id="{D70A6EBF-C420-8D6A-FBF4-AECAEF1FD555}"/>
              </a:ext>
            </a:extLst>
          </p:cNvPr>
          <p:cNvSpPr/>
          <p:nvPr/>
        </p:nvSpPr>
        <p:spPr>
          <a:xfrm rot="14379345">
            <a:off x="4287571" y="2973086"/>
            <a:ext cx="400549" cy="1576729"/>
          </a:xfrm>
          <a:prstGeom prst="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42" name="Picture 41" descr="A red question mark on a black background&#10;&#10;AI-generated content may be incorrect.">
            <a:extLst>
              <a:ext uri="{FF2B5EF4-FFF2-40B4-BE49-F238E27FC236}">
                <a16:creationId xmlns:a16="http://schemas.microsoft.com/office/drawing/2014/main" id="{84E51A99-368C-A14B-34D9-D080B35E0ABB}"/>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563849" y="2434185"/>
            <a:ext cx="882213" cy="882213"/>
          </a:xfrm>
          <a:prstGeom prst="rect">
            <a:avLst/>
          </a:prstGeom>
        </p:spPr>
      </p:pic>
      <p:pic>
        <p:nvPicPr>
          <p:cNvPr id="43" name="Picture 42" descr="A red question mark on a black background&#10;&#10;AI-generated content may be incorrect.">
            <a:extLst>
              <a:ext uri="{FF2B5EF4-FFF2-40B4-BE49-F238E27FC236}">
                <a16:creationId xmlns:a16="http://schemas.microsoft.com/office/drawing/2014/main" id="{CCC12611-23C7-F232-5FB6-E104026CB32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292462" y="2458458"/>
            <a:ext cx="882213" cy="882213"/>
          </a:xfrm>
          <a:prstGeom prst="rect">
            <a:avLst/>
          </a:prstGeom>
        </p:spPr>
      </p:pic>
    </p:spTree>
    <p:extLst>
      <p:ext uri="{BB962C8B-B14F-4D97-AF65-F5344CB8AC3E}">
        <p14:creationId xmlns:p14="http://schemas.microsoft.com/office/powerpoint/2010/main" val="227949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25" grpId="0" animBg="1"/>
      <p:bldP spid="26" grpId="0" animBg="1"/>
      <p:bldP spid="34"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79639DDB-10AF-99C5-4919-3FD5CA2DA3EE}"/>
            </a:ext>
          </a:extLst>
        </p:cNvPr>
        <p:cNvGrpSpPr/>
        <p:nvPr/>
      </p:nvGrpSpPr>
      <p:grpSpPr>
        <a:xfrm>
          <a:off x="0" y="0"/>
          <a:ext cx="0" cy="0"/>
          <a:chOff x="0" y="0"/>
          <a:chExt cx="0" cy="0"/>
        </a:xfrm>
      </p:grpSpPr>
      <p:sp>
        <p:nvSpPr>
          <p:cNvPr id="363" name="Google Shape;363;p34">
            <a:extLst>
              <a:ext uri="{FF2B5EF4-FFF2-40B4-BE49-F238E27FC236}">
                <a16:creationId xmlns:a16="http://schemas.microsoft.com/office/drawing/2014/main" id="{2DA3A608-A85F-1473-4DE2-886C7BF286BB}"/>
              </a:ext>
            </a:extLst>
          </p:cNvPr>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1</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Challenges and Practices of Deep Learning Reengineering</a:t>
            </a:r>
            <a:endParaRPr sz="4000">
              <a:solidFill>
                <a:schemeClr val="dk2"/>
              </a:solidFill>
            </a:endParaRPr>
          </a:p>
        </p:txBody>
      </p:sp>
      <p:sp>
        <p:nvSpPr>
          <p:cNvPr id="362" name="Google Shape;362;p34">
            <a:extLst>
              <a:ext uri="{FF2B5EF4-FFF2-40B4-BE49-F238E27FC236}">
                <a16:creationId xmlns:a16="http://schemas.microsoft.com/office/drawing/2014/main" id="{F9B23CFC-7F22-FD4F-6A2F-49C8E8B55087}"/>
              </a:ext>
            </a:extLst>
          </p:cNvPr>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4" name="Google Shape;364;p34">
            <a:extLst>
              <a:ext uri="{FF2B5EF4-FFF2-40B4-BE49-F238E27FC236}">
                <a16:creationId xmlns:a16="http://schemas.microsoft.com/office/drawing/2014/main" id="{97B07476-1838-A1EE-EF1D-4AF7D55E98AE}"/>
              </a:ext>
            </a:extLst>
          </p:cNvPr>
          <p:cNvSpPr txBox="1"/>
          <p:nvPr/>
        </p:nvSpPr>
        <p:spPr>
          <a:xfrm>
            <a:off x="0" y="4398367"/>
            <a:ext cx="8832300" cy="923299"/>
          </a:xfrm>
          <a:prstGeom prst="rect">
            <a:avLst/>
          </a:prstGeom>
          <a:noFill/>
          <a:ln>
            <a:noFill/>
          </a:ln>
        </p:spPr>
        <p:txBody>
          <a:bodyPr spcFirstLastPara="1" wrap="square" lIns="91425" tIns="91425" rIns="91425" bIns="91425" anchor="t" anchorCtr="0">
            <a:spAutoFit/>
          </a:bodyPr>
          <a:lstStyle/>
          <a:p>
            <a:pPr marL="0" indent="0">
              <a:buNone/>
            </a:pPr>
            <a:r>
              <a:rPr lang="en-US" sz="800" b="1">
                <a:latin typeface="Arial" panose="020B0604020202020204" pitchFamily="34" charset="0"/>
                <a:cs typeface="Arial" panose="020B0604020202020204" pitchFamily="34" charset="0"/>
              </a:rPr>
              <a:t>[EMSE’24]</a:t>
            </a:r>
            <a:r>
              <a:rPr lang="en-US" sz="800">
                <a:latin typeface="Arial" panose="020B0604020202020204" pitchFamily="34" charset="0"/>
                <a:cs typeface="Arial" panose="020B0604020202020204" pitchFamily="34" charset="0"/>
              </a:rPr>
              <a:t>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Banna, Vivek, Goel, Synovic, Klingensmith, </a:t>
            </a:r>
            <a:r>
              <a:rPr lang="en-US" sz="800" err="1">
                <a:latin typeface="Arial" panose="020B0604020202020204" pitchFamily="34" charset="0"/>
                <a:cs typeface="Arial" panose="020B0604020202020204" pitchFamily="34" charset="0"/>
              </a:rPr>
              <a:t>Thiruvathukal</a:t>
            </a:r>
            <a:r>
              <a:rPr lang="en-US" sz="800">
                <a:latin typeface="Arial" panose="020B0604020202020204" pitchFamily="34" charset="0"/>
                <a:cs typeface="Arial" panose="020B0604020202020204" pitchFamily="34" charset="0"/>
              </a:rPr>
              <a:t>, and Davis. Challenges and Practices of Deep Learning Model Reengineering: A Case Study on Computer Vision. Empirical Software Engineering (EMSE’24). 63 pages.</a:t>
            </a:r>
          </a:p>
          <a:p>
            <a:pPr marL="0" indent="0">
              <a:buNone/>
            </a:pPr>
            <a:r>
              <a:rPr lang="en-US" sz="800" b="1">
                <a:latin typeface="Arial" panose="020B0604020202020204" pitchFamily="34" charset="0"/>
                <a:cs typeface="Arial" panose="020B0604020202020204" pitchFamily="34" charset="0"/>
              </a:rPr>
              <a:t>[arXiv’21]</a:t>
            </a:r>
            <a:r>
              <a:rPr lang="en-US" sz="800">
                <a:latin typeface="Arial" panose="020B0604020202020204" pitchFamily="34" charset="0"/>
                <a:cs typeface="Arial" panose="020B0604020202020204" pitchFamily="34" charset="0"/>
              </a:rPr>
              <a:t> Banna, </a:t>
            </a:r>
            <a:r>
              <a:rPr lang="en-US" sz="800" err="1">
                <a:latin typeface="Arial" panose="020B0604020202020204" pitchFamily="34" charset="0"/>
                <a:cs typeface="Arial" panose="020B0604020202020204" pitchFamily="34" charset="0"/>
              </a:rPr>
              <a:t>Chinnakotla</a:t>
            </a:r>
            <a:r>
              <a:rPr lang="en-US" sz="800">
                <a:latin typeface="Arial" panose="020B0604020202020204" pitchFamily="34" charset="0"/>
                <a:cs typeface="Arial" panose="020B0604020202020204" pitchFamily="34" charset="0"/>
              </a:rPr>
              <a:t>, Yan, </a:t>
            </a:r>
            <a:r>
              <a:rPr lang="en-US" sz="800" err="1">
                <a:latin typeface="Arial" panose="020B0604020202020204" pitchFamily="34" charset="0"/>
                <a:cs typeface="Arial" panose="020B0604020202020204" pitchFamily="34" charset="0"/>
              </a:rPr>
              <a:t>Vegesana</a:t>
            </a:r>
            <a:r>
              <a:rPr lang="en-US" sz="800">
                <a:latin typeface="Arial" panose="020B0604020202020204" pitchFamily="34" charset="0"/>
                <a:cs typeface="Arial" panose="020B0604020202020204" pitchFamily="34" charset="0"/>
              </a:rPr>
              <a:t>, Vivek, Krishnappa,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Lu, </a:t>
            </a:r>
            <a:r>
              <a:rPr lang="en-US" sz="800" err="1">
                <a:latin typeface="Arial" panose="020B0604020202020204" pitchFamily="34" charset="0"/>
                <a:cs typeface="Arial" panose="020B0604020202020204" pitchFamily="34" charset="0"/>
              </a:rPr>
              <a:t>Thiruvathukal</a:t>
            </a:r>
            <a:r>
              <a:rPr lang="en-US" sz="800">
                <a:latin typeface="Arial" panose="020B0604020202020204" pitchFamily="34" charset="0"/>
                <a:cs typeface="Arial" panose="020B0604020202020204" pitchFamily="34" charset="0"/>
              </a:rPr>
              <a:t>, and Davis. An Experience Report on Machine Learning Reproducibility: Guidance for Practitioners and TensorFlow Model Garden Contributors. https://</a:t>
            </a:r>
            <a:r>
              <a:rPr lang="en-US" sz="800" err="1">
                <a:latin typeface="Arial" panose="020B0604020202020204" pitchFamily="34" charset="0"/>
                <a:cs typeface="Arial" panose="020B0604020202020204" pitchFamily="34" charset="0"/>
              </a:rPr>
              <a:t>arxiv.org</a:t>
            </a:r>
            <a:r>
              <a:rPr lang="en-US" sz="800">
                <a:latin typeface="Arial" panose="020B0604020202020204" pitchFamily="34" charset="0"/>
                <a:cs typeface="Arial" panose="020B0604020202020204" pitchFamily="34" charset="0"/>
              </a:rPr>
              <a:t>/abs/2107.00821. 2021.</a:t>
            </a:r>
          </a:p>
          <a:p>
            <a:pPr marL="0" indent="0">
              <a:buNone/>
            </a:pPr>
            <a:r>
              <a:rPr lang="en-US" sz="800" b="1">
                <a:latin typeface="Arial" panose="020B0604020202020204" pitchFamily="34" charset="0"/>
                <a:cs typeface="Arial" panose="020B0604020202020204" pitchFamily="34" charset="0"/>
              </a:rPr>
              <a:t>[arXiv’24]</a:t>
            </a:r>
            <a:r>
              <a:rPr lang="en-US" sz="800">
                <a:latin typeface="Arial" panose="020B0604020202020204" pitchFamily="34" charset="0"/>
                <a:cs typeface="Arial" panose="020B0604020202020204" pitchFamily="34" charset="0"/>
              </a:rPr>
              <a:t> Purohit,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Ravikiran, and Davis. A Partial Replication of </a:t>
            </a:r>
            <a:r>
              <a:rPr lang="en-US" sz="800" err="1">
                <a:latin typeface="Arial" panose="020B0604020202020204" pitchFamily="34" charset="0"/>
                <a:cs typeface="Arial" panose="020B0604020202020204" pitchFamily="34" charset="0"/>
              </a:rPr>
              <a:t>MaskFormer</a:t>
            </a:r>
            <a:r>
              <a:rPr lang="en-US" sz="800">
                <a:latin typeface="Arial" panose="020B0604020202020204" pitchFamily="34" charset="0"/>
                <a:cs typeface="Arial" panose="020B0604020202020204" pitchFamily="34" charset="0"/>
              </a:rPr>
              <a:t> in TensorFlow on TPUs for the TensorFlow Model Garden. https://</a:t>
            </a:r>
            <a:r>
              <a:rPr lang="en-US" sz="800" err="1">
                <a:latin typeface="Arial" panose="020B0604020202020204" pitchFamily="34" charset="0"/>
                <a:cs typeface="Arial" panose="020B0604020202020204" pitchFamily="34" charset="0"/>
              </a:rPr>
              <a:t>arxiv.org</a:t>
            </a:r>
            <a:r>
              <a:rPr lang="en-US" sz="800">
                <a:latin typeface="Arial" panose="020B0604020202020204" pitchFamily="34" charset="0"/>
                <a:cs typeface="Arial" panose="020B0604020202020204" pitchFamily="34" charset="0"/>
              </a:rPr>
              <a:t>/abs/2404.18801. 2024.</a:t>
            </a:r>
          </a:p>
          <a:p>
            <a:pPr marL="0" lvl="0" indent="0" algn="l" rtl="0">
              <a:spcBef>
                <a:spcPts val="0"/>
              </a:spcBef>
              <a:spcAft>
                <a:spcPts val="0"/>
              </a:spcAft>
              <a:buNone/>
            </a:pPr>
            <a:endParaRPr sz="800">
              <a:solidFill>
                <a:schemeClr val="dk1"/>
              </a:solidFill>
            </a:endParaRPr>
          </a:p>
        </p:txBody>
      </p:sp>
      <p:sp>
        <p:nvSpPr>
          <p:cNvPr id="2" name="Slide Number Placeholder 1">
            <a:extLst>
              <a:ext uri="{FF2B5EF4-FFF2-40B4-BE49-F238E27FC236}">
                <a16:creationId xmlns:a16="http://schemas.microsoft.com/office/drawing/2014/main" id="{EAD1E626-4DD3-5CF3-A2C4-A21E2E3CF4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4" name="TextBox 3">
            <a:extLst>
              <a:ext uri="{FF2B5EF4-FFF2-40B4-BE49-F238E27FC236}">
                <a16:creationId xmlns:a16="http://schemas.microsoft.com/office/drawing/2014/main" id="{E3186620-9FE7-C041-0EAE-0B220C5EF3A1}"/>
              </a:ext>
            </a:extLst>
          </p:cNvPr>
          <p:cNvSpPr txBox="1"/>
          <p:nvPr/>
        </p:nvSpPr>
        <p:spPr>
          <a:xfrm>
            <a:off x="0" y="-32883"/>
            <a:ext cx="4572000" cy="369332"/>
          </a:xfrm>
          <a:prstGeom prst="rect">
            <a:avLst/>
          </a:prstGeom>
          <a:noFill/>
        </p:spPr>
        <p:txBody>
          <a:bodyPr wrap="square">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[Presented in the Preliminary Exam]</a:t>
            </a:r>
          </a:p>
        </p:txBody>
      </p:sp>
    </p:spTree>
    <p:extLst>
      <p:ext uri="{BB962C8B-B14F-4D97-AF65-F5344CB8AC3E}">
        <p14:creationId xmlns:p14="http://schemas.microsoft.com/office/powerpoint/2010/main" val="4208774973"/>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g5505122360270894_467"/>
          <p:cNvPicPr preferRelativeResize="0"/>
          <p:nvPr/>
        </p:nvPicPr>
        <p:blipFill>
          <a:blip r:embed="rId3">
            <a:alphaModFix/>
          </a:blip>
          <a:stretch>
            <a:fillRect/>
          </a:stretch>
        </p:blipFill>
        <p:spPr>
          <a:xfrm>
            <a:off x="-247650" y="691150"/>
            <a:ext cx="5029201" cy="4205825"/>
          </a:xfrm>
          <a:prstGeom prst="rect">
            <a:avLst/>
          </a:prstGeom>
          <a:noFill/>
          <a:ln>
            <a:noFill/>
          </a:ln>
        </p:spPr>
      </p:pic>
      <p:sp>
        <p:nvSpPr>
          <p:cNvPr id="296" name="Google Shape;296;g5505122360270894_467"/>
          <p:cNvSpPr/>
          <p:nvPr/>
        </p:nvSpPr>
        <p:spPr>
          <a:xfrm>
            <a:off x="123825" y="685800"/>
            <a:ext cx="4581300" cy="4267200"/>
          </a:xfrm>
          <a:prstGeom prst="rect">
            <a:avLst/>
          </a:prstGeom>
          <a:noFill/>
          <a:ln w="28575" cap="flat" cmpd="sng">
            <a:solidFill>
              <a:srgbClr val="4A86E8"/>
            </a:solidFill>
            <a:prstDash val="lg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7" name="Google Shape;297;g5505122360270894_467"/>
          <p:cNvSpPr txBox="1">
            <a:spLocks noGrp="1"/>
          </p:cNvSpPr>
          <p:nvPr>
            <p:ph type="title"/>
          </p:nvPr>
        </p:nvSpPr>
        <p:spPr>
          <a:xfrm>
            <a:off x="277150" y="88825"/>
            <a:ext cx="8487600" cy="478500"/>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a:t>DL Model Engineering Life Cycle</a:t>
            </a:r>
            <a:endParaRPr sz="3000"/>
          </a:p>
        </p:txBody>
      </p:sp>
      <p:cxnSp>
        <p:nvCxnSpPr>
          <p:cNvPr id="299" name="Google Shape;299;g5505122360270894_467"/>
          <p:cNvCxnSpPr/>
          <p:nvPr/>
        </p:nvCxnSpPr>
        <p:spPr>
          <a:xfrm>
            <a:off x="4781550" y="1314450"/>
            <a:ext cx="1171500" cy="190500"/>
          </a:xfrm>
          <a:prstGeom prst="straightConnector1">
            <a:avLst/>
          </a:prstGeom>
          <a:noFill/>
          <a:ln w="38100" cap="flat" cmpd="sng">
            <a:solidFill>
              <a:schemeClr val="dk1"/>
            </a:solidFill>
            <a:prstDash val="solid"/>
            <a:round/>
            <a:headEnd type="none" w="med" len="med"/>
            <a:tailEnd type="triangle" w="med" len="med"/>
          </a:ln>
        </p:spPr>
      </p:cxnSp>
      <p:cxnSp>
        <p:nvCxnSpPr>
          <p:cNvPr id="300" name="Google Shape;300;g5505122360270894_467"/>
          <p:cNvCxnSpPr/>
          <p:nvPr/>
        </p:nvCxnSpPr>
        <p:spPr>
          <a:xfrm>
            <a:off x="4810125" y="2590800"/>
            <a:ext cx="1247700" cy="57000"/>
          </a:xfrm>
          <a:prstGeom prst="straightConnector1">
            <a:avLst/>
          </a:prstGeom>
          <a:noFill/>
          <a:ln w="38100" cap="flat" cmpd="sng">
            <a:solidFill>
              <a:schemeClr val="dk1"/>
            </a:solidFill>
            <a:prstDash val="solid"/>
            <a:round/>
            <a:headEnd type="none" w="med" len="med"/>
            <a:tailEnd type="triangle" w="med" len="med"/>
          </a:ln>
        </p:spPr>
      </p:cxnSp>
      <p:sp>
        <p:nvSpPr>
          <p:cNvPr id="301" name="Google Shape;301;g5505122360270894_467"/>
          <p:cNvSpPr txBox="1"/>
          <p:nvPr/>
        </p:nvSpPr>
        <p:spPr>
          <a:xfrm>
            <a:off x="5943600" y="1276350"/>
            <a:ext cx="2466900" cy="5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262626"/>
                </a:solidFill>
                <a:latin typeface="Calibri"/>
                <a:ea typeface="Calibri"/>
                <a:cs typeface="Calibri"/>
                <a:sym typeface="Calibri"/>
              </a:rPr>
              <a:t>“</a:t>
            </a:r>
            <a:r>
              <a:rPr lang="en-US" sz="2500" b="1" u="sng">
                <a:solidFill>
                  <a:srgbClr val="262626"/>
                </a:solidFill>
                <a:latin typeface="Calibri"/>
                <a:ea typeface="Calibri"/>
                <a:cs typeface="Calibri"/>
                <a:sym typeface="Calibri"/>
              </a:rPr>
              <a:t>Product</a:t>
            </a:r>
            <a:r>
              <a:rPr lang="en-US" sz="2500">
                <a:solidFill>
                  <a:srgbClr val="262626"/>
                </a:solidFill>
                <a:latin typeface="Calibri"/>
                <a:ea typeface="Calibri"/>
                <a:cs typeface="Calibri"/>
                <a:sym typeface="Calibri"/>
              </a:rPr>
              <a:t>” view</a:t>
            </a:r>
            <a:endParaRPr sz="2500">
              <a:solidFill>
                <a:srgbClr val="262626"/>
              </a:solidFill>
              <a:latin typeface="Calibri"/>
              <a:ea typeface="Calibri"/>
              <a:cs typeface="Calibri"/>
              <a:sym typeface="Calibri"/>
            </a:endParaRPr>
          </a:p>
        </p:txBody>
      </p:sp>
      <p:sp>
        <p:nvSpPr>
          <p:cNvPr id="302" name="Google Shape;302;g5505122360270894_467"/>
          <p:cNvSpPr txBox="1"/>
          <p:nvPr/>
        </p:nvSpPr>
        <p:spPr>
          <a:xfrm>
            <a:off x="6057825" y="2443188"/>
            <a:ext cx="2466900" cy="5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solidFill>
                  <a:srgbClr val="262626"/>
                </a:solidFill>
                <a:latin typeface="Calibri"/>
                <a:ea typeface="Calibri"/>
                <a:cs typeface="Calibri"/>
                <a:sym typeface="Calibri"/>
              </a:rPr>
              <a:t>“</a:t>
            </a:r>
            <a:r>
              <a:rPr lang="en-US" sz="2500" b="1" u="sng">
                <a:solidFill>
                  <a:srgbClr val="262626"/>
                </a:solidFill>
                <a:latin typeface="Calibri"/>
                <a:ea typeface="Calibri"/>
                <a:cs typeface="Calibri"/>
                <a:sym typeface="Calibri"/>
              </a:rPr>
              <a:t>Process</a:t>
            </a:r>
            <a:r>
              <a:rPr lang="en-US" sz="2500">
                <a:solidFill>
                  <a:srgbClr val="262626"/>
                </a:solidFill>
                <a:latin typeface="Calibri"/>
                <a:ea typeface="Calibri"/>
                <a:cs typeface="Calibri"/>
                <a:sym typeface="Calibri"/>
              </a:rPr>
              <a:t>” view</a:t>
            </a:r>
            <a:endParaRPr sz="2500">
              <a:solidFill>
                <a:srgbClr val="262626"/>
              </a:solidFill>
              <a:latin typeface="Calibri"/>
              <a:ea typeface="Calibri"/>
              <a:cs typeface="Calibri"/>
              <a:sym typeface="Calibri"/>
            </a:endParaRPr>
          </a:p>
        </p:txBody>
      </p:sp>
      <p:sp>
        <p:nvSpPr>
          <p:cNvPr id="303" name="Google Shape;303;g5505122360270894_467"/>
          <p:cNvSpPr txBox="1"/>
          <p:nvPr/>
        </p:nvSpPr>
        <p:spPr>
          <a:xfrm>
            <a:off x="5143500" y="3068900"/>
            <a:ext cx="3695700" cy="1991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US" sz="2000" u="sng">
                <a:solidFill>
                  <a:srgbClr val="980000"/>
                </a:solidFill>
              </a:rPr>
              <a:t>“Beyond-the-product” </a:t>
            </a:r>
            <a:r>
              <a:rPr lang="en-US" sz="2000">
                <a:solidFill>
                  <a:srgbClr val="980000"/>
                </a:solidFill>
              </a:rPr>
              <a:t>interpretation of failures  </a:t>
            </a:r>
            <a:endParaRPr sz="2000">
              <a:solidFill>
                <a:srgbClr val="980000"/>
              </a:solidFill>
            </a:endParaRPr>
          </a:p>
          <a:p>
            <a:pPr marL="0" lvl="0" indent="0" algn="ctr" rtl="0">
              <a:lnSpc>
                <a:spcPct val="115000"/>
              </a:lnSpc>
              <a:spcBef>
                <a:spcPts val="1200"/>
              </a:spcBef>
              <a:spcAft>
                <a:spcPts val="1200"/>
              </a:spcAft>
              <a:buNone/>
            </a:pPr>
            <a:r>
              <a:rPr lang="en-US" sz="3600">
                <a:solidFill>
                  <a:srgbClr val="980000"/>
                </a:solidFill>
              </a:rPr>
              <a:t>→</a:t>
            </a:r>
            <a:r>
              <a:rPr lang="en-US" sz="2900">
                <a:solidFill>
                  <a:srgbClr val="980000"/>
                </a:solidFill>
              </a:rPr>
              <a:t> </a:t>
            </a:r>
            <a:r>
              <a:rPr lang="en-US" sz="2000">
                <a:solidFill>
                  <a:srgbClr val="980000"/>
                </a:solidFill>
              </a:rPr>
              <a:t>better understanding how defects arise</a:t>
            </a:r>
            <a:endParaRPr sz="2000">
              <a:solidFill>
                <a:srgbClr val="980000"/>
              </a:solidFill>
            </a:endParaRPr>
          </a:p>
        </p:txBody>
      </p:sp>
      <p:sp>
        <p:nvSpPr>
          <p:cNvPr id="304" name="Google Shape;304;g5505122360270894_467"/>
          <p:cNvSpPr txBox="1"/>
          <p:nvPr/>
        </p:nvSpPr>
        <p:spPr>
          <a:xfrm>
            <a:off x="4648200" y="582600"/>
            <a:ext cx="3914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0070C0"/>
                </a:solidFill>
                <a:latin typeface="Calibri"/>
                <a:ea typeface="Calibri"/>
                <a:cs typeface="Calibri"/>
                <a:sym typeface="Calibri"/>
              </a:rPr>
              <a:t>Model engineering</a:t>
            </a:r>
            <a:endParaRPr sz="2000" b="1">
              <a:solidFill>
                <a:srgbClr val="0070C0"/>
              </a:solidFill>
              <a:latin typeface="Calibri"/>
              <a:ea typeface="Calibri"/>
              <a:cs typeface="Calibri"/>
              <a:sym typeface="Calibri"/>
            </a:endParaRPr>
          </a:p>
          <a:p>
            <a:pPr marL="0" lvl="0" indent="0" algn="l" rtl="0">
              <a:spcBef>
                <a:spcPts val="0"/>
              </a:spcBef>
              <a:spcAft>
                <a:spcPts val="0"/>
              </a:spcAft>
              <a:buNone/>
            </a:pPr>
            <a:r>
              <a:rPr lang="en-US" sz="2000" b="1">
                <a:solidFill>
                  <a:srgbClr val="0070C0"/>
                </a:solidFill>
                <a:latin typeface="Calibri"/>
                <a:ea typeface="Calibri"/>
                <a:cs typeface="Calibri"/>
                <a:sym typeface="Calibri"/>
              </a:rPr>
              <a:t>(focus of prior work)</a:t>
            </a:r>
            <a:endParaRPr sz="2000" b="1">
              <a:solidFill>
                <a:srgbClr val="0070C0"/>
              </a:solidFill>
              <a:latin typeface="Calibri"/>
              <a:ea typeface="Calibri"/>
              <a:cs typeface="Calibri"/>
              <a:sym typeface="Calibri"/>
            </a:endParaRPr>
          </a:p>
        </p:txBody>
      </p:sp>
      <p:sp>
        <p:nvSpPr>
          <p:cNvPr id="305" name="Google Shape;305;g5505122360270894_467"/>
          <p:cNvSpPr/>
          <p:nvPr/>
        </p:nvSpPr>
        <p:spPr>
          <a:xfrm>
            <a:off x="47625" y="2200275"/>
            <a:ext cx="4734000" cy="2628900"/>
          </a:xfrm>
          <a:prstGeom prst="rect">
            <a:avLst/>
          </a:prstGeom>
          <a:noFill/>
          <a:ln w="28575" cap="flat" cmpd="sng">
            <a:solidFill>
              <a:srgbClr val="B954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06" name="Google Shape;306;g5505122360270894_467"/>
          <p:cNvSpPr txBox="1"/>
          <p:nvPr/>
        </p:nvSpPr>
        <p:spPr>
          <a:xfrm>
            <a:off x="4781550" y="1774875"/>
            <a:ext cx="39147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rgbClr val="B95450"/>
                </a:solidFill>
                <a:latin typeface="Calibri"/>
                <a:ea typeface="Calibri"/>
                <a:cs typeface="Calibri"/>
                <a:sym typeface="Calibri"/>
              </a:rPr>
              <a:t>Model reengineering</a:t>
            </a:r>
            <a:endParaRPr sz="2000" b="1">
              <a:solidFill>
                <a:srgbClr val="B95450"/>
              </a:solidFill>
              <a:latin typeface="Calibri"/>
              <a:ea typeface="Calibri"/>
              <a:cs typeface="Calibri"/>
              <a:sym typeface="Calibri"/>
            </a:endParaRPr>
          </a:p>
          <a:p>
            <a:pPr marL="0" lvl="0" indent="0" algn="l" rtl="0">
              <a:spcBef>
                <a:spcPts val="0"/>
              </a:spcBef>
              <a:spcAft>
                <a:spcPts val="0"/>
              </a:spcAft>
              <a:buNone/>
            </a:pPr>
            <a:r>
              <a:rPr lang="en-US" sz="2000" b="1">
                <a:solidFill>
                  <a:srgbClr val="B95450"/>
                </a:solidFill>
                <a:latin typeface="Calibri"/>
                <a:ea typeface="Calibri"/>
                <a:cs typeface="Calibri"/>
                <a:sym typeface="Calibri"/>
              </a:rPr>
              <a:t>(focus of our study)</a:t>
            </a:r>
            <a:endParaRPr sz="2000" b="1">
              <a:solidFill>
                <a:srgbClr val="B9545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9DEB28D1-9A3D-B204-F2DB-BEE2F6137E0B}"/>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25</a:t>
            </a:fld>
            <a:endParaRPr lang="en-US"/>
          </a:p>
        </p:txBody>
      </p:sp>
      <p:sp>
        <p:nvSpPr>
          <p:cNvPr id="4" name="Slide Number Placeholder 1">
            <a:extLst>
              <a:ext uri="{FF2B5EF4-FFF2-40B4-BE49-F238E27FC236}">
                <a16:creationId xmlns:a16="http://schemas.microsoft.com/office/drawing/2014/main" id="{191849E6-E71B-9A33-51EC-E15EE3F7F55A}"/>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r>
              <a:rPr lang="en" sz="1800" b="0">
                <a:solidFill>
                  <a:schemeClr val="tx1"/>
                </a:solidFill>
                <a:latin typeface="+mn-lt"/>
                <a:ea typeface="+mn-ea"/>
                <a:cs typeface="+mn-cs"/>
              </a:rPr>
              <a:t>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g30f57bf3b07_1_2"/>
          <p:cNvSpPr txBox="1">
            <a:spLocks noGrp="1"/>
          </p:cNvSpPr>
          <p:nvPr>
            <p:ph type="title"/>
          </p:nvPr>
        </p:nvSpPr>
        <p:spPr>
          <a:xfrm>
            <a:off x="277148" y="88822"/>
            <a:ext cx="8043900" cy="478500"/>
          </a:xfrm>
          <a:prstGeom prst="rect">
            <a:avLst/>
          </a:prstGeom>
          <a:noFill/>
          <a:ln>
            <a:noFill/>
          </a:ln>
        </p:spPr>
        <p:txBody>
          <a:bodyPr spcFirstLastPara="1" wrap="square" lIns="182875" tIns="182875" rIns="182875" bIns="182875" anchor="ctr" anchorCtr="0">
            <a:noAutofit/>
          </a:bodyPr>
          <a:lstStyle/>
          <a:p>
            <a:pPr marL="0" lvl="0" indent="0" algn="l" rtl="0">
              <a:spcBef>
                <a:spcPts val="0"/>
              </a:spcBef>
              <a:spcAft>
                <a:spcPts val="0"/>
              </a:spcAft>
              <a:buClr>
                <a:schemeClr val="dk1"/>
              </a:buClr>
              <a:buSzPts val="1100"/>
              <a:buFont typeface="Arial"/>
              <a:buNone/>
            </a:pPr>
            <a:r>
              <a:rPr lang="en-US" sz="2000" b="1"/>
              <a:t>Results – </a:t>
            </a:r>
            <a:r>
              <a:rPr lang="en-US" sz="2000"/>
              <a:t>DL Reengineering Challenges</a:t>
            </a:r>
            <a:endParaRPr sz="2000"/>
          </a:p>
        </p:txBody>
      </p:sp>
      <p:sp>
        <p:nvSpPr>
          <p:cNvPr id="490" name="Google Shape;490;g30f57bf3b07_1_2"/>
          <p:cNvSpPr txBox="1"/>
          <p:nvPr/>
        </p:nvSpPr>
        <p:spPr>
          <a:xfrm>
            <a:off x="357150" y="786102"/>
            <a:ext cx="8429700" cy="3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i="1">
                <a:solidFill>
                  <a:srgbClr val="262626"/>
                </a:solidFill>
                <a:latin typeface="Calibri"/>
                <a:ea typeface="Calibri"/>
                <a:cs typeface="Calibri"/>
                <a:sym typeface="Calibri"/>
              </a:rPr>
              <a:t>Model operationalization</a:t>
            </a:r>
          </a:p>
          <a:p>
            <a:pPr marL="914400" lvl="1" indent="-342900" algn="l" rtl="0">
              <a:spcBef>
                <a:spcPts val="0"/>
              </a:spcBef>
              <a:spcAft>
                <a:spcPts val="0"/>
              </a:spcAft>
              <a:buClr>
                <a:srgbClr val="262626"/>
              </a:buClr>
              <a:buSzPts val="1800"/>
              <a:buFont typeface="Calibri"/>
              <a:buAutoNum type="alphaLcPeriod"/>
            </a:pPr>
            <a:r>
              <a:rPr lang="en-US" sz="1800" i="1">
                <a:solidFill>
                  <a:srgbClr val="262626"/>
                </a:solidFill>
                <a:latin typeface="Calibri"/>
                <a:ea typeface="Calibri"/>
                <a:cs typeface="Calibri"/>
                <a:sym typeface="Calibri"/>
              </a:rPr>
              <a:t>“</a:t>
            </a:r>
            <a:r>
              <a:rPr lang="en-US" sz="1800" i="1">
                <a:solidFill>
                  <a:srgbClr val="262626"/>
                </a:solidFill>
                <a:latin typeface="Calibri"/>
                <a:ea typeface="Calibri"/>
                <a:cs typeface="Calibri"/>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2"/>
                  </a:ext>
                </a:extLst>
              </a:rPr>
              <a:t>Understanding</a:t>
            </a:r>
            <a:r>
              <a:rPr lang="en-US" sz="1800" i="1">
                <a:solidFill>
                  <a:srgbClr val="262626"/>
                </a:solidFill>
                <a:latin typeface="Calibri"/>
                <a:ea typeface="Calibri"/>
                <a:cs typeface="Calibri"/>
                <a:sym typeface="Calibri"/>
              </a:rPr>
              <a:t> the previous work is often the most difficult part ...translating that information and transmitting that information in an efficient way can be very hard”</a:t>
            </a:r>
          </a:p>
          <a:p>
            <a:pPr marL="914400" lvl="1" indent="-342900" algn="l" rtl="0">
              <a:spcBef>
                <a:spcPts val="0"/>
              </a:spcBef>
              <a:spcAft>
                <a:spcPts val="0"/>
              </a:spcAft>
              <a:buClr>
                <a:srgbClr val="262626"/>
              </a:buClr>
              <a:buSzPts val="1800"/>
              <a:buFont typeface="Calibri"/>
              <a:buAutoNum type="alphaLcPeriod"/>
            </a:pPr>
            <a:r>
              <a:rPr lang="en-US" sz="1800" i="1">
                <a:solidFill>
                  <a:srgbClr val="262626"/>
                </a:solidFill>
                <a:latin typeface="Calibri"/>
                <a:ea typeface="Calibri"/>
                <a:cs typeface="Calibri"/>
                <a:sym typeface="Calibri"/>
              </a:rPr>
              <a:t>“The only way to validate that your model is correct is to...train it, but the pitfall is that many people only write the code for the model without any training code...That, in my opinion, is the biggest pitfall.”</a:t>
            </a:r>
          </a:p>
          <a:p>
            <a:pPr marL="0" lvl="0" indent="0" algn="l" rtl="0">
              <a:spcBef>
                <a:spcPts val="0"/>
              </a:spcBef>
              <a:spcAft>
                <a:spcPts val="0"/>
              </a:spcAft>
              <a:buNone/>
            </a:pPr>
            <a:r>
              <a:rPr lang="en-US" sz="2200" b="1">
                <a:solidFill>
                  <a:srgbClr val="262626"/>
                </a:solidFill>
                <a:latin typeface="Calibri"/>
                <a:ea typeface="Calibri"/>
                <a:cs typeface="Calibri"/>
                <a:sym typeface="Calibri"/>
              </a:rPr>
              <a:t>Other challenges:</a:t>
            </a:r>
          </a:p>
          <a:p>
            <a:pPr marL="457200" lvl="0" indent="0" algn="l" rtl="0">
              <a:spcBef>
                <a:spcPts val="0"/>
              </a:spcBef>
              <a:spcAft>
                <a:spcPts val="0"/>
              </a:spcAft>
              <a:buNone/>
            </a:pPr>
            <a:r>
              <a:rPr lang="en-US" sz="2200" i="1">
                <a:solidFill>
                  <a:srgbClr val="262626"/>
                </a:solidFill>
                <a:latin typeface="Calibri"/>
                <a:ea typeface="Calibri"/>
                <a:cs typeface="Calibri"/>
                <a:sym typeface="Calibri"/>
              </a:rPr>
              <a:t>Performance Debugging, </a:t>
            </a:r>
            <a:r>
              <a:rPr lang="en-US" sz="2200" i="1" u="sng">
                <a:solidFill>
                  <a:srgbClr val="262626"/>
                </a:solidFill>
                <a:latin typeface="Calibri"/>
                <a:ea typeface="Calibri"/>
                <a:cs typeface="Calibri"/>
                <a:sym typeface="Calibri"/>
              </a:rPr>
              <a:t>Portability of DL Operations*</a:t>
            </a:r>
            <a:r>
              <a:rPr lang="en-US" sz="2200" i="1">
                <a:solidFill>
                  <a:srgbClr val="262626"/>
                </a:solidFill>
                <a:latin typeface="Calibri"/>
                <a:ea typeface="Calibri"/>
                <a:cs typeface="Calibri"/>
                <a:sym typeface="Calibri"/>
              </a:rPr>
              <a:t>, and Customized Data Pipeline</a:t>
            </a:r>
            <a:endParaRPr lang="en-US" sz="2200" b="1">
              <a:solidFill>
                <a:srgbClr val="262626"/>
              </a:solidFill>
              <a:latin typeface="Calibri"/>
              <a:ea typeface="Calibri"/>
              <a:cs typeface="Calibri"/>
              <a:sym typeface="Calibri"/>
            </a:endParaRPr>
          </a:p>
          <a:p>
            <a:pPr marL="0" lvl="0" indent="0" algn="l" rtl="0">
              <a:spcBef>
                <a:spcPts val="0"/>
              </a:spcBef>
              <a:spcAft>
                <a:spcPts val="0"/>
              </a:spcAft>
              <a:buNone/>
            </a:pPr>
            <a:endParaRPr lang="en-US" sz="2200">
              <a:solidFill>
                <a:srgbClr val="262626"/>
              </a:solidFill>
              <a:latin typeface="Calibri"/>
              <a:ea typeface="Calibri"/>
              <a:cs typeface="Calibri"/>
              <a:sym typeface="Calibri"/>
            </a:endParaRPr>
          </a:p>
          <a:p>
            <a:pPr marL="0" lvl="0" indent="0" algn="l" rtl="0">
              <a:spcBef>
                <a:spcPts val="0"/>
              </a:spcBef>
              <a:spcAft>
                <a:spcPts val="0"/>
              </a:spcAft>
              <a:buNone/>
            </a:pPr>
            <a:endParaRPr lang="en-US" sz="2200">
              <a:solidFill>
                <a:srgbClr val="262626"/>
              </a:solidFill>
              <a:latin typeface="Calibri"/>
              <a:ea typeface="Calibri"/>
              <a:cs typeface="Calibri"/>
              <a:sym typeface="Calibri"/>
            </a:endParaRPr>
          </a:p>
        </p:txBody>
      </p:sp>
      <p:sp>
        <p:nvSpPr>
          <p:cNvPr id="491" name="Google Shape;491;g30f57bf3b07_1_2"/>
          <p:cNvSpPr>
            <a:spLocks noGrp="1"/>
          </p:cNvSpPr>
          <p:nvPr>
            <p:ph type="sldNum" idx="12"/>
          </p:nvPr>
        </p:nvSpPr>
        <p:spPr>
          <a:xfrm>
            <a:off x="8361860" y="4843130"/>
            <a:ext cx="365700" cy="274200"/>
          </a:xfrm>
          <a:prstGeom prst="ellipse">
            <a:avLst/>
          </a:prstGeom>
        </p:spPr>
        <p:txBody>
          <a:bodyPr spcFirstLastPara="1" wrap="square" lIns="18275" tIns="45700" rIns="18275" bIns="45700" anchor="ctr" anchorCtr="0">
            <a:noAutofit/>
          </a:bodyPr>
          <a:lstStyle/>
          <a:p>
            <a:pPr marL="0" lvl="0" indent="0" algn="ctr" rtl="0">
              <a:spcBef>
                <a:spcPts val="0"/>
              </a:spcBef>
              <a:spcAft>
                <a:spcPts val="0"/>
              </a:spcAft>
              <a:buClr>
                <a:srgbClr val="000000"/>
              </a:buClr>
              <a:buSzPts val="750"/>
              <a:buFont typeface="Arial"/>
              <a:buNone/>
            </a:pPr>
            <a:fld id="{00000000-1234-1234-1234-123412341234}" type="slidenum">
              <a:rPr lang="en-US"/>
              <a:t>26</a:t>
            </a:fld>
            <a:endParaRPr/>
          </a:p>
        </p:txBody>
      </p:sp>
      <p:sp>
        <p:nvSpPr>
          <p:cNvPr id="492" name="Google Shape;492;g30f57bf3b07_1_2"/>
          <p:cNvSpPr txBox="1"/>
          <p:nvPr/>
        </p:nvSpPr>
        <p:spPr>
          <a:xfrm>
            <a:off x="0" y="4739153"/>
            <a:ext cx="8871626" cy="482153"/>
          </a:xfrm>
          <a:prstGeom prst="rect">
            <a:avLst/>
          </a:prstGeom>
          <a:noFill/>
          <a:ln>
            <a:noFill/>
          </a:ln>
        </p:spPr>
        <p:txBody>
          <a:bodyPr spcFirstLastPara="1" wrap="square" lIns="91425" tIns="91425" rIns="91425" bIns="91425" anchor="t" anchorCtr="0">
            <a:spAutoFit/>
          </a:bodyPr>
          <a:lstStyle/>
          <a:p>
            <a:pPr>
              <a:spcBef>
                <a:spcPts val="400"/>
              </a:spcBef>
            </a:pPr>
            <a:r>
              <a:rPr lang="en-US" sz="800" b="1">
                <a:highlight>
                  <a:srgbClr val="FFFFFF"/>
                </a:highlight>
                <a:latin typeface="Arial" panose="020B0604020202020204" pitchFamily="34" charset="0"/>
                <a:cs typeface="Arial" panose="020B0604020202020204" pitchFamily="34" charset="0"/>
              </a:rPr>
              <a:t>[ISSTA’24]</a:t>
            </a:r>
            <a:r>
              <a:rPr lang="en-US" sz="800">
                <a:highlight>
                  <a:srgbClr val="FFFFFF"/>
                </a:highlight>
                <a:latin typeface="Arial" panose="020B0604020202020204" pitchFamily="34" charset="0"/>
                <a:cs typeface="Arial" panose="020B0604020202020204" pitchFamily="34" charset="0"/>
              </a:rPr>
              <a:t> </a:t>
            </a:r>
            <a:r>
              <a:rPr lang="en-US" sz="800" err="1">
                <a:highlight>
                  <a:srgbClr val="FFFFFF"/>
                </a:highlight>
                <a:latin typeface="Arial" panose="020B0604020202020204" pitchFamily="34" charset="0"/>
                <a:cs typeface="Arial" panose="020B0604020202020204" pitchFamily="34" charset="0"/>
              </a:rPr>
              <a:t>Jajal</a:t>
            </a:r>
            <a:r>
              <a:rPr lang="en-US" sz="800">
                <a:highlight>
                  <a:srgbClr val="FFFFFF"/>
                </a:highlight>
                <a:latin typeface="Arial" panose="020B0604020202020204" pitchFamily="34" charset="0"/>
                <a:cs typeface="Arial" panose="020B0604020202020204" pitchFamily="34" charset="0"/>
              </a:rPr>
              <a:t>, </a:t>
            </a:r>
            <a:r>
              <a:rPr lang="en-US" sz="800" b="1" u="sng">
                <a:highlight>
                  <a:srgbClr val="FFFFFF"/>
                </a:highlight>
                <a:latin typeface="Arial" panose="020B0604020202020204" pitchFamily="34" charset="0"/>
                <a:cs typeface="Arial" panose="020B0604020202020204" pitchFamily="34" charset="0"/>
              </a:rPr>
              <a:t>Jiang</a:t>
            </a:r>
            <a:r>
              <a:rPr lang="en-US" sz="800">
                <a:highlight>
                  <a:srgbClr val="FFFFFF"/>
                </a:highlight>
                <a:latin typeface="Arial" panose="020B0604020202020204" pitchFamily="34" charset="0"/>
                <a:cs typeface="Arial" panose="020B0604020202020204" pitchFamily="34" charset="0"/>
              </a:rPr>
              <a:t>, Tewari, Woo, Lu, </a:t>
            </a:r>
            <a:r>
              <a:rPr lang="en-US" sz="800" err="1">
                <a:highlight>
                  <a:srgbClr val="FFFFFF"/>
                </a:highlight>
                <a:latin typeface="Arial" panose="020B0604020202020204" pitchFamily="34" charset="0"/>
                <a:cs typeface="Arial" panose="020B0604020202020204" pitchFamily="34" charset="0"/>
              </a:rPr>
              <a:t>Thiruvathukal</a:t>
            </a:r>
            <a:r>
              <a:rPr lang="en-US" sz="800">
                <a:highlight>
                  <a:srgbClr val="FFFFFF"/>
                </a:highlight>
                <a:latin typeface="Arial" panose="020B0604020202020204" pitchFamily="34" charset="0"/>
                <a:cs typeface="Arial" panose="020B0604020202020204" pitchFamily="34" charset="0"/>
              </a:rPr>
              <a:t>, and Davis. Analysis of Failures and Risks in Deep Learning Model Converters: A Case Study in the ONNX Ecosystem. Proceedings of the 33rd ACM SIGSOFT International Symposium on Software Testing and Analysis (ISSTA’24). 13 pages.</a:t>
            </a:r>
          </a:p>
        </p:txBody>
      </p:sp>
      <p:sp>
        <p:nvSpPr>
          <p:cNvPr id="493" name="Google Shape;493;g30f57bf3b07_1_2"/>
          <p:cNvSpPr txBox="1"/>
          <p:nvPr/>
        </p:nvSpPr>
        <p:spPr>
          <a:xfrm>
            <a:off x="0" y="3987112"/>
            <a:ext cx="914400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rgbClr val="262626"/>
                </a:solidFill>
                <a:latin typeface="Calibri"/>
                <a:ea typeface="Calibri"/>
                <a:cs typeface="Calibri"/>
                <a:sym typeface="Calibri"/>
              </a:rPr>
              <a:t>We also asked about mitigations, one highlight was the difficulty in testing</a:t>
            </a:r>
            <a:endParaRPr sz="2200">
              <a:solidFill>
                <a:srgbClr val="262626"/>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2DE3FD5E-B3DA-D2BE-84AB-415C1B9CCE18}"/>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r>
              <a:rPr lang="en" sz="1800" b="0">
                <a:solidFill>
                  <a:schemeClr val="tx1"/>
                </a:solidFill>
                <a:latin typeface="+mn-lt"/>
                <a:ea typeface="+mn-ea"/>
                <a:cs typeface="+mn-cs"/>
              </a:rPr>
              <a:t>26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30f57bf3b07_0_4"/>
          <p:cNvSpPr txBox="1">
            <a:spLocks noGrp="1"/>
          </p:cNvSpPr>
          <p:nvPr>
            <p:ph type="title"/>
          </p:nvPr>
        </p:nvSpPr>
        <p:spPr>
          <a:xfrm>
            <a:off x="277148" y="88822"/>
            <a:ext cx="8043900" cy="478500"/>
          </a:xfrm>
          <a:prstGeom prst="rect">
            <a:avLst/>
          </a:prstGeom>
          <a:noFill/>
          <a:ln>
            <a:noFill/>
          </a:ln>
        </p:spPr>
        <p:txBody>
          <a:bodyPr spcFirstLastPara="1" wrap="square" lIns="182875" tIns="182875" rIns="182875" bIns="182875" anchor="ctr" anchorCtr="0">
            <a:noAutofit/>
          </a:bodyPr>
          <a:lstStyle/>
          <a:p>
            <a:pPr marL="0" lvl="0" indent="0" algn="l" rtl="0">
              <a:lnSpc>
                <a:spcPct val="150000"/>
              </a:lnSpc>
              <a:spcBef>
                <a:spcPts val="0"/>
              </a:spcBef>
              <a:spcAft>
                <a:spcPts val="0"/>
              </a:spcAft>
              <a:buClr>
                <a:schemeClr val="dk1"/>
              </a:buClr>
              <a:buSzPts val="1100"/>
              <a:buFont typeface="Arial"/>
              <a:buNone/>
            </a:pPr>
            <a:r>
              <a:rPr lang="en-US" sz="3000" b="1">
                <a:solidFill>
                  <a:schemeClr val="dk1"/>
                </a:solidFill>
              </a:rPr>
              <a:t>DL Reengineering Workflow</a:t>
            </a:r>
            <a:endParaRPr sz="3000"/>
          </a:p>
        </p:txBody>
      </p:sp>
      <p:pic>
        <p:nvPicPr>
          <p:cNvPr id="506" name="Google Shape;506;g30f57bf3b07_0_4"/>
          <p:cNvPicPr preferRelativeResize="0"/>
          <p:nvPr/>
        </p:nvPicPr>
        <p:blipFill>
          <a:blip r:embed="rId3">
            <a:alphaModFix/>
          </a:blip>
          <a:stretch>
            <a:fillRect/>
          </a:stretch>
        </p:blipFill>
        <p:spPr>
          <a:xfrm>
            <a:off x="280988" y="599375"/>
            <a:ext cx="8582025" cy="4167176"/>
          </a:xfrm>
          <a:prstGeom prst="rect">
            <a:avLst/>
          </a:prstGeom>
          <a:noFill/>
          <a:ln>
            <a:noFill/>
          </a:ln>
        </p:spPr>
      </p:pic>
      <p:sp>
        <p:nvSpPr>
          <p:cNvPr id="2" name="Slide Number Placeholder 1">
            <a:extLst>
              <a:ext uri="{FF2B5EF4-FFF2-40B4-BE49-F238E27FC236}">
                <a16:creationId xmlns:a16="http://schemas.microsoft.com/office/drawing/2014/main" id="{9B556DD0-2316-5767-EB06-2DFA3A0DFD3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27</a:t>
            </a:fld>
            <a:endParaRPr lang="en-US"/>
          </a:p>
        </p:txBody>
      </p:sp>
      <p:sp>
        <p:nvSpPr>
          <p:cNvPr id="3" name="Slide Number Placeholder 1">
            <a:extLst>
              <a:ext uri="{FF2B5EF4-FFF2-40B4-BE49-F238E27FC236}">
                <a16:creationId xmlns:a16="http://schemas.microsoft.com/office/drawing/2014/main" id="{390806A2-B6B7-C97E-17ED-43909AAC0C98}"/>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r>
              <a:rPr lang="en" sz="1800" b="0">
                <a:solidFill>
                  <a:schemeClr val="tx1"/>
                </a:solidFill>
                <a:latin typeface="+mn-lt"/>
                <a:ea typeface="+mn-ea"/>
                <a:cs typeface="+mn-cs"/>
              </a:rPr>
              <a:t>27</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C5DC69B9-4468-4C09-921B-6477AB31516C}"/>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DC593B7A-CAB4-2076-6285-0769CD841C02}"/>
              </a:ext>
            </a:extLst>
          </p:cNvPr>
          <p:cNvSpPr txBox="1">
            <a:spLocks noGrp="1"/>
          </p:cNvSpPr>
          <p:nvPr>
            <p:ph type="title"/>
          </p:nvPr>
        </p:nvSpPr>
        <p:spPr>
          <a:xfrm>
            <a:off x="234332" y="106489"/>
            <a:ext cx="8450036" cy="441774"/>
          </a:xfrm>
        </p:spPr>
        <p:txBody>
          <a:bodyPr spcFirstLastPara="1" vert="horz" lIns="91440" tIns="45720" rIns="91440" bIns="45720" rtlCol="0" anchor="ctr" anchorCtr="0">
            <a:noAutofit/>
          </a:bodyPr>
          <a:lstStyle/>
          <a:p>
            <a:pPr>
              <a:lnSpc>
                <a:spcPct val="150000"/>
              </a:lnSpc>
              <a:spcBef>
                <a:spcPts val="0"/>
              </a:spcBef>
              <a:buClr>
                <a:schemeClr val="dk1"/>
              </a:buClr>
              <a:buSzPts val="1100"/>
            </a:pPr>
            <a:r>
              <a:rPr lang="en-US" sz="3000">
                <a:solidFill>
                  <a:schemeClr val="dk1"/>
                </a:solidFill>
              </a:rPr>
              <a:t>Takeaway Message</a:t>
            </a:r>
          </a:p>
        </p:txBody>
      </p:sp>
      <p:sp>
        <p:nvSpPr>
          <p:cNvPr id="6" name="TextBox 5">
            <a:extLst>
              <a:ext uri="{FF2B5EF4-FFF2-40B4-BE49-F238E27FC236}">
                <a16:creationId xmlns:a16="http://schemas.microsoft.com/office/drawing/2014/main" id="{F65009A0-C16D-6A29-1D87-1ECFF89F33A7}"/>
              </a:ext>
            </a:extLst>
          </p:cNvPr>
          <p:cNvSpPr txBox="1"/>
          <p:nvPr/>
        </p:nvSpPr>
        <p:spPr>
          <a:xfrm>
            <a:off x="159868" y="999853"/>
            <a:ext cx="4191638" cy="3292754"/>
          </a:xfrm>
          <a:prstGeom prst="rect">
            <a:avLst/>
          </a:prstGeom>
        </p:spPr>
        <p:txBody>
          <a:bodyPr vert="horz" lIns="91440" tIns="45720" rIns="91440" bIns="45720" rtlCol="0">
            <a:normAutofit/>
          </a:bodyPr>
          <a:lstStyle/>
          <a:p>
            <a:pPr marL="0" lvl="1" defTabSz="685800">
              <a:lnSpc>
                <a:spcPct val="90000"/>
              </a:lnSpc>
              <a:spcBef>
                <a:spcPts val="750"/>
              </a:spcBef>
              <a:buClr>
                <a:srgbClr val="000000"/>
              </a:buClr>
              <a:buSzPts val="2400"/>
            </a:pPr>
            <a:r>
              <a:rPr lang="en-US" sz="2000" b="1">
                <a:latin typeface="Acumin Pro" panose="020B0504020202020204" pitchFamily="34" charset="77"/>
              </a:rPr>
              <a:t>DL Reengineering </a:t>
            </a:r>
            <a:r>
              <a:rPr lang="en-US" sz="2000">
                <a:latin typeface="Acumin Pro" panose="020B0504020202020204" pitchFamily="34" charset="77"/>
              </a:rPr>
              <a:t>is a challenging process…</a:t>
            </a:r>
          </a:p>
          <a:p>
            <a:pPr marL="0" marR="0" lvl="1" defTabSz="685800">
              <a:lnSpc>
                <a:spcPct val="90000"/>
              </a:lnSpc>
              <a:spcBef>
                <a:spcPts val="750"/>
              </a:spcBef>
              <a:spcAft>
                <a:spcPts val="0"/>
              </a:spcAft>
              <a:buClr>
                <a:srgbClr val="000000"/>
              </a:buClr>
              <a:buSzPts val="2400"/>
            </a:pPr>
            <a:endParaRPr lang="en-US" sz="1500">
              <a:latin typeface="Acumin Pro" panose="020B0504020202020204" pitchFamily="34" charset="77"/>
            </a:endParaRPr>
          </a:p>
        </p:txBody>
      </p:sp>
      <p:sp>
        <p:nvSpPr>
          <p:cNvPr id="4" name="TextBox 3">
            <a:extLst>
              <a:ext uri="{FF2B5EF4-FFF2-40B4-BE49-F238E27FC236}">
                <a16:creationId xmlns:a16="http://schemas.microsoft.com/office/drawing/2014/main" id="{68BA364A-8ACA-7949-24A4-1C039A2C6CD9}"/>
              </a:ext>
            </a:extLst>
          </p:cNvPr>
          <p:cNvSpPr txBox="1"/>
          <p:nvPr/>
        </p:nvSpPr>
        <p:spPr>
          <a:xfrm>
            <a:off x="342900" y="715718"/>
            <a:ext cx="8458200" cy="274320"/>
          </a:xfrm>
          <a:prstGeom prst="rect">
            <a:avLst/>
          </a:prstGeom>
        </p:spPr>
        <p:txBody>
          <a:bodyPr vert="horz" lIns="91440" tIns="45720" rIns="91440" bIns="45720" rtlCol="0">
            <a:normAutofit/>
          </a:bodyPr>
          <a:lstStyle/>
          <a:p>
            <a:pPr marR="0" defTabSz="685800">
              <a:lnSpc>
                <a:spcPct val="90000"/>
              </a:lnSpc>
              <a:spcBef>
                <a:spcPts val="750"/>
              </a:spcBef>
              <a:spcAft>
                <a:spcPts val="0"/>
              </a:spcAft>
              <a:buClr>
                <a:srgbClr val="000000"/>
              </a:buClr>
              <a:buSzPts val="2400"/>
            </a:pPr>
            <a:endParaRPr lang="en-US" sz="1300" b="1" i="0" strike="noStrike" kern="1200" cap="none" baseline="0">
              <a:solidFill>
                <a:schemeClr val="accent4">
                  <a:lumMod val="65000"/>
                </a:schemeClr>
              </a:solidFill>
              <a:latin typeface="Acumin Pro Condensed Semibold" panose="020B0506020202020204" pitchFamily="34" charset="77"/>
              <a:ea typeface="+mn-ea"/>
              <a:cs typeface="+mn-cs"/>
            </a:endParaRPr>
          </a:p>
        </p:txBody>
      </p:sp>
      <p:sp>
        <p:nvSpPr>
          <p:cNvPr id="2" name="Slide Number Placeholder 1" hidden="1">
            <a:extLst>
              <a:ext uri="{FF2B5EF4-FFF2-40B4-BE49-F238E27FC236}">
                <a16:creationId xmlns:a16="http://schemas.microsoft.com/office/drawing/2014/main" id="{10A65F63-32A8-FA3E-901D-687CC34F26D0}"/>
              </a:ext>
            </a:extLst>
          </p:cNvPr>
          <p:cNvSpPr>
            <a:spLocks noGrp="1"/>
          </p:cNvSpPr>
          <p:nvPr>
            <p:ph type="sldNum" idx="4294967295"/>
          </p:nvPr>
        </p:nvSpPr>
        <p:spPr>
          <a:xfrm>
            <a:off x="8361860" y="4843130"/>
            <a:ext cx="365760" cy="274320"/>
          </a:xfrm>
          <a:prstGeom prst="ellipse">
            <a:avLst/>
          </a:prstGeom>
        </p:spPr>
        <p:txBody>
          <a:bodyPr/>
          <a:lstStyle/>
          <a:p>
            <a:pPr marL="0" lvl="0" indent="0" algn="ctr" rtl="0">
              <a:spcBef>
                <a:spcPts val="0"/>
              </a:spcBef>
              <a:spcAft>
                <a:spcPts val="600"/>
              </a:spcAft>
              <a:buNone/>
            </a:pPr>
            <a:fld id="{00000000-1234-1234-1234-123412341234}" type="slidenum">
              <a:rPr lang="en-US" smtClean="0"/>
              <a:pPr marL="0" lvl="0" indent="0" algn="ctr" rtl="0">
                <a:spcBef>
                  <a:spcPts val="0"/>
                </a:spcBef>
                <a:spcAft>
                  <a:spcPts val="600"/>
                </a:spcAft>
                <a:buNone/>
              </a:pPr>
              <a:t>28</a:t>
            </a:fld>
            <a:endParaRPr lang="en-US"/>
          </a:p>
        </p:txBody>
      </p:sp>
      <p:cxnSp>
        <p:nvCxnSpPr>
          <p:cNvPr id="10" name="Straight Connector 9">
            <a:extLst>
              <a:ext uri="{FF2B5EF4-FFF2-40B4-BE49-F238E27FC236}">
                <a16:creationId xmlns:a16="http://schemas.microsoft.com/office/drawing/2014/main" id="{6DE5A264-0188-4356-6A2C-CFA270209642}"/>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F5D66A85-E530-555D-07CB-B0EA9EF1A841}"/>
              </a:ext>
            </a:extLst>
          </p:cNvPr>
          <p:cNvSpPr txBox="1"/>
          <p:nvPr/>
        </p:nvSpPr>
        <p:spPr>
          <a:xfrm>
            <a:off x="159868" y="1769359"/>
            <a:ext cx="4572000" cy="923330"/>
          </a:xfrm>
          <a:prstGeom prst="rect">
            <a:avLst/>
          </a:prstGeom>
          <a:noFill/>
        </p:spPr>
        <p:txBody>
          <a:bodyPr wrap="square">
            <a:spAutoFit/>
          </a:bodyPr>
          <a:lstStyle/>
          <a:p>
            <a:pPr marL="0" marR="0" lvl="1" defTabSz="685800">
              <a:lnSpc>
                <a:spcPct val="90000"/>
              </a:lnSpc>
              <a:spcBef>
                <a:spcPts val="750"/>
              </a:spcBef>
              <a:spcAft>
                <a:spcPts val="0"/>
              </a:spcAft>
              <a:buClr>
                <a:srgbClr val="000000"/>
              </a:buClr>
              <a:buSzPts val="2400"/>
            </a:pPr>
            <a:r>
              <a:rPr lang="en-US" sz="2000">
                <a:latin typeface="Acumin Pro" panose="020B0504020202020204" pitchFamily="34" charset="77"/>
              </a:rPr>
              <a:t>but could be </a:t>
            </a:r>
            <a:r>
              <a:rPr lang="en-US" sz="2000" b="1" u="sng">
                <a:latin typeface="Acumin Pro" panose="020B0504020202020204" pitchFamily="34" charset="77"/>
              </a:rPr>
              <a:t>more efficient</a:t>
            </a:r>
            <a:r>
              <a:rPr lang="en-US" sz="2000" b="1">
                <a:latin typeface="Acumin Pro" panose="020B0504020202020204" pitchFamily="34" charset="77"/>
              </a:rPr>
              <a:t> </a:t>
            </a:r>
            <a:r>
              <a:rPr lang="en-US" sz="2000">
                <a:latin typeface="Acumin Pro" panose="020B0504020202020204" pitchFamily="34" charset="77"/>
              </a:rPr>
              <a:t>with more work on standardization, validation, and automated tools!</a:t>
            </a:r>
            <a:endParaRPr lang="en-US" sz="2000" u="none" strike="noStrike" cap="none">
              <a:latin typeface="Acumin Pro" panose="020B0504020202020204" pitchFamily="34" charset="77"/>
            </a:endParaRPr>
          </a:p>
        </p:txBody>
      </p:sp>
      <p:pic>
        <p:nvPicPr>
          <p:cNvPr id="14" name="Picture 13" descr="A group of people sitting on a computer&#10;&#10;AI-generated content may be incorrect.">
            <a:extLst>
              <a:ext uri="{FF2B5EF4-FFF2-40B4-BE49-F238E27FC236}">
                <a16:creationId xmlns:a16="http://schemas.microsoft.com/office/drawing/2014/main" id="{34613087-AB08-2798-1505-AB41D50CEC00}"/>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42900" y="2692689"/>
            <a:ext cx="3250799" cy="1735453"/>
          </a:xfrm>
          <a:prstGeom prst="rect">
            <a:avLst/>
          </a:prstGeom>
        </p:spPr>
      </p:pic>
      <p:sp>
        <p:nvSpPr>
          <p:cNvPr id="16" name="TextBox 15">
            <a:extLst>
              <a:ext uri="{FF2B5EF4-FFF2-40B4-BE49-F238E27FC236}">
                <a16:creationId xmlns:a16="http://schemas.microsoft.com/office/drawing/2014/main" id="{4FFBB2E2-1EEA-8C40-58AC-30B9309D268C}"/>
              </a:ext>
            </a:extLst>
          </p:cNvPr>
          <p:cNvSpPr txBox="1"/>
          <p:nvPr/>
        </p:nvSpPr>
        <p:spPr>
          <a:xfrm>
            <a:off x="5585007" y="1424117"/>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17" name="TextBox 16">
            <a:extLst>
              <a:ext uri="{FF2B5EF4-FFF2-40B4-BE49-F238E27FC236}">
                <a16:creationId xmlns:a16="http://schemas.microsoft.com/office/drawing/2014/main" id="{E0945409-06FB-5F03-C185-213DF3E3BFC2}"/>
              </a:ext>
            </a:extLst>
          </p:cNvPr>
          <p:cNvSpPr txBox="1"/>
          <p:nvPr/>
        </p:nvSpPr>
        <p:spPr>
          <a:xfrm>
            <a:off x="5585009" y="2323357"/>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22" name="Down Arrow 21">
            <a:extLst>
              <a:ext uri="{FF2B5EF4-FFF2-40B4-BE49-F238E27FC236}">
                <a16:creationId xmlns:a16="http://schemas.microsoft.com/office/drawing/2014/main" id="{6F87A15B-427A-3BD1-8783-E25483EA4133}"/>
              </a:ext>
            </a:extLst>
          </p:cNvPr>
          <p:cNvSpPr/>
          <p:nvPr/>
        </p:nvSpPr>
        <p:spPr>
          <a:xfrm>
            <a:off x="6368880" y="1839900"/>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66E0FC9-C656-4320-C552-F97A9D227CE4}"/>
              </a:ext>
            </a:extLst>
          </p:cNvPr>
          <p:cNvSpPr txBox="1"/>
          <p:nvPr/>
        </p:nvSpPr>
        <p:spPr>
          <a:xfrm>
            <a:off x="5335021" y="3248219"/>
            <a:ext cx="884967"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25" name="TextBox 24">
            <a:extLst>
              <a:ext uri="{FF2B5EF4-FFF2-40B4-BE49-F238E27FC236}">
                <a16:creationId xmlns:a16="http://schemas.microsoft.com/office/drawing/2014/main" id="{424C02D9-2833-A5DF-E38F-EEE3618E5DE2}"/>
              </a:ext>
            </a:extLst>
          </p:cNvPr>
          <p:cNvSpPr txBox="1"/>
          <p:nvPr/>
        </p:nvSpPr>
        <p:spPr>
          <a:xfrm>
            <a:off x="6675078" y="3248219"/>
            <a:ext cx="884967"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Trust</a:t>
            </a:r>
          </a:p>
        </p:txBody>
      </p:sp>
      <p:pic>
        <p:nvPicPr>
          <p:cNvPr id="26" name="Picture 25" descr="A red question mark on a black background&#10;&#10;AI-generated content may be incorrect.">
            <a:extLst>
              <a:ext uri="{FF2B5EF4-FFF2-40B4-BE49-F238E27FC236}">
                <a16:creationId xmlns:a16="http://schemas.microsoft.com/office/drawing/2014/main" id="{D6C25C26-94A2-E4C7-1388-1AE46EA47B6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171150" y="2833702"/>
            <a:ext cx="777789" cy="777789"/>
          </a:xfrm>
          <a:prstGeom prst="rect">
            <a:avLst/>
          </a:prstGeom>
        </p:spPr>
      </p:pic>
      <p:cxnSp>
        <p:nvCxnSpPr>
          <p:cNvPr id="29" name="Straight Connector 28">
            <a:extLst>
              <a:ext uri="{FF2B5EF4-FFF2-40B4-BE49-F238E27FC236}">
                <a16:creationId xmlns:a16="http://schemas.microsoft.com/office/drawing/2014/main" id="{5781A0C9-49AA-A012-1DD4-4D49C1DFDCE6}"/>
              </a:ext>
            </a:extLst>
          </p:cNvPr>
          <p:cNvCxnSpPr>
            <a:cxnSpLocks/>
            <a:stCxn id="24" idx="0"/>
          </p:cNvCxnSpPr>
          <p:nvPr/>
        </p:nvCxnSpPr>
        <p:spPr>
          <a:xfrm flipV="1">
            <a:off x="5777505" y="2714534"/>
            <a:ext cx="643816" cy="533685"/>
          </a:xfrm>
          <a:prstGeom prst="line">
            <a:avLst/>
          </a:prstGeom>
          <a:ln w="63500"/>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5B58E869-4591-06D7-0F6E-5FEB1DA2E1B1}"/>
              </a:ext>
            </a:extLst>
          </p:cNvPr>
          <p:cNvCxnSpPr>
            <a:cxnSpLocks/>
            <a:stCxn id="25" idx="0"/>
          </p:cNvCxnSpPr>
          <p:nvPr/>
        </p:nvCxnSpPr>
        <p:spPr>
          <a:xfrm flipH="1" flipV="1">
            <a:off x="6571720" y="2743349"/>
            <a:ext cx="545842" cy="504870"/>
          </a:xfrm>
          <a:prstGeom prst="line">
            <a:avLst/>
          </a:prstGeom>
          <a:ln w="63500"/>
        </p:spPr>
        <p:style>
          <a:lnRef idx="3">
            <a:schemeClr val="dk1"/>
          </a:lnRef>
          <a:fillRef idx="0">
            <a:schemeClr val="dk1"/>
          </a:fillRef>
          <a:effectRef idx="2">
            <a:schemeClr val="dk1"/>
          </a:effectRef>
          <a:fontRef idx="minor">
            <a:schemeClr val="tx1"/>
          </a:fontRef>
        </p:style>
      </p:cxnSp>
      <p:sp>
        <p:nvSpPr>
          <p:cNvPr id="40" name="Slide Number Placeholder 1">
            <a:extLst>
              <a:ext uri="{FF2B5EF4-FFF2-40B4-BE49-F238E27FC236}">
                <a16:creationId xmlns:a16="http://schemas.microsoft.com/office/drawing/2014/main" id="{45FD4BFE-BA75-088D-875B-30243C900388}"/>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r>
              <a:rPr lang="en" sz="1800" b="0">
                <a:solidFill>
                  <a:schemeClr val="tx1"/>
                </a:solidFill>
                <a:latin typeface="+mn-lt"/>
                <a:ea typeface="+mn-ea"/>
                <a:cs typeface="+mn-cs"/>
              </a:rPr>
              <a:t>28</a:t>
            </a:r>
          </a:p>
        </p:txBody>
      </p:sp>
      <p:pic>
        <p:nvPicPr>
          <p:cNvPr id="3" name="Picture 2">
            <a:extLst>
              <a:ext uri="{FF2B5EF4-FFF2-40B4-BE49-F238E27FC236}">
                <a16:creationId xmlns:a16="http://schemas.microsoft.com/office/drawing/2014/main" id="{EEB7DA5C-E9E2-9B48-A41F-214C7EE9C5F7}"/>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5933748" y="3037930"/>
            <a:ext cx="590931" cy="369332"/>
          </a:xfrm>
          <a:prstGeom prst="rect">
            <a:avLst/>
          </a:prstGeom>
        </p:spPr>
      </p:pic>
    </p:spTree>
    <p:extLst>
      <p:ext uri="{BB962C8B-B14F-4D97-AF65-F5344CB8AC3E}">
        <p14:creationId xmlns:p14="http://schemas.microsoft.com/office/powerpoint/2010/main" val="102869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3" name="Google Shape;363;p34"/>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Trustworthy Reuse of PTMs </a:t>
            </a:r>
            <a:endParaRPr sz="4000">
              <a:solidFill>
                <a:schemeClr val="dk2"/>
              </a:solidFill>
            </a:endParaRPr>
          </a:p>
        </p:txBody>
      </p:sp>
      <p:sp>
        <p:nvSpPr>
          <p:cNvPr id="362" name="Google Shape;362;p34"/>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4" name="Google Shape;364;p34"/>
          <p:cNvSpPr txBox="1"/>
          <p:nvPr/>
        </p:nvSpPr>
        <p:spPr>
          <a:xfrm>
            <a:off x="0" y="4055526"/>
            <a:ext cx="8832300"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solidFill>
                  <a:schemeClr val="dk1"/>
                </a:solidFill>
              </a:rPr>
              <a:t>[SCORED’22]</a:t>
            </a:r>
            <a:r>
              <a:rPr lang="en" sz="800">
                <a:solidFill>
                  <a:schemeClr val="dk1"/>
                </a:solidFill>
              </a:rPr>
              <a:t> </a:t>
            </a:r>
            <a:r>
              <a:rPr lang="en" sz="800" u="sng">
                <a:solidFill>
                  <a:schemeClr val="dk1"/>
                </a:solidFill>
              </a:rPr>
              <a:t>Jiang</a:t>
            </a:r>
            <a:r>
              <a:rPr lang="en" sz="800">
                <a:solidFill>
                  <a:schemeClr val="dk1"/>
                </a:solidFill>
              </a:rPr>
              <a:t>, Synovic, Sethi, </a:t>
            </a:r>
            <a:r>
              <a:rPr lang="en" sz="800" err="1">
                <a:solidFill>
                  <a:schemeClr val="dk1"/>
                </a:solidFill>
              </a:rPr>
              <a:t>Indarapu</a:t>
            </a:r>
            <a:r>
              <a:rPr lang="en" sz="800">
                <a:solidFill>
                  <a:schemeClr val="dk1"/>
                </a:solidFill>
              </a:rPr>
              <a:t>, Hyatt, Schorlemmer, </a:t>
            </a:r>
            <a:r>
              <a:rPr lang="en" sz="800" err="1">
                <a:solidFill>
                  <a:schemeClr val="dk1"/>
                </a:solidFill>
              </a:rPr>
              <a:t>Thiruvathukal</a:t>
            </a:r>
            <a:r>
              <a:rPr lang="en" sz="800">
                <a:solidFill>
                  <a:schemeClr val="dk1"/>
                </a:solidFill>
              </a:rPr>
              <a:t>, Davis. An Empirical Study of Artifacts and Security Risks in the Pre-trained Model Supply Chain. Proceedings of the 1st ACM Workshop on Software Supply Chain Offensive Research and Ecosystem Defenses (SCORED) 2022.</a:t>
            </a:r>
          </a:p>
          <a:p>
            <a:pPr marL="0" lvl="0" indent="0" algn="l" rtl="0">
              <a:spcBef>
                <a:spcPts val="0"/>
              </a:spcBef>
              <a:spcAft>
                <a:spcPts val="0"/>
              </a:spcAft>
              <a:buNone/>
            </a:pPr>
            <a:r>
              <a:rPr lang="en" sz="800" b="1">
                <a:solidFill>
                  <a:schemeClr val="dk1"/>
                </a:solidFill>
              </a:rPr>
              <a:t>[ICSE’23]</a:t>
            </a:r>
            <a:r>
              <a:rPr lang="en" sz="800">
                <a:solidFill>
                  <a:schemeClr val="dk1"/>
                </a:solidFill>
              </a:rPr>
              <a:t> </a:t>
            </a:r>
            <a:r>
              <a:rPr lang="en" sz="800" u="sng">
                <a:solidFill>
                  <a:schemeClr val="dk1"/>
                </a:solidFill>
              </a:rPr>
              <a:t>Jiang</a:t>
            </a:r>
            <a:r>
              <a:rPr lang="en" sz="800">
                <a:solidFill>
                  <a:schemeClr val="dk1"/>
                </a:solidFill>
              </a:rPr>
              <a:t>, Synovic, Hyatt, Schorlemmer, Sethi, Lu, </a:t>
            </a:r>
            <a:r>
              <a:rPr lang="en" sz="800" err="1">
                <a:solidFill>
                  <a:schemeClr val="dk1"/>
                </a:solidFill>
              </a:rPr>
              <a:t>Thiruvathukal</a:t>
            </a:r>
            <a:r>
              <a:rPr lang="en" sz="800">
                <a:solidFill>
                  <a:schemeClr val="dk1"/>
                </a:solidFill>
              </a:rPr>
              <a:t>, Davis. An Empirical Study of Pre-Trained Model Reuse in the Hugging Face Deep Learning Model Registry. Proceedings of the 45th International Conference on Software Engineering (ICSE) 2023.</a:t>
            </a:r>
          </a:p>
          <a:p>
            <a:r>
              <a:rPr lang="en-US" sz="800" b="1">
                <a:latin typeface="Arial" panose="020B0604020202020204" pitchFamily="34" charset="0"/>
                <a:cs typeface="Arial" panose="020B0604020202020204" pitchFamily="34" charset="0"/>
              </a:rPr>
              <a:t>[JVA’23]</a:t>
            </a:r>
            <a:r>
              <a:rPr lang="en-US" sz="800">
                <a:latin typeface="Arial" panose="020B0604020202020204" pitchFamily="34" charset="0"/>
                <a:cs typeface="Arial" panose="020B0604020202020204" pitchFamily="34" charset="0"/>
              </a:rPr>
              <a:t> Davis, </a:t>
            </a:r>
            <a:r>
              <a:rPr lang="en-US" sz="800" err="1">
                <a:latin typeface="Arial" panose="020B0604020202020204" pitchFamily="34" charset="0"/>
                <a:cs typeface="Arial" panose="020B0604020202020204" pitchFamily="34" charset="0"/>
              </a:rPr>
              <a:t>Jajal</a:t>
            </a:r>
            <a:r>
              <a:rPr lang="en-US" sz="800">
                <a:latin typeface="Arial" panose="020B0604020202020204" pitchFamily="34" charset="0"/>
                <a:cs typeface="Arial" panose="020B0604020202020204" pitchFamily="34" charset="0"/>
              </a:rPr>
              <a:t>,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Schorlemmer, N. Synovic, and G.K. </a:t>
            </a:r>
            <a:r>
              <a:rPr lang="en-US" sz="800" err="1">
                <a:latin typeface="Arial" panose="020B0604020202020204" pitchFamily="34" charset="0"/>
                <a:cs typeface="Arial" panose="020B0604020202020204" pitchFamily="34" charset="0"/>
              </a:rPr>
              <a:t>Thiruvathukal</a:t>
            </a:r>
            <a:r>
              <a:rPr lang="en-US" sz="800">
                <a:latin typeface="Arial" panose="020B0604020202020204" pitchFamily="34" charset="0"/>
                <a:cs typeface="Arial" panose="020B0604020202020204" pitchFamily="34" charset="0"/>
              </a:rPr>
              <a:t>. Reusing Deep Learning Models Challenges and Directions in Software Engineering. Proceedings of the IEEE John Vincent Atanasoff Symposium on Modern Computing (JVA) 2023.</a:t>
            </a:r>
            <a:endParaRPr lang="en" sz="800">
              <a:solidFill>
                <a:schemeClr val="dk1"/>
              </a:solidFill>
            </a:endParaRPr>
          </a:p>
          <a:p>
            <a:pPr marL="0" lvl="0" indent="0" algn="l" rtl="0">
              <a:spcBef>
                <a:spcPts val="0"/>
              </a:spcBef>
              <a:spcAft>
                <a:spcPts val="0"/>
              </a:spcAft>
              <a:buNone/>
            </a:pPr>
            <a:r>
              <a:rPr lang="en" sz="800" b="1">
                <a:solidFill>
                  <a:schemeClr val="dk1"/>
                </a:solidFill>
              </a:rPr>
              <a:t>[ESEM’24]</a:t>
            </a:r>
            <a:r>
              <a:rPr lang="en" sz="800">
                <a:solidFill>
                  <a:schemeClr val="dk1"/>
                </a:solidFill>
              </a:rPr>
              <a:t> Jones, </a:t>
            </a:r>
            <a:r>
              <a:rPr lang="en" sz="800" u="sng">
                <a:solidFill>
                  <a:schemeClr val="dk1"/>
                </a:solidFill>
              </a:rPr>
              <a:t>Jiang</a:t>
            </a:r>
            <a:r>
              <a:rPr lang="en" sz="800">
                <a:solidFill>
                  <a:schemeClr val="dk1"/>
                </a:solidFill>
              </a:rPr>
              <a:t>, Synovic, </a:t>
            </a:r>
            <a:r>
              <a:rPr lang="en" sz="800" err="1">
                <a:solidFill>
                  <a:schemeClr val="dk1"/>
                </a:solidFill>
              </a:rPr>
              <a:t>Thiruvathukal</a:t>
            </a:r>
            <a:r>
              <a:rPr lang="en" sz="800">
                <a:solidFill>
                  <a:schemeClr val="dk1"/>
                </a:solidFill>
              </a:rPr>
              <a:t>, Davis. What do we know about Hugging Face? A systematic literature review and quantitative validation of qualitative claims. In Proceedings of the 18th ACM/IEEE International Symposium on Empirical Software Engineering and Measurement (ESEM) 2024.</a:t>
            </a:r>
            <a:endParaRPr sz="800">
              <a:solidFill>
                <a:schemeClr val="dk1"/>
              </a:solidFill>
            </a:endParaRPr>
          </a:p>
        </p:txBody>
      </p:sp>
      <p:sp>
        <p:nvSpPr>
          <p:cNvPr id="2" name="Slide Number Placeholder 1">
            <a:extLst>
              <a:ext uri="{FF2B5EF4-FFF2-40B4-BE49-F238E27FC236}">
                <a16:creationId xmlns:a16="http://schemas.microsoft.com/office/drawing/2014/main" id="{235ABBA8-798F-B0F4-8657-5C4FAB8A62BF}"/>
              </a:ext>
            </a:extLst>
          </p:cNvPr>
          <p:cNvSpPr>
            <a:spLocks noGrp="1"/>
          </p:cNvSpPr>
          <p:nvPr>
            <p:ph type="sldNum" idx="12"/>
          </p:nvPr>
        </p:nvSpPr>
        <p:spPr>
          <a:xfrm>
            <a:off x="8557950" y="4749900"/>
            <a:ext cx="548700" cy="393600"/>
          </a:xfrm>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6" name="TextBox 5">
            <a:extLst>
              <a:ext uri="{FF2B5EF4-FFF2-40B4-BE49-F238E27FC236}">
                <a16:creationId xmlns:a16="http://schemas.microsoft.com/office/drawing/2014/main" id="{3E71FFCB-0E36-480D-044F-4077C90F927F}"/>
              </a:ext>
            </a:extLst>
          </p:cNvPr>
          <p:cNvSpPr txBox="1"/>
          <p:nvPr/>
        </p:nvSpPr>
        <p:spPr>
          <a:xfrm>
            <a:off x="0" y="0"/>
            <a:ext cx="4572000" cy="369332"/>
          </a:xfrm>
          <a:prstGeom prst="rect">
            <a:avLst/>
          </a:prstGeom>
          <a:noFill/>
        </p:spPr>
        <p:txBody>
          <a:bodyPr wrap="square">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[Presented in the Preliminary Exam]</a:t>
            </a:r>
          </a:p>
        </p:txBody>
      </p:sp>
    </p:spTree>
    <p:extLst>
      <p:ext uri="{BB962C8B-B14F-4D97-AF65-F5344CB8AC3E}">
        <p14:creationId xmlns:p14="http://schemas.microsoft.com/office/powerpoint/2010/main" val="1511848059"/>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2B91-822D-DEE6-28D1-34FEECA2EA59}"/>
              </a:ext>
            </a:extLst>
          </p:cNvPr>
          <p:cNvSpPr>
            <a:spLocks noGrp="1"/>
          </p:cNvSpPr>
          <p:nvPr>
            <p:ph type="ctrTitle"/>
          </p:nvPr>
        </p:nvSpPr>
        <p:spPr>
          <a:xfrm>
            <a:off x="1143000" y="1676400"/>
            <a:ext cx="6858000" cy="1790700"/>
          </a:xfrm>
        </p:spPr>
        <p:txBody>
          <a:bodyPr anchor="ctr">
            <a:normAutofit/>
          </a:bodyPr>
          <a:lstStyle/>
          <a:p>
            <a:r>
              <a:rPr lang="en-US"/>
              <a:t>Thesis Summary </a:t>
            </a:r>
          </a:p>
        </p:txBody>
      </p:sp>
      <p:sp>
        <p:nvSpPr>
          <p:cNvPr id="3" name="Slide Number Placeholder 2">
            <a:extLst>
              <a:ext uri="{FF2B5EF4-FFF2-40B4-BE49-F238E27FC236}">
                <a16:creationId xmlns:a16="http://schemas.microsoft.com/office/drawing/2014/main" id="{BFEC8CC9-F19E-3EB2-F3D3-E02E3AD1BAB9}"/>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2BEB9F4F-2537-92AE-B817-1258B2CB5FA1}"/>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3</a:t>
            </a:fld>
            <a:endParaRPr lang="en"/>
          </a:p>
        </p:txBody>
      </p:sp>
    </p:spTree>
    <p:extLst>
      <p:ext uri="{BB962C8B-B14F-4D97-AF65-F5344CB8AC3E}">
        <p14:creationId xmlns:p14="http://schemas.microsoft.com/office/powerpoint/2010/main" val="2576187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6"/>
          <p:cNvSpPr txBox="1">
            <a:spLocks noGrp="1"/>
          </p:cNvSpPr>
          <p:nvPr>
            <p:ph type="title"/>
          </p:nvPr>
        </p:nvSpPr>
        <p:spPr>
          <a:xfrm>
            <a:off x="311700" y="-17681"/>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Lack of Knowledge</a:t>
            </a:r>
            <a:endParaRPr/>
          </a:p>
        </p:txBody>
      </p:sp>
      <p:sp>
        <p:nvSpPr>
          <p:cNvPr id="379" name="Google Shape;379;p36"/>
          <p:cNvSpPr txBox="1">
            <a:spLocks noGrp="1"/>
          </p:cNvSpPr>
          <p:nvPr>
            <p:ph type="title" idx="4294967295"/>
          </p:nvPr>
        </p:nvSpPr>
        <p:spPr>
          <a:xfrm>
            <a:off x="0" y="2397125"/>
            <a:ext cx="8778875" cy="1338263"/>
          </a:xfrm>
          <a:prstGeom prst="rect">
            <a:avLst/>
          </a:prstGeom>
        </p:spPr>
        <p:txBody>
          <a:bodyPr spcFirstLastPara="1" wrap="square" lIns="91425" tIns="91425" rIns="91425" bIns="91425" anchor="ctr" anchorCtr="0">
            <a:spAutoFit/>
          </a:bodyPr>
          <a:lstStyle/>
          <a:p>
            <a:pPr marL="457200" lvl="0" indent="-387350" algn="l" rtl="0">
              <a:lnSpc>
                <a:spcPct val="200000"/>
              </a:lnSpc>
              <a:spcBef>
                <a:spcPts val="0"/>
              </a:spcBef>
              <a:spcAft>
                <a:spcPts val="0"/>
              </a:spcAft>
              <a:buSzPts val="2500"/>
              <a:buAutoNum type="arabicPeriod"/>
            </a:pPr>
            <a:r>
              <a:rPr lang="en" sz="2500" b="1"/>
              <a:t>Little literature</a:t>
            </a:r>
            <a:r>
              <a:rPr lang="en" sz="2500"/>
              <a:t> about DL software packages (PTMs) </a:t>
            </a:r>
            <a:endParaRPr sz="2500"/>
          </a:p>
          <a:p>
            <a:pPr marL="457200" lvl="0" indent="-387350" algn="l" rtl="0">
              <a:lnSpc>
                <a:spcPct val="200000"/>
              </a:lnSpc>
              <a:spcBef>
                <a:spcPts val="0"/>
              </a:spcBef>
              <a:spcAft>
                <a:spcPts val="0"/>
              </a:spcAft>
              <a:buSzPts val="2500"/>
              <a:buAutoNum type="arabicPeriod"/>
            </a:pPr>
            <a:r>
              <a:rPr lang="en" sz="2500"/>
              <a:t>Reuse and trust are </a:t>
            </a:r>
            <a:r>
              <a:rPr lang="en" sz="2500" b="1"/>
              <a:t>unexamined</a:t>
            </a:r>
            <a:r>
              <a:rPr lang="en" sz="2500"/>
              <a:t> in DL model registries </a:t>
            </a:r>
            <a:endParaRPr sz="2500"/>
          </a:p>
        </p:txBody>
      </p:sp>
      <p:sp>
        <p:nvSpPr>
          <p:cNvPr id="380" name="Google Shape;380;p36"/>
          <p:cNvSpPr txBox="1">
            <a:spLocks noGrp="1"/>
          </p:cNvSpPr>
          <p:nvPr>
            <p:ph type="title" idx="4294967295"/>
          </p:nvPr>
        </p:nvSpPr>
        <p:spPr>
          <a:xfrm>
            <a:off x="61319" y="1185133"/>
            <a:ext cx="9480550" cy="568325"/>
          </a:xfrm>
          <a:prstGeom prst="rect">
            <a:avLst/>
          </a:prstGeom>
        </p:spPr>
        <p:txBody>
          <a:bodyPr spcFirstLastPara="1" wrap="square" lIns="91425" tIns="91425" rIns="91425" bIns="91425" anchor="ctr" anchorCtr="0">
            <a:spAutoFit/>
          </a:bodyPr>
          <a:lstStyle/>
          <a:p>
            <a:pPr marL="0" lvl="0" indent="0" algn="l" rtl="0">
              <a:spcBef>
                <a:spcPts val="0"/>
              </a:spcBef>
              <a:spcAft>
                <a:spcPts val="0"/>
              </a:spcAft>
              <a:buNone/>
            </a:pPr>
            <a:r>
              <a:rPr lang="en" sz="2500">
                <a:solidFill>
                  <a:srgbClr val="0B5394"/>
                </a:solidFill>
              </a:rPr>
              <a:t>How is this similar to / different from regular software packages?</a:t>
            </a:r>
            <a:endParaRPr sz="2500">
              <a:solidFill>
                <a:srgbClr val="0B5394"/>
              </a:solidFill>
            </a:endParaRPr>
          </a:p>
        </p:txBody>
      </p:sp>
      <p:sp>
        <p:nvSpPr>
          <p:cNvPr id="2" name="Slide Number Placeholder 1">
            <a:extLst>
              <a:ext uri="{FF2B5EF4-FFF2-40B4-BE49-F238E27FC236}">
                <a16:creationId xmlns:a16="http://schemas.microsoft.com/office/drawing/2014/main" id="{71497939-84EB-31C8-A4F6-AF8B74BCC4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cxnSp>
        <p:nvCxnSpPr>
          <p:cNvPr id="3" name="Straight Connector 2">
            <a:extLst>
              <a:ext uri="{FF2B5EF4-FFF2-40B4-BE49-F238E27FC236}">
                <a16:creationId xmlns:a16="http://schemas.microsoft.com/office/drawing/2014/main" id="{35542FDD-6855-600C-C00F-D42DDB3357EF}"/>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7831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7"/>
          <p:cNvSpPr txBox="1"/>
          <p:nvPr/>
        </p:nvSpPr>
        <p:spPr>
          <a:xfrm>
            <a:off x="18450" y="477125"/>
            <a:ext cx="9107100" cy="500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a:solidFill>
                  <a:schemeClr val="dk1"/>
                </a:solidFill>
                <a:latin typeface="Calibri"/>
                <a:ea typeface="Calibri"/>
                <a:cs typeface="Calibri"/>
                <a:sym typeface="Calibri"/>
              </a:rPr>
              <a:t>Missing attributes</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“Missing details of models” </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“Performances of the published models are unclear” </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“Different authors process data differently, so it cannot be easily compared”</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900" b="1">
                <a:solidFill>
                  <a:schemeClr val="dk1"/>
                </a:solidFill>
                <a:latin typeface="Calibri"/>
                <a:ea typeface="Calibri"/>
                <a:cs typeface="Calibri"/>
                <a:sym typeface="Calibri"/>
              </a:rPr>
              <a:t>Discrepancies: </a:t>
            </a:r>
            <a:endParaRPr sz="19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a:solidFill>
                  <a:schemeClr val="dk1"/>
                </a:solidFill>
                <a:latin typeface="Calibri"/>
                <a:ea typeface="Calibri"/>
                <a:cs typeface="Calibri"/>
                <a:sym typeface="Calibri"/>
              </a:rPr>
              <a:t>“</a:t>
            </a:r>
            <a:r>
              <a:rPr lang="en" sz="1900" i="1">
                <a:solidFill>
                  <a:schemeClr val="dk1"/>
                </a:solidFill>
                <a:latin typeface="Calibri"/>
                <a:ea typeface="Calibri"/>
                <a:cs typeface="Calibri"/>
                <a:sym typeface="Calibri"/>
              </a:rPr>
              <a:t>Some of the models are over-promising</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a:solidFill>
                  <a:schemeClr val="dk1"/>
                </a:solidFill>
                <a:latin typeface="Calibri"/>
                <a:ea typeface="Calibri"/>
                <a:cs typeface="Calibri"/>
                <a:sym typeface="Calibri"/>
              </a:rPr>
              <a:t>“</a:t>
            </a:r>
            <a:r>
              <a:rPr lang="en" sz="1900" i="1">
                <a:solidFill>
                  <a:schemeClr val="dk1"/>
                </a:solidFill>
                <a:latin typeface="Calibri"/>
                <a:ea typeface="Calibri"/>
                <a:cs typeface="Calibri"/>
                <a:sym typeface="Calibri"/>
              </a:rPr>
              <a:t>Model names are not named correctly and sometimes the provided scripts are broken</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900" b="1">
                <a:solidFill>
                  <a:schemeClr val="dk1"/>
                </a:solidFill>
                <a:latin typeface="Calibri"/>
                <a:ea typeface="Calibri"/>
                <a:cs typeface="Calibri"/>
                <a:sym typeface="Calibri"/>
              </a:rPr>
              <a:t>Security and Privacy Risks:</a:t>
            </a:r>
            <a:endParaRPr sz="1900" b="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“The model deployment and data transmission are not in their control</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a:solidFill>
                  <a:schemeClr val="dk1"/>
                </a:solidFill>
                <a:latin typeface="Calibri"/>
                <a:ea typeface="Calibri"/>
                <a:cs typeface="Calibri"/>
                <a:sym typeface="Calibri"/>
              </a:rPr>
              <a:t>“</a:t>
            </a:r>
            <a:r>
              <a:rPr lang="en" sz="1900" i="1">
                <a:solidFill>
                  <a:schemeClr val="dk1"/>
                </a:solidFill>
                <a:latin typeface="Calibri"/>
                <a:ea typeface="Calibri"/>
                <a:cs typeface="Calibri"/>
                <a:sym typeface="Calibri"/>
              </a:rPr>
              <a:t>It is hard to know what exactly generated the model because most training logs are missing</a:t>
            </a:r>
            <a:r>
              <a:rPr lang="en" sz="1900">
                <a:solidFill>
                  <a:schemeClr val="dk1"/>
                </a:solidFill>
                <a:latin typeface="Calibri"/>
                <a:ea typeface="Calibri"/>
                <a:cs typeface="Calibri"/>
                <a:sym typeface="Calibri"/>
              </a:rPr>
              <a:t>”</a:t>
            </a:r>
            <a:endParaRPr sz="19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800">
                <a:solidFill>
                  <a:schemeClr val="dk1"/>
                </a:solidFill>
              </a:rPr>
              <a:t>•</a:t>
            </a:r>
            <a:r>
              <a:rPr lang="en" sz="1900" i="1">
                <a:solidFill>
                  <a:schemeClr val="dk1"/>
                </a:solidFill>
                <a:latin typeface="Calibri"/>
                <a:ea typeface="Calibri"/>
                <a:cs typeface="Calibri"/>
                <a:sym typeface="Calibri"/>
              </a:rPr>
              <a:t>“If the model is trained with malicious intents. It could have a lot of consequences in the real world”</a:t>
            </a:r>
            <a:endParaRPr sz="1900" i="1">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2900" b="1">
              <a:solidFill>
                <a:schemeClr val="dk1"/>
              </a:solidFill>
              <a:latin typeface="Calibri"/>
              <a:ea typeface="Calibri"/>
              <a:cs typeface="Calibri"/>
              <a:sym typeface="Calibri"/>
            </a:endParaRPr>
          </a:p>
        </p:txBody>
      </p:sp>
      <p:sp>
        <p:nvSpPr>
          <p:cNvPr id="511" name="Google Shape;511;p47"/>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Why PTM Reuse is hard?</a:t>
            </a:r>
            <a:endParaRPr/>
          </a:p>
        </p:txBody>
      </p:sp>
      <p:sp>
        <p:nvSpPr>
          <p:cNvPr id="513" name="Google Shape;513;p47"/>
          <p:cNvSpPr txBox="1"/>
          <p:nvPr/>
        </p:nvSpPr>
        <p:spPr>
          <a:xfrm>
            <a:off x="4496025" y="61560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i="1">
                <a:solidFill>
                  <a:srgbClr val="0000FF"/>
                </a:solidFill>
                <a:latin typeface="Calibri"/>
                <a:ea typeface="Calibri"/>
                <a:cs typeface="Calibri"/>
                <a:sym typeface="Calibri"/>
              </a:rPr>
              <a:t>Transparency (Trust)</a:t>
            </a:r>
            <a:endParaRPr sz="1900" i="1">
              <a:solidFill>
                <a:srgbClr val="0000FF"/>
              </a:solidFill>
              <a:latin typeface="Calibri"/>
              <a:ea typeface="Calibri"/>
              <a:cs typeface="Calibri"/>
              <a:sym typeface="Calibri"/>
            </a:endParaRPr>
          </a:p>
        </p:txBody>
      </p:sp>
      <p:sp>
        <p:nvSpPr>
          <p:cNvPr id="514" name="Google Shape;514;p47"/>
          <p:cNvSpPr txBox="1"/>
          <p:nvPr/>
        </p:nvSpPr>
        <p:spPr>
          <a:xfrm>
            <a:off x="5884675" y="109260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i="1">
                <a:solidFill>
                  <a:srgbClr val="0000FF"/>
                </a:solidFill>
                <a:latin typeface="Calibri"/>
                <a:ea typeface="Calibri"/>
                <a:cs typeface="Calibri"/>
                <a:sym typeface="Calibri"/>
              </a:rPr>
              <a:t>Comparability (Reuse)</a:t>
            </a:r>
            <a:endParaRPr>
              <a:solidFill>
                <a:srgbClr val="0000FF"/>
              </a:solidFill>
            </a:endParaRPr>
          </a:p>
        </p:txBody>
      </p:sp>
      <p:sp>
        <p:nvSpPr>
          <p:cNvPr id="515" name="Google Shape;515;p47"/>
          <p:cNvSpPr txBox="1"/>
          <p:nvPr/>
        </p:nvSpPr>
        <p:spPr>
          <a:xfrm>
            <a:off x="3432150" y="188855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0000FF"/>
                </a:solidFill>
                <a:latin typeface="Calibri"/>
                <a:ea typeface="Calibri"/>
                <a:cs typeface="Calibri"/>
                <a:sym typeface="Calibri"/>
              </a:rPr>
              <a:t>Discrepancy (Trust + reuse)</a:t>
            </a:r>
            <a:endParaRPr>
              <a:solidFill>
                <a:srgbClr val="0000FF"/>
              </a:solidFill>
            </a:endParaRPr>
          </a:p>
        </p:txBody>
      </p:sp>
      <p:sp>
        <p:nvSpPr>
          <p:cNvPr id="516" name="Google Shape;516;p47"/>
          <p:cNvSpPr txBox="1"/>
          <p:nvPr/>
        </p:nvSpPr>
        <p:spPr>
          <a:xfrm>
            <a:off x="6125550" y="196630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0000FF"/>
                </a:solidFill>
                <a:latin typeface="Calibri"/>
                <a:ea typeface="Calibri"/>
                <a:cs typeface="Calibri"/>
                <a:sym typeface="Calibri"/>
              </a:rPr>
              <a:t>Lack of maintenance (Reuse)</a:t>
            </a:r>
            <a:endParaRPr>
              <a:solidFill>
                <a:srgbClr val="0000FF"/>
              </a:solidFill>
            </a:endParaRPr>
          </a:p>
        </p:txBody>
      </p:sp>
      <p:cxnSp>
        <p:nvCxnSpPr>
          <p:cNvPr id="517" name="Google Shape;517;p47"/>
          <p:cNvCxnSpPr>
            <a:endCxn id="513" idx="1"/>
          </p:cNvCxnSpPr>
          <p:nvPr/>
        </p:nvCxnSpPr>
        <p:spPr>
          <a:xfrm rot="10800000" flipH="1">
            <a:off x="3055125" y="854100"/>
            <a:ext cx="1440900" cy="67800"/>
          </a:xfrm>
          <a:prstGeom prst="straightConnector1">
            <a:avLst/>
          </a:prstGeom>
          <a:noFill/>
          <a:ln w="9525" cap="flat" cmpd="sng">
            <a:solidFill>
              <a:schemeClr val="dk2"/>
            </a:solidFill>
            <a:prstDash val="solid"/>
            <a:round/>
            <a:headEnd type="none" w="med" len="med"/>
            <a:tailEnd type="triangle" w="med" len="med"/>
          </a:ln>
        </p:spPr>
      </p:cxnSp>
      <p:cxnSp>
        <p:nvCxnSpPr>
          <p:cNvPr id="518" name="Google Shape;518;p47"/>
          <p:cNvCxnSpPr/>
          <p:nvPr/>
        </p:nvCxnSpPr>
        <p:spPr>
          <a:xfrm rot="10800000" flipH="1">
            <a:off x="5021300" y="999750"/>
            <a:ext cx="133200" cy="300000"/>
          </a:xfrm>
          <a:prstGeom prst="straightConnector1">
            <a:avLst/>
          </a:prstGeom>
          <a:noFill/>
          <a:ln w="9525" cap="flat" cmpd="sng">
            <a:solidFill>
              <a:schemeClr val="dk2"/>
            </a:solidFill>
            <a:prstDash val="solid"/>
            <a:round/>
            <a:headEnd type="none" w="med" len="med"/>
            <a:tailEnd type="triangle" w="med" len="med"/>
          </a:ln>
        </p:spPr>
      </p:cxnSp>
      <p:cxnSp>
        <p:nvCxnSpPr>
          <p:cNvPr id="519" name="Google Shape;519;p47"/>
          <p:cNvCxnSpPr/>
          <p:nvPr/>
        </p:nvCxnSpPr>
        <p:spPr>
          <a:xfrm rot="10800000" flipH="1">
            <a:off x="6976500" y="1455175"/>
            <a:ext cx="33300" cy="222300"/>
          </a:xfrm>
          <a:prstGeom prst="straightConnector1">
            <a:avLst/>
          </a:prstGeom>
          <a:noFill/>
          <a:ln w="9525" cap="flat" cmpd="sng">
            <a:solidFill>
              <a:schemeClr val="dk2"/>
            </a:solidFill>
            <a:prstDash val="solid"/>
            <a:round/>
            <a:headEnd type="none" w="med" len="med"/>
            <a:tailEnd type="triangle" w="med" len="med"/>
          </a:ln>
        </p:spPr>
      </p:cxnSp>
      <p:cxnSp>
        <p:nvCxnSpPr>
          <p:cNvPr id="520" name="Google Shape;520;p47"/>
          <p:cNvCxnSpPr>
            <a:endCxn id="515" idx="1"/>
          </p:cNvCxnSpPr>
          <p:nvPr/>
        </p:nvCxnSpPr>
        <p:spPr>
          <a:xfrm rot="10800000" flipH="1">
            <a:off x="2321850" y="2127050"/>
            <a:ext cx="1110300" cy="172500"/>
          </a:xfrm>
          <a:prstGeom prst="straightConnector1">
            <a:avLst/>
          </a:prstGeom>
          <a:noFill/>
          <a:ln w="9525" cap="flat" cmpd="sng">
            <a:solidFill>
              <a:schemeClr val="dk2"/>
            </a:solidFill>
            <a:prstDash val="solid"/>
            <a:round/>
            <a:headEnd type="none" w="med" len="med"/>
            <a:tailEnd type="triangle" w="med" len="med"/>
          </a:ln>
        </p:spPr>
      </p:cxnSp>
      <p:cxnSp>
        <p:nvCxnSpPr>
          <p:cNvPr id="521" name="Google Shape;521;p47"/>
          <p:cNvCxnSpPr/>
          <p:nvPr/>
        </p:nvCxnSpPr>
        <p:spPr>
          <a:xfrm rot="10800000" flipH="1">
            <a:off x="6032225" y="2332775"/>
            <a:ext cx="366600" cy="211200"/>
          </a:xfrm>
          <a:prstGeom prst="straightConnector1">
            <a:avLst/>
          </a:prstGeom>
          <a:noFill/>
          <a:ln w="9525" cap="flat" cmpd="sng">
            <a:solidFill>
              <a:schemeClr val="dk2"/>
            </a:solidFill>
            <a:prstDash val="solid"/>
            <a:round/>
            <a:headEnd type="none" w="med" len="med"/>
            <a:tailEnd type="triangle" w="med" len="med"/>
          </a:ln>
        </p:spPr>
      </p:cxnSp>
      <p:cxnSp>
        <p:nvCxnSpPr>
          <p:cNvPr id="522" name="Google Shape;522;p47"/>
          <p:cNvCxnSpPr/>
          <p:nvPr/>
        </p:nvCxnSpPr>
        <p:spPr>
          <a:xfrm rot="10800000" flipH="1">
            <a:off x="4065925" y="2299575"/>
            <a:ext cx="455400" cy="377700"/>
          </a:xfrm>
          <a:prstGeom prst="straightConnector1">
            <a:avLst/>
          </a:prstGeom>
          <a:noFill/>
          <a:ln w="9525" cap="flat" cmpd="sng">
            <a:solidFill>
              <a:schemeClr val="dk2"/>
            </a:solidFill>
            <a:prstDash val="solid"/>
            <a:round/>
            <a:headEnd type="none" w="med" len="med"/>
            <a:tailEnd type="triangle" w="med" len="med"/>
          </a:ln>
        </p:spPr>
      </p:cxnSp>
      <p:sp>
        <p:nvSpPr>
          <p:cNvPr id="523" name="Google Shape;523;p47"/>
          <p:cNvSpPr txBox="1"/>
          <p:nvPr/>
        </p:nvSpPr>
        <p:spPr>
          <a:xfrm>
            <a:off x="4133875" y="284000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0000FF"/>
                </a:solidFill>
                <a:latin typeface="Calibri"/>
                <a:ea typeface="Calibri"/>
                <a:cs typeface="Calibri"/>
                <a:sym typeface="Calibri"/>
              </a:rPr>
              <a:t>Privacy (Trust)</a:t>
            </a:r>
            <a:endParaRPr>
              <a:solidFill>
                <a:srgbClr val="0000FF"/>
              </a:solidFill>
            </a:endParaRPr>
          </a:p>
        </p:txBody>
      </p:sp>
      <p:sp>
        <p:nvSpPr>
          <p:cNvPr id="524" name="Google Shape;524;p47"/>
          <p:cNvSpPr txBox="1"/>
          <p:nvPr/>
        </p:nvSpPr>
        <p:spPr>
          <a:xfrm>
            <a:off x="4965750" y="3791450"/>
            <a:ext cx="30000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a:solidFill>
                  <a:srgbClr val="0000FF"/>
                </a:solidFill>
                <a:latin typeface="Calibri"/>
                <a:ea typeface="Calibri"/>
                <a:cs typeface="Calibri"/>
                <a:sym typeface="Calibri"/>
              </a:rPr>
              <a:t>Security (Trust)</a:t>
            </a:r>
            <a:endParaRPr>
              <a:solidFill>
                <a:srgbClr val="0000FF"/>
              </a:solidFill>
            </a:endParaRPr>
          </a:p>
        </p:txBody>
      </p:sp>
      <p:cxnSp>
        <p:nvCxnSpPr>
          <p:cNvPr id="525" name="Google Shape;525;p47"/>
          <p:cNvCxnSpPr/>
          <p:nvPr/>
        </p:nvCxnSpPr>
        <p:spPr>
          <a:xfrm rot="10800000" flipH="1">
            <a:off x="3821525" y="3155100"/>
            <a:ext cx="355500" cy="144300"/>
          </a:xfrm>
          <a:prstGeom prst="straightConnector1">
            <a:avLst/>
          </a:prstGeom>
          <a:noFill/>
          <a:ln w="9525" cap="flat" cmpd="sng">
            <a:solidFill>
              <a:schemeClr val="dk2"/>
            </a:solidFill>
            <a:prstDash val="solid"/>
            <a:round/>
            <a:headEnd type="none" w="med" len="med"/>
            <a:tailEnd type="triangle" w="med" len="med"/>
          </a:ln>
        </p:spPr>
      </p:cxnSp>
      <p:cxnSp>
        <p:nvCxnSpPr>
          <p:cNvPr id="526" name="Google Shape;526;p47"/>
          <p:cNvCxnSpPr>
            <a:endCxn id="524" idx="1"/>
          </p:cNvCxnSpPr>
          <p:nvPr/>
        </p:nvCxnSpPr>
        <p:spPr>
          <a:xfrm>
            <a:off x="4310250" y="3899150"/>
            <a:ext cx="655500" cy="130800"/>
          </a:xfrm>
          <a:prstGeom prst="straightConnector1">
            <a:avLst/>
          </a:prstGeom>
          <a:noFill/>
          <a:ln w="9525" cap="flat" cmpd="sng">
            <a:solidFill>
              <a:schemeClr val="dk2"/>
            </a:solidFill>
            <a:prstDash val="solid"/>
            <a:round/>
            <a:headEnd type="none" w="med" len="med"/>
            <a:tailEnd type="triangle" w="med" len="med"/>
          </a:ln>
        </p:spPr>
      </p:cxnSp>
      <p:cxnSp>
        <p:nvCxnSpPr>
          <p:cNvPr id="527" name="Google Shape;527;p47"/>
          <p:cNvCxnSpPr/>
          <p:nvPr/>
        </p:nvCxnSpPr>
        <p:spPr>
          <a:xfrm rot="10800000" flipH="1">
            <a:off x="5121275" y="4132425"/>
            <a:ext cx="366600" cy="189000"/>
          </a:xfrm>
          <a:prstGeom prst="straightConnector1">
            <a:avLst/>
          </a:prstGeom>
          <a:noFill/>
          <a:ln w="9525" cap="flat" cmpd="sng">
            <a:solidFill>
              <a:schemeClr val="dk2"/>
            </a:solidFill>
            <a:prstDash val="solid"/>
            <a:round/>
            <a:headEnd type="none" w="med" len="med"/>
            <a:tailEnd type="triangle" w="med" len="med"/>
          </a:ln>
        </p:spPr>
      </p:cxnSp>
      <p:sp>
        <p:nvSpPr>
          <p:cNvPr id="528" name="Google Shape;528;p47"/>
          <p:cNvSpPr txBox="1"/>
          <p:nvPr/>
        </p:nvSpPr>
        <p:spPr>
          <a:xfrm>
            <a:off x="1965750" y="483300"/>
            <a:ext cx="1284300" cy="43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50" i="1">
                <a:solidFill>
                  <a:srgbClr val="0070C0"/>
                </a:solidFill>
                <a:latin typeface="Calibri"/>
                <a:ea typeface="Calibri"/>
                <a:cs typeface="Calibri"/>
                <a:sym typeface="Calibri"/>
              </a:rPr>
              <a:t>10/12, 83%</a:t>
            </a:r>
            <a:endParaRPr sz="1650" i="1">
              <a:solidFill>
                <a:srgbClr val="0070C0"/>
              </a:solidFill>
              <a:latin typeface="Calibri"/>
              <a:ea typeface="Calibri"/>
              <a:cs typeface="Calibri"/>
              <a:sym typeface="Calibri"/>
            </a:endParaRPr>
          </a:p>
        </p:txBody>
      </p:sp>
      <p:sp>
        <p:nvSpPr>
          <p:cNvPr id="529" name="Google Shape;529;p47"/>
          <p:cNvSpPr txBox="1"/>
          <p:nvPr/>
        </p:nvSpPr>
        <p:spPr>
          <a:xfrm>
            <a:off x="1521325" y="1819200"/>
            <a:ext cx="1110300" cy="43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50" i="1">
                <a:solidFill>
                  <a:srgbClr val="0070C0"/>
                </a:solidFill>
                <a:latin typeface="Calibri"/>
                <a:ea typeface="Calibri"/>
                <a:cs typeface="Calibri"/>
                <a:sym typeface="Calibri"/>
              </a:rPr>
              <a:t>9/12, 75%</a:t>
            </a:r>
            <a:endParaRPr sz="1650" i="1">
              <a:solidFill>
                <a:srgbClr val="0070C0"/>
              </a:solidFill>
              <a:latin typeface="Calibri"/>
              <a:ea typeface="Calibri"/>
              <a:cs typeface="Calibri"/>
              <a:sym typeface="Calibri"/>
            </a:endParaRPr>
          </a:p>
        </p:txBody>
      </p:sp>
      <p:sp>
        <p:nvSpPr>
          <p:cNvPr id="530" name="Google Shape;530;p47"/>
          <p:cNvSpPr txBox="1"/>
          <p:nvPr/>
        </p:nvSpPr>
        <p:spPr>
          <a:xfrm>
            <a:off x="2760300" y="2859200"/>
            <a:ext cx="1110300" cy="4386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650" i="1">
                <a:solidFill>
                  <a:srgbClr val="0070C0"/>
                </a:solidFill>
                <a:latin typeface="Calibri"/>
                <a:ea typeface="Calibri"/>
                <a:cs typeface="Calibri"/>
                <a:sym typeface="Calibri"/>
              </a:rPr>
              <a:t>3/12, 25%</a:t>
            </a:r>
            <a:endParaRPr sz="1650" i="1">
              <a:solidFill>
                <a:srgbClr val="0070C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A3FE9D87-4511-ACDD-A4B9-A7415C5DA4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cxnSp>
        <p:nvCxnSpPr>
          <p:cNvPr id="3" name="Straight Connector 2">
            <a:extLst>
              <a:ext uri="{FF2B5EF4-FFF2-40B4-BE49-F238E27FC236}">
                <a16:creationId xmlns:a16="http://schemas.microsoft.com/office/drawing/2014/main" id="{D77831F7-0906-17D4-283A-381973166096}"/>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1688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1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1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10">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1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1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1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2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2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1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2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2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2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1"/>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PTM Package vs. Traditional Package</a:t>
            </a:r>
            <a:endParaRPr/>
          </a:p>
        </p:txBody>
      </p:sp>
      <p:pic>
        <p:nvPicPr>
          <p:cNvPr id="567" name="Google Shape;567;p51"/>
          <p:cNvPicPr preferRelativeResize="0"/>
          <p:nvPr/>
        </p:nvPicPr>
        <p:blipFill>
          <a:blip r:embed="rId3">
            <a:alphaModFix/>
          </a:blip>
          <a:srcRect t="24238"/>
          <a:stretch/>
        </p:blipFill>
        <p:spPr>
          <a:xfrm>
            <a:off x="138479" y="1191371"/>
            <a:ext cx="6348395" cy="3248282"/>
          </a:xfrm>
          <a:prstGeom prst="rect">
            <a:avLst/>
          </a:prstGeom>
          <a:noFill/>
          <a:ln>
            <a:noFill/>
          </a:ln>
        </p:spPr>
      </p:pic>
      <p:sp>
        <p:nvSpPr>
          <p:cNvPr id="2" name="Slide Number Placeholder 1">
            <a:extLst>
              <a:ext uri="{FF2B5EF4-FFF2-40B4-BE49-F238E27FC236}">
                <a16:creationId xmlns:a16="http://schemas.microsoft.com/office/drawing/2014/main" id="{F2CA6097-C8D6-9845-A16C-94F34B1322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cxnSp>
        <p:nvCxnSpPr>
          <p:cNvPr id="3" name="Straight Connector 2">
            <a:extLst>
              <a:ext uri="{FF2B5EF4-FFF2-40B4-BE49-F238E27FC236}">
                <a16:creationId xmlns:a16="http://schemas.microsoft.com/office/drawing/2014/main" id="{6C9DEC23-5936-1330-832E-26C89650B0EB}"/>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Google Shape;424;p11">
            <a:extLst>
              <a:ext uri="{FF2B5EF4-FFF2-40B4-BE49-F238E27FC236}">
                <a16:creationId xmlns:a16="http://schemas.microsoft.com/office/drawing/2014/main" id="{86387601-A14C-C17E-D4CF-9441BEC4C8A9}"/>
              </a:ext>
            </a:extLst>
          </p:cNvPr>
          <p:cNvPicPr preferRelativeResize="0"/>
          <p:nvPr/>
        </p:nvPicPr>
        <p:blipFill rotWithShape="1">
          <a:blip r:embed="rId4">
            <a:alphaModFix/>
          </a:blip>
          <a:srcRect/>
          <a:stretch/>
        </p:blipFill>
        <p:spPr>
          <a:xfrm>
            <a:off x="7116109" y="1979836"/>
            <a:ext cx="1054250" cy="2848703"/>
          </a:xfrm>
          <a:prstGeom prst="rect">
            <a:avLst/>
          </a:prstGeom>
          <a:noFill/>
          <a:ln>
            <a:noFill/>
          </a:ln>
        </p:spPr>
      </p:pic>
      <p:cxnSp>
        <p:nvCxnSpPr>
          <p:cNvPr id="5" name="Google Shape;425;p11">
            <a:extLst>
              <a:ext uri="{FF2B5EF4-FFF2-40B4-BE49-F238E27FC236}">
                <a16:creationId xmlns:a16="http://schemas.microsoft.com/office/drawing/2014/main" id="{D0DCBC82-6CF2-EA80-E99B-6C8E046E4009}"/>
              </a:ext>
            </a:extLst>
          </p:cNvPr>
          <p:cNvCxnSpPr/>
          <p:nvPr/>
        </p:nvCxnSpPr>
        <p:spPr>
          <a:xfrm>
            <a:off x="7139626" y="3408905"/>
            <a:ext cx="972300" cy="406500"/>
          </a:xfrm>
          <a:prstGeom prst="straightConnector1">
            <a:avLst/>
          </a:prstGeom>
          <a:noFill/>
          <a:ln w="63500" cap="flat" cmpd="sng">
            <a:solidFill>
              <a:srgbClr val="FF0000"/>
            </a:solidFill>
            <a:prstDash val="solid"/>
            <a:round/>
            <a:headEnd type="none" w="sm" len="sm"/>
            <a:tailEnd type="none" w="sm" len="sm"/>
          </a:ln>
        </p:spPr>
      </p:cxnSp>
      <p:cxnSp>
        <p:nvCxnSpPr>
          <p:cNvPr id="6" name="Google Shape;426;p11">
            <a:extLst>
              <a:ext uri="{FF2B5EF4-FFF2-40B4-BE49-F238E27FC236}">
                <a16:creationId xmlns:a16="http://schemas.microsoft.com/office/drawing/2014/main" id="{265B9E60-4EA5-4DB7-FE08-D2BFB809884C}"/>
              </a:ext>
            </a:extLst>
          </p:cNvPr>
          <p:cNvCxnSpPr/>
          <p:nvPr/>
        </p:nvCxnSpPr>
        <p:spPr>
          <a:xfrm>
            <a:off x="7101676" y="3909624"/>
            <a:ext cx="1048200" cy="338400"/>
          </a:xfrm>
          <a:prstGeom prst="straightConnector1">
            <a:avLst/>
          </a:prstGeom>
          <a:noFill/>
          <a:ln w="63500" cap="flat" cmpd="sng">
            <a:solidFill>
              <a:srgbClr val="FF0000"/>
            </a:solidFill>
            <a:prstDash val="solid"/>
            <a:round/>
            <a:headEnd type="none" w="sm" len="sm"/>
            <a:tailEnd type="none" w="sm" len="sm"/>
          </a:ln>
        </p:spPr>
      </p:cxnSp>
      <p:sp>
        <p:nvSpPr>
          <p:cNvPr id="8" name="TextBox 7">
            <a:extLst>
              <a:ext uri="{FF2B5EF4-FFF2-40B4-BE49-F238E27FC236}">
                <a16:creationId xmlns:a16="http://schemas.microsoft.com/office/drawing/2014/main" id="{B504C58B-4DBF-02CC-92A1-7B4EC9F843B5}"/>
              </a:ext>
            </a:extLst>
          </p:cNvPr>
          <p:cNvSpPr txBox="1"/>
          <p:nvPr/>
        </p:nvSpPr>
        <p:spPr>
          <a:xfrm>
            <a:off x="6680715" y="897608"/>
            <a:ext cx="1925037" cy="400110"/>
          </a:xfrm>
          <a:prstGeom prst="rect">
            <a:avLst/>
          </a:prstGeom>
          <a:noFill/>
        </p:spPr>
        <p:txBody>
          <a:bodyPr wrap="square">
            <a:spAutoFit/>
          </a:bodyPr>
          <a:lstStyle/>
          <a:p>
            <a:pPr algn="ctr"/>
            <a:r>
              <a:rPr lang="en-US" sz="1800" b="1" i="1" u="sng">
                <a:solidFill>
                  <a:schemeClr val="dk1"/>
                </a:solidFill>
                <a:latin typeface="Calibri"/>
                <a:ea typeface="Calibri"/>
                <a:cs typeface="Calibri"/>
                <a:sym typeface="Calibri"/>
              </a:rPr>
              <a:t>STRIDE </a:t>
            </a:r>
            <a:r>
              <a:rPr lang="en-US" sz="2000" b="1" i="1" u="sng">
                <a:solidFill>
                  <a:schemeClr val="dk1"/>
                </a:solidFill>
                <a:latin typeface="Calibri"/>
                <a:ea typeface="Calibri"/>
                <a:cs typeface="Calibri"/>
                <a:sym typeface="Calibri"/>
              </a:rPr>
              <a:t>Analysis</a:t>
            </a:r>
            <a:endParaRPr lang="en-US" sz="2000" b="1" u="sng"/>
          </a:p>
        </p:txBody>
      </p:sp>
      <p:cxnSp>
        <p:nvCxnSpPr>
          <p:cNvPr id="9" name="Straight Connector 8">
            <a:extLst>
              <a:ext uri="{FF2B5EF4-FFF2-40B4-BE49-F238E27FC236}">
                <a16:creationId xmlns:a16="http://schemas.microsoft.com/office/drawing/2014/main" id="{9BA7AD00-44A5-25A7-AE21-9BCE7DB4DE18}"/>
              </a:ext>
            </a:extLst>
          </p:cNvPr>
          <p:cNvCxnSpPr>
            <a:cxnSpLocks/>
            <a:stCxn id="8" idx="2"/>
            <a:endCxn id="4" idx="0"/>
          </p:cNvCxnSpPr>
          <p:nvPr/>
        </p:nvCxnSpPr>
        <p:spPr>
          <a:xfrm>
            <a:off x="7643234" y="1297718"/>
            <a:ext cx="0" cy="682118"/>
          </a:xfrm>
          <a:prstGeom prst="line">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14373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C09CEAF4-7098-9770-F075-F7E098B68003}"/>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1902CA4B-4358-13A0-7CB3-53178DA37BBB}"/>
              </a:ext>
            </a:extLst>
          </p:cNvPr>
          <p:cNvSpPr txBox="1">
            <a:spLocks noGrp="1"/>
          </p:cNvSpPr>
          <p:nvPr>
            <p:ph type="title"/>
          </p:nvPr>
        </p:nvSpPr>
        <p:spPr>
          <a:xfrm>
            <a:off x="234332" y="106489"/>
            <a:ext cx="8450036" cy="441774"/>
          </a:xfrm>
        </p:spPr>
        <p:txBody>
          <a:bodyPr spcFirstLastPara="1" vert="horz" lIns="91440" tIns="45720" rIns="91440" bIns="45720" rtlCol="0" anchor="ctr" anchorCtr="0">
            <a:noAutofit/>
          </a:bodyPr>
          <a:lstStyle/>
          <a:p>
            <a:pPr>
              <a:lnSpc>
                <a:spcPct val="150000"/>
              </a:lnSpc>
              <a:spcBef>
                <a:spcPts val="0"/>
              </a:spcBef>
              <a:buClr>
                <a:schemeClr val="dk1"/>
              </a:buClr>
              <a:buSzPts val="1100"/>
            </a:pPr>
            <a:r>
              <a:rPr lang="en-US" sz="3000">
                <a:solidFill>
                  <a:schemeClr val="dk1"/>
                </a:solidFill>
              </a:rPr>
              <a:t>Takeaway Message</a:t>
            </a:r>
          </a:p>
        </p:txBody>
      </p:sp>
      <p:sp>
        <p:nvSpPr>
          <p:cNvPr id="6" name="TextBox 5">
            <a:extLst>
              <a:ext uri="{FF2B5EF4-FFF2-40B4-BE49-F238E27FC236}">
                <a16:creationId xmlns:a16="http://schemas.microsoft.com/office/drawing/2014/main" id="{E4E70D2B-B6C3-04A3-E8CA-CD90D8943A6D}"/>
              </a:ext>
            </a:extLst>
          </p:cNvPr>
          <p:cNvSpPr txBox="1"/>
          <p:nvPr/>
        </p:nvSpPr>
        <p:spPr>
          <a:xfrm>
            <a:off x="159868" y="715718"/>
            <a:ext cx="5072334" cy="3292754"/>
          </a:xfrm>
          <a:prstGeom prst="rect">
            <a:avLst/>
          </a:prstGeom>
        </p:spPr>
        <p:txBody>
          <a:bodyPr vert="horz" lIns="91440" tIns="45720" rIns="91440" bIns="45720" rtlCol="0">
            <a:normAutofit/>
          </a:bodyPr>
          <a:lstStyle/>
          <a:p>
            <a:pPr rtl="0">
              <a:buNone/>
            </a:pPr>
            <a:r>
              <a:rPr lang="en-US" sz="2000">
                <a:solidFill>
                  <a:schemeClr val="dk1"/>
                </a:solidFill>
                <a:latin typeface="Calibri"/>
                <a:cs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PTM reuse is an emerging (emerged?) form of software reuse, with novel characteristics</a:t>
            </a:r>
            <a:endParaRPr lang="en-US" sz="2000"/>
          </a:p>
          <a:p>
            <a:pPr rtl="0">
              <a:buNone/>
            </a:pPr>
            <a:endParaRPr lang="en-US" sz="20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endParaRPr>
          </a:p>
          <a:p>
            <a:r>
              <a:rPr lang="en-US" sz="20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Aspects of PTM reuse are different from traditional software packages…</a:t>
            </a:r>
            <a:endParaRPr lang="en-US" sz="2000" i="0" u="none" strike="noStrike" cap="none">
              <a:solidFill>
                <a:schemeClr val="dk1"/>
              </a:solidFill>
              <a:latin typeface="Calibri"/>
              <a:ea typeface="Calibri"/>
              <a:cs typeface="Calibri"/>
              <a:sym typeface="Calibri"/>
            </a:endParaRPr>
          </a:p>
          <a:p>
            <a:pPr rtl="0">
              <a:buNone/>
            </a:pPr>
            <a:endParaRPr lang="en-US" sz="200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endParaRPr>
          </a:p>
          <a:p>
            <a:r>
              <a:rPr lang="en-US" sz="2000">
                <a:solidFill>
                  <a:schemeClr val="dk1"/>
                </a:solidFill>
                <a:latin typeface="Calibri"/>
                <a:cs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6"/>
                  </a:ext>
                </a:extLst>
              </a:rPr>
              <a:t>We have only scratched the surface of PTM reuse</a:t>
            </a:r>
          </a:p>
          <a:p>
            <a:endParaRPr lang="en-US" sz="2000">
              <a:solidFill>
                <a:schemeClr val="dk1"/>
              </a:solidFill>
              <a:latin typeface="Calibri"/>
              <a:ea typeface="Calibri"/>
              <a:cs typeface="Calibri"/>
              <a:sym typeface="Calibri"/>
              <a:extLst>
                <a:ext uri="http://customooxmlschemas.google.com/">
                  <go:slidesCustomData xmlns=""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6"/>
                </a:ext>
              </a:extLst>
            </a:endParaRPr>
          </a:p>
          <a:p>
            <a:pPr marL="0" lvl="1" defTabSz="685800">
              <a:lnSpc>
                <a:spcPct val="90000"/>
              </a:lnSpc>
              <a:spcBef>
                <a:spcPts val="750"/>
              </a:spcBef>
              <a:buClr>
                <a:srgbClr val="000000"/>
              </a:buClr>
              <a:buSzPts val="2400"/>
            </a:pPr>
            <a:endParaRPr lang="en-US" sz="2000">
              <a:latin typeface="Acumin Pro" panose="020B0504020202020204" pitchFamily="34" charset="77"/>
            </a:endParaRPr>
          </a:p>
          <a:p>
            <a:pPr marL="0" marR="0" lvl="1" defTabSz="685800">
              <a:lnSpc>
                <a:spcPct val="90000"/>
              </a:lnSpc>
              <a:spcBef>
                <a:spcPts val="750"/>
              </a:spcBef>
              <a:spcAft>
                <a:spcPts val="0"/>
              </a:spcAft>
              <a:buClr>
                <a:srgbClr val="000000"/>
              </a:buClr>
              <a:buSzPts val="2400"/>
            </a:pPr>
            <a:endParaRPr lang="en-US" sz="1500">
              <a:latin typeface="Acumin Pro" panose="020B0504020202020204" pitchFamily="34" charset="77"/>
            </a:endParaRPr>
          </a:p>
        </p:txBody>
      </p:sp>
      <p:sp>
        <p:nvSpPr>
          <p:cNvPr id="4" name="TextBox 3">
            <a:extLst>
              <a:ext uri="{FF2B5EF4-FFF2-40B4-BE49-F238E27FC236}">
                <a16:creationId xmlns:a16="http://schemas.microsoft.com/office/drawing/2014/main" id="{B0EF6CB8-F5A5-5571-9670-29572999E53E}"/>
              </a:ext>
            </a:extLst>
          </p:cNvPr>
          <p:cNvSpPr txBox="1"/>
          <p:nvPr/>
        </p:nvSpPr>
        <p:spPr>
          <a:xfrm>
            <a:off x="342900" y="715718"/>
            <a:ext cx="8458200" cy="274320"/>
          </a:xfrm>
          <a:prstGeom prst="rect">
            <a:avLst/>
          </a:prstGeom>
        </p:spPr>
        <p:txBody>
          <a:bodyPr vert="horz" lIns="91440" tIns="45720" rIns="91440" bIns="45720" rtlCol="0">
            <a:normAutofit/>
          </a:bodyPr>
          <a:lstStyle/>
          <a:p>
            <a:pPr marR="0" defTabSz="685800">
              <a:lnSpc>
                <a:spcPct val="90000"/>
              </a:lnSpc>
              <a:spcBef>
                <a:spcPts val="750"/>
              </a:spcBef>
              <a:spcAft>
                <a:spcPts val="0"/>
              </a:spcAft>
              <a:buClr>
                <a:srgbClr val="000000"/>
              </a:buClr>
              <a:buSzPts val="2400"/>
            </a:pPr>
            <a:endParaRPr lang="en-US" sz="1300" b="1" i="0" strike="noStrike" kern="1200" cap="none" baseline="0">
              <a:solidFill>
                <a:schemeClr val="accent4">
                  <a:lumMod val="65000"/>
                </a:schemeClr>
              </a:solidFill>
              <a:latin typeface="Acumin Pro Condensed Semibold" panose="020B0506020202020204" pitchFamily="34" charset="77"/>
              <a:ea typeface="+mn-ea"/>
              <a:cs typeface="+mn-cs"/>
            </a:endParaRPr>
          </a:p>
        </p:txBody>
      </p:sp>
      <p:sp>
        <p:nvSpPr>
          <p:cNvPr id="2" name="Slide Number Placeholder 1" hidden="1">
            <a:extLst>
              <a:ext uri="{FF2B5EF4-FFF2-40B4-BE49-F238E27FC236}">
                <a16:creationId xmlns:a16="http://schemas.microsoft.com/office/drawing/2014/main" id="{A24CE1E1-D6E7-06F2-42E0-2E442B27CB4C}"/>
              </a:ext>
            </a:extLst>
          </p:cNvPr>
          <p:cNvSpPr>
            <a:spLocks noGrp="1"/>
          </p:cNvSpPr>
          <p:nvPr>
            <p:ph type="sldNum" idx="4294967295"/>
          </p:nvPr>
        </p:nvSpPr>
        <p:spPr>
          <a:xfrm>
            <a:off x="8361860" y="4843130"/>
            <a:ext cx="365760" cy="274320"/>
          </a:xfrm>
          <a:prstGeom prst="ellipse">
            <a:avLst/>
          </a:prstGeom>
        </p:spPr>
        <p:txBody>
          <a:bodyPr/>
          <a:lstStyle/>
          <a:p>
            <a:pPr marL="0" lvl="0" indent="0" algn="ctr" rtl="0">
              <a:spcBef>
                <a:spcPts val="0"/>
              </a:spcBef>
              <a:spcAft>
                <a:spcPts val="600"/>
              </a:spcAft>
              <a:buNone/>
            </a:pPr>
            <a:fld id="{00000000-1234-1234-1234-123412341234}" type="slidenum">
              <a:rPr lang="en-US" smtClean="0"/>
              <a:pPr marL="0" lvl="0" indent="0" algn="ctr" rtl="0">
                <a:spcBef>
                  <a:spcPts val="0"/>
                </a:spcBef>
                <a:spcAft>
                  <a:spcPts val="600"/>
                </a:spcAft>
                <a:buNone/>
              </a:pPr>
              <a:t>33</a:t>
            </a:fld>
            <a:endParaRPr lang="en-US"/>
          </a:p>
        </p:txBody>
      </p:sp>
      <p:cxnSp>
        <p:nvCxnSpPr>
          <p:cNvPr id="10" name="Straight Connector 9">
            <a:extLst>
              <a:ext uri="{FF2B5EF4-FFF2-40B4-BE49-F238E27FC236}">
                <a16:creationId xmlns:a16="http://schemas.microsoft.com/office/drawing/2014/main" id="{D20DC482-800F-94BA-93A4-42198F3749C3}"/>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3" name="Google Shape;188;p23">
            <a:extLst>
              <a:ext uri="{FF2B5EF4-FFF2-40B4-BE49-F238E27FC236}">
                <a16:creationId xmlns:a16="http://schemas.microsoft.com/office/drawing/2014/main" id="{7BCB04F0-A88E-133F-FEE1-663E6A381E20}"/>
              </a:ext>
            </a:extLst>
          </p:cNvPr>
          <p:cNvPicPr preferRelativeResize="0"/>
          <p:nvPr/>
        </p:nvPicPr>
        <p:blipFill>
          <a:blip r:embed="rId4">
            <a:alphaModFix/>
          </a:blip>
          <a:stretch>
            <a:fillRect/>
          </a:stretch>
        </p:blipFill>
        <p:spPr>
          <a:xfrm>
            <a:off x="2373450" y="3521815"/>
            <a:ext cx="1900029" cy="738900"/>
          </a:xfrm>
          <a:prstGeom prst="rect">
            <a:avLst/>
          </a:prstGeom>
          <a:noFill/>
          <a:ln>
            <a:noFill/>
          </a:ln>
        </p:spPr>
      </p:pic>
      <p:pic>
        <p:nvPicPr>
          <p:cNvPr id="5" name="Google Shape;192;p23">
            <a:extLst>
              <a:ext uri="{FF2B5EF4-FFF2-40B4-BE49-F238E27FC236}">
                <a16:creationId xmlns:a16="http://schemas.microsoft.com/office/drawing/2014/main" id="{6A3A6175-69DB-2E57-E448-05088FC5F0A1}"/>
              </a:ext>
            </a:extLst>
          </p:cNvPr>
          <p:cNvPicPr preferRelativeResize="0"/>
          <p:nvPr/>
        </p:nvPicPr>
        <p:blipFill>
          <a:blip r:embed="rId5">
            <a:alphaModFix/>
          </a:blip>
          <a:stretch>
            <a:fillRect/>
          </a:stretch>
        </p:blipFill>
        <p:spPr>
          <a:xfrm>
            <a:off x="159868" y="3224515"/>
            <a:ext cx="1333500" cy="1333500"/>
          </a:xfrm>
          <a:prstGeom prst="rect">
            <a:avLst/>
          </a:prstGeom>
          <a:noFill/>
          <a:ln>
            <a:noFill/>
          </a:ln>
        </p:spPr>
      </p:pic>
      <p:pic>
        <p:nvPicPr>
          <p:cNvPr id="8" name="Picture 7" descr="A black background with a black square&#10;&#10;AI-generated content may be incorrect.">
            <a:extLst>
              <a:ext uri="{FF2B5EF4-FFF2-40B4-BE49-F238E27FC236}">
                <a16:creationId xmlns:a16="http://schemas.microsoft.com/office/drawing/2014/main" id="{8A4A0D25-252B-39F6-FB64-02B565E1A044}"/>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1493368" y="3743837"/>
            <a:ext cx="682412" cy="296701"/>
          </a:xfrm>
          <a:prstGeom prst="rect">
            <a:avLst/>
          </a:prstGeom>
        </p:spPr>
      </p:pic>
      <p:sp>
        <p:nvSpPr>
          <p:cNvPr id="11" name="TextBox 10">
            <a:extLst>
              <a:ext uri="{FF2B5EF4-FFF2-40B4-BE49-F238E27FC236}">
                <a16:creationId xmlns:a16="http://schemas.microsoft.com/office/drawing/2014/main" id="{2D72C3E3-F353-9E30-CC97-2B0075FC0E84}"/>
              </a:ext>
            </a:extLst>
          </p:cNvPr>
          <p:cNvSpPr txBox="1"/>
          <p:nvPr/>
        </p:nvSpPr>
        <p:spPr>
          <a:xfrm>
            <a:off x="6497030" y="135838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13" name="TextBox 12">
            <a:extLst>
              <a:ext uri="{FF2B5EF4-FFF2-40B4-BE49-F238E27FC236}">
                <a16:creationId xmlns:a16="http://schemas.microsoft.com/office/drawing/2014/main" id="{A29DCF8E-1080-C709-70A6-488126238020}"/>
              </a:ext>
            </a:extLst>
          </p:cNvPr>
          <p:cNvSpPr txBox="1"/>
          <p:nvPr/>
        </p:nvSpPr>
        <p:spPr>
          <a:xfrm>
            <a:off x="6497032" y="225762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14" name="Down Arrow 13">
            <a:extLst>
              <a:ext uri="{FF2B5EF4-FFF2-40B4-BE49-F238E27FC236}">
                <a16:creationId xmlns:a16="http://schemas.microsoft.com/office/drawing/2014/main" id="{D7BC088F-C33E-F563-AB2F-BFA55CD1AEF3}"/>
              </a:ext>
            </a:extLst>
          </p:cNvPr>
          <p:cNvSpPr/>
          <p:nvPr/>
        </p:nvSpPr>
        <p:spPr>
          <a:xfrm>
            <a:off x="7280903" y="1774172"/>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D168ACE-D3F8-1983-24A6-F0D382EFD521}"/>
              </a:ext>
            </a:extLst>
          </p:cNvPr>
          <p:cNvSpPr txBox="1"/>
          <p:nvPr/>
        </p:nvSpPr>
        <p:spPr>
          <a:xfrm>
            <a:off x="6247044" y="3182491"/>
            <a:ext cx="884967"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16" name="TextBox 15">
            <a:extLst>
              <a:ext uri="{FF2B5EF4-FFF2-40B4-BE49-F238E27FC236}">
                <a16:creationId xmlns:a16="http://schemas.microsoft.com/office/drawing/2014/main" id="{8465CA99-6880-7AE7-DCCD-7E0E78806A0A}"/>
              </a:ext>
            </a:extLst>
          </p:cNvPr>
          <p:cNvSpPr txBox="1"/>
          <p:nvPr/>
        </p:nvSpPr>
        <p:spPr>
          <a:xfrm>
            <a:off x="7587101" y="3182491"/>
            <a:ext cx="884967"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19" name="Straight Connector 18">
            <a:extLst>
              <a:ext uri="{FF2B5EF4-FFF2-40B4-BE49-F238E27FC236}">
                <a16:creationId xmlns:a16="http://schemas.microsoft.com/office/drawing/2014/main" id="{10B0719B-F02A-28FC-2E05-BCE5D530EA2E}"/>
              </a:ext>
            </a:extLst>
          </p:cNvPr>
          <p:cNvCxnSpPr>
            <a:cxnSpLocks/>
            <a:stCxn id="15" idx="0"/>
          </p:cNvCxnSpPr>
          <p:nvPr/>
        </p:nvCxnSpPr>
        <p:spPr>
          <a:xfrm flipV="1">
            <a:off x="6689528" y="2648806"/>
            <a:ext cx="643816" cy="533685"/>
          </a:xfrm>
          <a:prstGeom prst="line">
            <a:avLst/>
          </a:prstGeom>
          <a:ln w="63500"/>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6AD7D84A-FB13-20EF-0991-25E256CE6A28}"/>
              </a:ext>
            </a:extLst>
          </p:cNvPr>
          <p:cNvCxnSpPr>
            <a:cxnSpLocks/>
            <a:stCxn id="16" idx="0"/>
          </p:cNvCxnSpPr>
          <p:nvPr/>
        </p:nvCxnSpPr>
        <p:spPr>
          <a:xfrm flipH="1" flipV="1">
            <a:off x="7483743" y="2677621"/>
            <a:ext cx="545842" cy="504870"/>
          </a:xfrm>
          <a:prstGeom prst="line">
            <a:avLst/>
          </a:prstGeom>
          <a:ln w="63500"/>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66103BE4-0E80-0261-B1C2-01F5ABEF5008}"/>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845771" y="2972203"/>
            <a:ext cx="590931" cy="369332"/>
          </a:xfrm>
          <a:prstGeom prst="rect">
            <a:avLst/>
          </a:prstGeom>
        </p:spPr>
      </p:pic>
      <p:pic>
        <p:nvPicPr>
          <p:cNvPr id="17" name="Picture 16">
            <a:extLst>
              <a:ext uri="{FF2B5EF4-FFF2-40B4-BE49-F238E27FC236}">
                <a16:creationId xmlns:a16="http://schemas.microsoft.com/office/drawing/2014/main" id="{731C3CCF-28C9-7218-EDE6-66766F2975BF}"/>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146853" y="2947165"/>
            <a:ext cx="590931" cy="369332"/>
          </a:xfrm>
          <a:prstGeom prst="rect">
            <a:avLst/>
          </a:prstGeom>
        </p:spPr>
      </p:pic>
    </p:spTree>
    <p:extLst>
      <p:ext uri="{BB962C8B-B14F-4D97-AF65-F5344CB8AC3E}">
        <p14:creationId xmlns:p14="http://schemas.microsoft.com/office/powerpoint/2010/main" val="158261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1" name="Google Shape;791;p74"/>
          <p:cNvSpPr txBox="1">
            <a:spLocks noGrp="1"/>
          </p:cNvSpPr>
          <p:nvPr>
            <p:ph type="title"/>
          </p:nvPr>
        </p:nvSpPr>
        <p:spPr>
          <a:xfrm>
            <a:off x="311700" y="21562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3</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Datasets of PTMs in Open-Source Software</a:t>
            </a:r>
            <a:endParaRPr sz="4000">
              <a:solidFill>
                <a:schemeClr val="dk2"/>
              </a:solidFill>
            </a:endParaRPr>
          </a:p>
        </p:txBody>
      </p:sp>
      <p:sp>
        <p:nvSpPr>
          <p:cNvPr id="790" name="Google Shape;790;p74"/>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792" name="Google Shape;792;p74"/>
          <p:cNvSpPr txBox="1"/>
          <p:nvPr/>
        </p:nvSpPr>
        <p:spPr>
          <a:xfrm>
            <a:off x="-1" y="0"/>
            <a:ext cx="3649055"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[Presented in the Preliminary Exam]</a:t>
            </a:r>
          </a:p>
        </p:txBody>
      </p:sp>
      <p:sp>
        <p:nvSpPr>
          <p:cNvPr id="2" name="Slide Number Placeholder 1">
            <a:extLst>
              <a:ext uri="{FF2B5EF4-FFF2-40B4-BE49-F238E27FC236}">
                <a16:creationId xmlns:a16="http://schemas.microsoft.com/office/drawing/2014/main" id="{51557E24-C2C2-7363-7AEE-CF69546406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4" name="TextBox 3">
            <a:extLst>
              <a:ext uri="{FF2B5EF4-FFF2-40B4-BE49-F238E27FC236}">
                <a16:creationId xmlns:a16="http://schemas.microsoft.com/office/drawing/2014/main" id="{BD3B4920-3575-FD85-1D24-888C82EEA661}"/>
              </a:ext>
            </a:extLst>
          </p:cNvPr>
          <p:cNvSpPr txBox="1"/>
          <p:nvPr/>
        </p:nvSpPr>
        <p:spPr>
          <a:xfrm>
            <a:off x="0" y="4548000"/>
            <a:ext cx="8520600" cy="584775"/>
          </a:xfrm>
          <a:prstGeom prst="rect">
            <a:avLst/>
          </a:prstGeom>
          <a:noFill/>
        </p:spPr>
        <p:txBody>
          <a:bodyPr wrap="square">
            <a:spAutoFit/>
          </a:bodyPr>
          <a:lstStyle/>
          <a:p>
            <a:pPr marL="0" indent="0">
              <a:buNone/>
            </a:pPr>
            <a:r>
              <a:rPr lang="en-US" sz="800">
                <a:latin typeface="Arial" panose="020B0604020202020204" pitchFamily="34" charset="0"/>
                <a:cs typeface="Arial" panose="020B0604020202020204" pitchFamily="34" charset="0"/>
              </a:rPr>
              <a:t>[</a:t>
            </a:r>
            <a:r>
              <a:rPr lang="en-US" sz="800" b="1">
                <a:latin typeface="Arial" panose="020B0604020202020204" pitchFamily="34" charset="0"/>
                <a:cs typeface="Arial" panose="020B0604020202020204" pitchFamily="34" charset="0"/>
              </a:rPr>
              <a:t>MSR’24</a:t>
            </a:r>
            <a:r>
              <a:rPr lang="en-US" sz="800">
                <a:latin typeface="Arial" panose="020B0604020202020204" pitchFamily="34" charset="0"/>
                <a:cs typeface="Arial" panose="020B0604020202020204" pitchFamily="34" charset="0"/>
              </a:rPr>
              <a:t>]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Yasmin, Jones, Synovic, Kuo, Bielanski, Yuan, </a:t>
            </a:r>
            <a:r>
              <a:rPr lang="en-US" sz="800" err="1">
                <a:latin typeface="Arial" panose="020B0604020202020204" pitchFamily="34" charset="0"/>
                <a:cs typeface="Arial" panose="020B0604020202020204" pitchFamily="34" charset="0"/>
              </a:rPr>
              <a:t>Thiruvathukal</a:t>
            </a:r>
            <a:r>
              <a:rPr lang="en-US" sz="800">
                <a:latin typeface="Arial" panose="020B0604020202020204" pitchFamily="34" charset="0"/>
                <a:cs typeface="Arial" panose="020B0604020202020204" pitchFamily="34" charset="0"/>
              </a:rPr>
              <a:t>, and Davis. </a:t>
            </a:r>
            <a:r>
              <a:rPr lang="en-US" sz="800" err="1">
                <a:latin typeface="Arial" panose="020B0604020202020204" pitchFamily="34" charset="0"/>
                <a:cs typeface="Arial" panose="020B0604020202020204" pitchFamily="34" charset="0"/>
              </a:rPr>
              <a:t>PeaTMOSS</a:t>
            </a:r>
            <a:r>
              <a:rPr lang="en-US" sz="800">
                <a:latin typeface="Arial" panose="020B0604020202020204" pitchFamily="34" charset="0"/>
                <a:cs typeface="Arial" panose="020B0604020202020204" pitchFamily="34" charset="0"/>
              </a:rPr>
              <a:t>: Mining Pre-Trained Models in Open-Source Software. Proceedings of the 21th Annual Conference on Mining Software Repositories (MSR’24). 13 pages.</a:t>
            </a:r>
            <a:endParaRPr lang="en-US" sz="800" b="1" u="sng">
              <a:latin typeface="Arial" panose="020B0604020202020204" pitchFamily="34" charset="0"/>
              <a:cs typeface="Arial" panose="020B0604020202020204" pitchFamily="34" charset="0"/>
            </a:endParaRPr>
          </a:p>
          <a:p>
            <a:pPr marL="0" indent="0">
              <a:buNone/>
            </a:pPr>
            <a:r>
              <a:rPr lang="en-US" sz="800">
                <a:latin typeface="Arial" panose="020B0604020202020204" pitchFamily="34" charset="0"/>
                <a:cs typeface="Arial" panose="020B0604020202020204" pitchFamily="34" charset="0"/>
              </a:rPr>
              <a:t>[</a:t>
            </a:r>
            <a:r>
              <a:rPr lang="en-US" sz="800" b="1">
                <a:latin typeface="Arial" panose="020B0604020202020204" pitchFamily="34" charset="0"/>
                <a:cs typeface="Arial" panose="020B0604020202020204" pitchFamily="34" charset="0"/>
              </a:rPr>
              <a:t>MSR-Dataset’23</a:t>
            </a:r>
            <a:r>
              <a:rPr lang="en-US" sz="800">
                <a:latin typeface="Arial" panose="020B0604020202020204" pitchFamily="34" charset="0"/>
                <a:cs typeface="Arial" panose="020B0604020202020204" pitchFamily="34" charset="0"/>
              </a:rPr>
              <a:t>] </a:t>
            </a:r>
            <a:r>
              <a:rPr lang="en-US" sz="800" b="1" u="sng">
                <a:latin typeface="Arial" panose="020B0604020202020204" pitchFamily="34" charset="0"/>
                <a:cs typeface="Arial" panose="020B0604020202020204" pitchFamily="34" charset="0"/>
              </a:rPr>
              <a:t>Jiang</a:t>
            </a:r>
            <a:r>
              <a:rPr lang="en-US" sz="800">
                <a:latin typeface="Arial" panose="020B0604020202020204" pitchFamily="34" charset="0"/>
                <a:cs typeface="Arial" panose="020B0604020202020204" pitchFamily="34" charset="0"/>
              </a:rPr>
              <a:t>, Synovic, </a:t>
            </a:r>
            <a:r>
              <a:rPr lang="en-US" sz="800" err="1">
                <a:latin typeface="Arial" panose="020B0604020202020204" pitchFamily="34" charset="0"/>
                <a:cs typeface="Arial" panose="020B0604020202020204" pitchFamily="34" charset="0"/>
              </a:rPr>
              <a:t>Jajal</a:t>
            </a:r>
            <a:r>
              <a:rPr lang="en-US" sz="800">
                <a:latin typeface="Arial" panose="020B0604020202020204" pitchFamily="34" charset="0"/>
                <a:cs typeface="Arial" panose="020B0604020202020204" pitchFamily="34" charset="0"/>
              </a:rPr>
              <a:t>, Schorlemmer, Tewari, Pareek, </a:t>
            </a:r>
            <a:r>
              <a:rPr lang="en-US" sz="800" err="1">
                <a:latin typeface="Arial" panose="020B0604020202020204" pitchFamily="34" charset="0"/>
                <a:cs typeface="Arial" panose="020B0604020202020204" pitchFamily="34" charset="0"/>
              </a:rPr>
              <a:t>Thiruvathukal</a:t>
            </a:r>
            <a:r>
              <a:rPr lang="en-US" sz="800">
                <a:latin typeface="Arial" panose="020B0604020202020204" pitchFamily="34" charset="0"/>
                <a:cs typeface="Arial" panose="020B0604020202020204" pitchFamily="34" charset="0"/>
              </a:rPr>
              <a:t>, and Davis. </a:t>
            </a:r>
            <a:r>
              <a:rPr lang="en-US" sz="800" err="1">
                <a:latin typeface="Arial" panose="020B0604020202020204" pitchFamily="34" charset="0"/>
                <a:cs typeface="Arial" panose="020B0604020202020204" pitchFamily="34" charset="0"/>
              </a:rPr>
              <a:t>PTMTorrent</a:t>
            </a:r>
            <a:r>
              <a:rPr lang="en-US" sz="800">
                <a:latin typeface="Arial" panose="020B0604020202020204" pitchFamily="34" charset="0"/>
                <a:cs typeface="Arial" panose="020B0604020202020204" pitchFamily="34" charset="0"/>
              </a:rPr>
              <a:t>: A Dataset for Mining Open-source Pre-trained Model Packages. Proceedings of the 20th Annual Conference on Mining Software Repositories — Data and Tool Showcase Track (MSR-Dataset’23). 5 pages.</a:t>
            </a:r>
          </a:p>
        </p:txBody>
      </p:sp>
    </p:spTree>
    <p:extLst>
      <p:ext uri="{BB962C8B-B14F-4D97-AF65-F5344CB8AC3E}">
        <p14:creationId xmlns:p14="http://schemas.microsoft.com/office/powerpoint/2010/main" val="38140697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76"/>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Dataset 1: PTMTorrent - Data Schema</a:t>
            </a:r>
            <a:endParaRPr/>
          </a:p>
        </p:txBody>
      </p:sp>
      <p:pic>
        <p:nvPicPr>
          <p:cNvPr id="808" name="Google Shape;808;p76"/>
          <p:cNvPicPr preferRelativeResize="0"/>
          <p:nvPr/>
        </p:nvPicPr>
        <p:blipFill>
          <a:blip r:embed="rId3">
            <a:alphaModFix/>
          </a:blip>
          <a:stretch>
            <a:fillRect/>
          </a:stretch>
        </p:blipFill>
        <p:spPr>
          <a:xfrm>
            <a:off x="105225" y="684706"/>
            <a:ext cx="7002157" cy="4458795"/>
          </a:xfrm>
          <a:prstGeom prst="rect">
            <a:avLst/>
          </a:prstGeom>
          <a:noFill/>
          <a:ln>
            <a:noFill/>
          </a:ln>
        </p:spPr>
      </p:pic>
      <p:sp>
        <p:nvSpPr>
          <p:cNvPr id="2" name="Slide Number Placeholder 1">
            <a:extLst>
              <a:ext uri="{FF2B5EF4-FFF2-40B4-BE49-F238E27FC236}">
                <a16:creationId xmlns:a16="http://schemas.microsoft.com/office/drawing/2014/main" id="{74682A0A-8BCC-4A95-F7C7-DE924ADE32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cxnSp>
        <p:nvCxnSpPr>
          <p:cNvPr id="3" name="Straight Connector 2">
            <a:extLst>
              <a:ext uri="{FF2B5EF4-FFF2-40B4-BE49-F238E27FC236}">
                <a16:creationId xmlns:a16="http://schemas.microsoft.com/office/drawing/2014/main" id="{2FC63A1F-75C6-7B66-D646-95DC19908976}"/>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02431F2-CCDF-5E6F-106B-30A680C9A23D}"/>
              </a:ext>
            </a:extLst>
          </p:cNvPr>
          <p:cNvSpPr txBox="1"/>
          <p:nvPr/>
        </p:nvSpPr>
        <p:spPr>
          <a:xfrm>
            <a:off x="7396046" y="-61532"/>
            <a:ext cx="1848315" cy="369332"/>
          </a:xfrm>
          <a:prstGeom prst="rect">
            <a:avLst/>
          </a:prstGeom>
          <a:noFill/>
        </p:spPr>
        <p:txBody>
          <a:bodyPr wrap="square">
            <a:sp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[MSR’23-Dataset]</a:t>
            </a:r>
          </a:p>
        </p:txBody>
      </p:sp>
    </p:spTree>
    <p:extLst>
      <p:ext uri="{BB962C8B-B14F-4D97-AF65-F5344CB8AC3E}">
        <p14:creationId xmlns:p14="http://schemas.microsoft.com/office/powerpoint/2010/main" val="25557337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79"/>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Dataset 2: PeaTMOSS - Data Schema</a:t>
            </a:r>
            <a:endParaRPr/>
          </a:p>
        </p:txBody>
      </p:sp>
      <p:pic>
        <p:nvPicPr>
          <p:cNvPr id="834" name="Google Shape;834;p79"/>
          <p:cNvPicPr preferRelativeResize="0"/>
          <p:nvPr/>
        </p:nvPicPr>
        <p:blipFill>
          <a:blip r:embed="rId3">
            <a:alphaModFix/>
          </a:blip>
          <a:stretch>
            <a:fillRect/>
          </a:stretch>
        </p:blipFill>
        <p:spPr>
          <a:xfrm>
            <a:off x="1106350" y="615604"/>
            <a:ext cx="7267748" cy="4482021"/>
          </a:xfrm>
          <a:prstGeom prst="rect">
            <a:avLst/>
          </a:prstGeom>
          <a:noFill/>
          <a:ln>
            <a:noFill/>
          </a:ln>
        </p:spPr>
      </p:pic>
      <p:pic>
        <p:nvPicPr>
          <p:cNvPr id="835" name="Google Shape;835;p79"/>
          <p:cNvPicPr preferRelativeResize="0"/>
          <p:nvPr/>
        </p:nvPicPr>
        <p:blipFill>
          <a:blip r:embed="rId4">
            <a:alphaModFix/>
          </a:blip>
          <a:stretch>
            <a:fillRect/>
          </a:stretch>
        </p:blipFill>
        <p:spPr>
          <a:xfrm>
            <a:off x="1106350" y="712475"/>
            <a:ext cx="2973325" cy="3028625"/>
          </a:xfrm>
          <a:prstGeom prst="rect">
            <a:avLst/>
          </a:prstGeom>
          <a:noFill/>
          <a:ln>
            <a:noFill/>
          </a:ln>
        </p:spPr>
      </p:pic>
      <p:pic>
        <p:nvPicPr>
          <p:cNvPr id="836" name="Google Shape;836;p79"/>
          <p:cNvPicPr preferRelativeResize="0"/>
          <p:nvPr/>
        </p:nvPicPr>
        <p:blipFill>
          <a:blip r:embed="rId5">
            <a:alphaModFix/>
          </a:blip>
          <a:stretch>
            <a:fillRect/>
          </a:stretch>
        </p:blipFill>
        <p:spPr>
          <a:xfrm>
            <a:off x="77275" y="712475"/>
            <a:ext cx="1029063" cy="615600"/>
          </a:xfrm>
          <a:prstGeom prst="rect">
            <a:avLst/>
          </a:prstGeom>
          <a:noFill/>
          <a:ln>
            <a:noFill/>
          </a:ln>
        </p:spPr>
      </p:pic>
      <p:pic>
        <p:nvPicPr>
          <p:cNvPr id="837" name="Google Shape;837;p79"/>
          <p:cNvPicPr preferRelativeResize="0"/>
          <p:nvPr/>
        </p:nvPicPr>
        <p:blipFill>
          <a:blip r:embed="rId6">
            <a:alphaModFix/>
          </a:blip>
          <a:stretch>
            <a:fillRect/>
          </a:stretch>
        </p:blipFill>
        <p:spPr>
          <a:xfrm>
            <a:off x="4251900" y="1109600"/>
            <a:ext cx="889100" cy="1229050"/>
          </a:xfrm>
          <a:prstGeom prst="rect">
            <a:avLst/>
          </a:prstGeom>
          <a:noFill/>
          <a:ln>
            <a:noFill/>
          </a:ln>
        </p:spPr>
      </p:pic>
      <p:pic>
        <p:nvPicPr>
          <p:cNvPr id="838" name="Google Shape;838;p79"/>
          <p:cNvPicPr preferRelativeResize="0"/>
          <p:nvPr/>
        </p:nvPicPr>
        <p:blipFill>
          <a:blip r:embed="rId7">
            <a:alphaModFix/>
          </a:blip>
          <a:stretch>
            <a:fillRect/>
          </a:stretch>
        </p:blipFill>
        <p:spPr>
          <a:xfrm>
            <a:off x="4295675" y="2449350"/>
            <a:ext cx="889100" cy="556725"/>
          </a:xfrm>
          <a:prstGeom prst="rect">
            <a:avLst/>
          </a:prstGeom>
          <a:noFill/>
          <a:ln>
            <a:noFill/>
          </a:ln>
        </p:spPr>
      </p:pic>
      <p:pic>
        <p:nvPicPr>
          <p:cNvPr id="839" name="Google Shape;839;p79"/>
          <p:cNvPicPr preferRelativeResize="0"/>
          <p:nvPr/>
        </p:nvPicPr>
        <p:blipFill>
          <a:blip r:embed="rId8">
            <a:alphaModFix/>
          </a:blip>
          <a:stretch>
            <a:fillRect/>
          </a:stretch>
        </p:blipFill>
        <p:spPr>
          <a:xfrm>
            <a:off x="5328550" y="683950"/>
            <a:ext cx="2973325" cy="3807464"/>
          </a:xfrm>
          <a:prstGeom prst="rect">
            <a:avLst/>
          </a:prstGeom>
          <a:noFill/>
          <a:ln>
            <a:noFill/>
          </a:ln>
        </p:spPr>
      </p:pic>
      <p:pic>
        <p:nvPicPr>
          <p:cNvPr id="840" name="Google Shape;840;p79"/>
          <p:cNvPicPr preferRelativeResize="0"/>
          <p:nvPr/>
        </p:nvPicPr>
        <p:blipFill>
          <a:blip r:embed="rId9">
            <a:alphaModFix/>
          </a:blip>
          <a:stretch>
            <a:fillRect/>
          </a:stretch>
        </p:blipFill>
        <p:spPr>
          <a:xfrm>
            <a:off x="8232270" y="683946"/>
            <a:ext cx="1029075" cy="725937"/>
          </a:xfrm>
          <a:prstGeom prst="rect">
            <a:avLst/>
          </a:prstGeom>
          <a:noFill/>
          <a:ln>
            <a:noFill/>
          </a:ln>
        </p:spPr>
      </p:pic>
      <p:pic>
        <p:nvPicPr>
          <p:cNvPr id="841" name="Google Shape;841;p79"/>
          <p:cNvPicPr preferRelativeResize="0"/>
          <p:nvPr/>
        </p:nvPicPr>
        <p:blipFill>
          <a:blip r:embed="rId10">
            <a:alphaModFix/>
          </a:blip>
          <a:stretch>
            <a:fillRect/>
          </a:stretch>
        </p:blipFill>
        <p:spPr>
          <a:xfrm>
            <a:off x="1106350" y="3741100"/>
            <a:ext cx="2973325" cy="1229050"/>
          </a:xfrm>
          <a:prstGeom prst="rect">
            <a:avLst/>
          </a:prstGeom>
          <a:noFill/>
          <a:ln>
            <a:noFill/>
          </a:ln>
        </p:spPr>
      </p:pic>
      <p:pic>
        <p:nvPicPr>
          <p:cNvPr id="842" name="Google Shape;842;p79"/>
          <p:cNvPicPr preferRelativeResize="0"/>
          <p:nvPr/>
        </p:nvPicPr>
        <p:blipFill>
          <a:blip r:embed="rId11">
            <a:alphaModFix/>
          </a:blip>
          <a:stretch>
            <a:fillRect/>
          </a:stretch>
        </p:blipFill>
        <p:spPr>
          <a:xfrm>
            <a:off x="0" y="3741100"/>
            <a:ext cx="1106350" cy="774445"/>
          </a:xfrm>
          <a:prstGeom prst="rect">
            <a:avLst/>
          </a:prstGeom>
          <a:noFill/>
          <a:ln>
            <a:noFill/>
          </a:ln>
        </p:spPr>
      </p:pic>
      <p:sp>
        <p:nvSpPr>
          <p:cNvPr id="2" name="Slide Number Placeholder 1">
            <a:extLst>
              <a:ext uri="{FF2B5EF4-FFF2-40B4-BE49-F238E27FC236}">
                <a16:creationId xmlns:a16="http://schemas.microsoft.com/office/drawing/2014/main" id="{366BDF81-C952-2D8E-DF15-1F6704307F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cxnSp>
        <p:nvCxnSpPr>
          <p:cNvPr id="3" name="Straight Connector 2">
            <a:extLst>
              <a:ext uri="{FF2B5EF4-FFF2-40B4-BE49-F238E27FC236}">
                <a16:creationId xmlns:a16="http://schemas.microsoft.com/office/drawing/2014/main" id="{B4777796-5319-D95E-CC27-876919A8FD3B}"/>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31FABB16-F214-BF77-6B6D-1B9F7870F4B5}"/>
              </a:ext>
            </a:extLst>
          </p:cNvPr>
          <p:cNvSpPr txBox="1"/>
          <p:nvPr/>
        </p:nvSpPr>
        <p:spPr>
          <a:xfrm>
            <a:off x="8182933" y="27433"/>
            <a:ext cx="1078412" cy="369332"/>
          </a:xfrm>
          <a:prstGeom prst="rect">
            <a:avLst/>
          </a:prstGeom>
          <a:noFill/>
        </p:spPr>
        <p:txBody>
          <a:bodyPr wrap="square">
            <a:sp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[MSR’24]</a:t>
            </a:r>
          </a:p>
        </p:txBody>
      </p:sp>
    </p:spTree>
    <p:extLst>
      <p:ext uri="{BB962C8B-B14F-4D97-AF65-F5344CB8AC3E}">
        <p14:creationId xmlns:p14="http://schemas.microsoft.com/office/powerpoint/2010/main" val="141771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1C48E41F-F9F8-A309-4B6A-4E290DD7C1BF}"/>
            </a:ext>
          </a:extLst>
        </p:cNvPr>
        <p:cNvGrpSpPr/>
        <p:nvPr/>
      </p:nvGrpSpPr>
      <p:grpSpPr>
        <a:xfrm>
          <a:off x="0" y="0"/>
          <a:ext cx="0" cy="0"/>
          <a:chOff x="0" y="0"/>
          <a:chExt cx="0" cy="0"/>
        </a:xfrm>
      </p:grpSpPr>
      <p:pic>
        <p:nvPicPr>
          <p:cNvPr id="15" name="Picture 14" descr="A cartoon of a child holding a magnifying glass&#10;&#10;AI-generated content may be incorrect.">
            <a:extLst>
              <a:ext uri="{FF2B5EF4-FFF2-40B4-BE49-F238E27FC236}">
                <a16:creationId xmlns:a16="http://schemas.microsoft.com/office/drawing/2014/main" id="{817307BB-605D-1DA3-7FA4-E585478219E0}"/>
              </a:ext>
            </a:extLst>
          </p:cNvPr>
          <p:cNvPicPr>
            <a:picLocks noChangeAspect="1"/>
          </p:cNvPicPr>
          <p:nvPr/>
        </p:nvPicPr>
        <p:blipFill>
          <a:blip r:embed="rId4">
            <a:extLst>
              <a:ext uri="{837473B0-CC2E-450A-ABE3-18F120FF3D39}">
                <a1611:picAttrSrcUrl xmlns:a1611="http://schemas.microsoft.com/office/drawing/2016/11/main" r:id="rId5"/>
              </a:ext>
            </a:extLst>
          </a:blip>
          <a:srcRect l="24701" r="25263"/>
          <a:stretch/>
        </p:blipFill>
        <p:spPr>
          <a:xfrm>
            <a:off x="0" y="2348512"/>
            <a:ext cx="1486969" cy="2159000"/>
          </a:xfrm>
          <a:prstGeom prst="rect">
            <a:avLst/>
          </a:prstGeom>
        </p:spPr>
      </p:pic>
      <p:sp>
        <p:nvSpPr>
          <p:cNvPr id="512" name="Google Shape;512;p28">
            <a:extLst>
              <a:ext uri="{FF2B5EF4-FFF2-40B4-BE49-F238E27FC236}">
                <a16:creationId xmlns:a16="http://schemas.microsoft.com/office/drawing/2014/main" id="{CABB65DF-226A-2D64-9915-D3D9FE6EA1C1}"/>
              </a:ext>
            </a:extLst>
          </p:cNvPr>
          <p:cNvSpPr txBox="1">
            <a:spLocks noGrp="1"/>
          </p:cNvSpPr>
          <p:nvPr>
            <p:ph type="title"/>
          </p:nvPr>
        </p:nvSpPr>
        <p:spPr>
          <a:xfrm>
            <a:off x="234332" y="106489"/>
            <a:ext cx="8450036" cy="441774"/>
          </a:xfrm>
        </p:spPr>
        <p:txBody>
          <a:bodyPr spcFirstLastPara="1" vert="horz" lIns="91440" tIns="45720" rIns="91440" bIns="45720" rtlCol="0" anchor="ctr" anchorCtr="0">
            <a:noAutofit/>
          </a:bodyPr>
          <a:lstStyle/>
          <a:p>
            <a:pPr>
              <a:lnSpc>
                <a:spcPct val="150000"/>
              </a:lnSpc>
              <a:spcBef>
                <a:spcPts val="0"/>
              </a:spcBef>
              <a:buClr>
                <a:schemeClr val="dk1"/>
              </a:buClr>
              <a:buSzPts val="1100"/>
            </a:pPr>
            <a:r>
              <a:rPr lang="en-US" sz="3000">
                <a:solidFill>
                  <a:schemeClr val="dk1"/>
                </a:solidFill>
              </a:rPr>
              <a:t>Takeaway Message</a:t>
            </a:r>
          </a:p>
        </p:txBody>
      </p:sp>
      <p:sp>
        <p:nvSpPr>
          <p:cNvPr id="6" name="TextBox 5">
            <a:extLst>
              <a:ext uri="{FF2B5EF4-FFF2-40B4-BE49-F238E27FC236}">
                <a16:creationId xmlns:a16="http://schemas.microsoft.com/office/drawing/2014/main" id="{528ECB4B-54A6-5E04-202A-30E49A4B25B1}"/>
              </a:ext>
            </a:extLst>
          </p:cNvPr>
          <p:cNvSpPr txBox="1"/>
          <p:nvPr/>
        </p:nvSpPr>
        <p:spPr>
          <a:xfrm>
            <a:off x="138479" y="808037"/>
            <a:ext cx="2850048" cy="3292754"/>
          </a:xfrm>
          <a:prstGeom prst="rect">
            <a:avLst/>
          </a:prstGeom>
        </p:spPr>
        <p:txBody>
          <a:bodyPr vert="horz" lIns="91440" tIns="45720" rIns="91440" bIns="45720" rtlCol="0">
            <a:normAutofit/>
          </a:bodyPr>
          <a:lstStyle/>
          <a:p>
            <a:pPr marL="0" lvl="1" defTabSz="685800">
              <a:lnSpc>
                <a:spcPct val="90000"/>
              </a:lnSpc>
              <a:spcBef>
                <a:spcPts val="750"/>
              </a:spcBef>
              <a:buClr>
                <a:srgbClr val="000000"/>
              </a:buClr>
              <a:buSzPts val="2400"/>
            </a:pPr>
            <a:r>
              <a:rPr lang="en-US" sz="2000">
                <a:latin typeface="Acumin Pro" panose="020B0504020202020204" pitchFamily="34" charset="77"/>
              </a:rPr>
              <a:t>PTM reuse is still under discovered…</a:t>
            </a:r>
          </a:p>
          <a:p>
            <a:pPr marL="0" lvl="1" defTabSz="685800">
              <a:lnSpc>
                <a:spcPct val="90000"/>
              </a:lnSpc>
              <a:spcBef>
                <a:spcPts val="750"/>
              </a:spcBef>
              <a:buClr>
                <a:srgbClr val="000000"/>
              </a:buClr>
              <a:buSzPts val="2400"/>
            </a:pPr>
            <a:r>
              <a:rPr lang="en-US" sz="2000">
                <a:latin typeface="Acumin Pro" panose="020B0504020202020204" pitchFamily="34" charset="77"/>
              </a:rPr>
              <a:t>There are many directions to be work on!</a:t>
            </a:r>
          </a:p>
        </p:txBody>
      </p:sp>
      <p:sp>
        <p:nvSpPr>
          <p:cNvPr id="4" name="TextBox 3">
            <a:extLst>
              <a:ext uri="{FF2B5EF4-FFF2-40B4-BE49-F238E27FC236}">
                <a16:creationId xmlns:a16="http://schemas.microsoft.com/office/drawing/2014/main" id="{D2C72D05-0721-4122-EDF1-E8262494CEF6}"/>
              </a:ext>
            </a:extLst>
          </p:cNvPr>
          <p:cNvSpPr txBox="1"/>
          <p:nvPr/>
        </p:nvSpPr>
        <p:spPr>
          <a:xfrm>
            <a:off x="342900" y="715718"/>
            <a:ext cx="8458200" cy="274320"/>
          </a:xfrm>
          <a:prstGeom prst="rect">
            <a:avLst/>
          </a:prstGeom>
        </p:spPr>
        <p:txBody>
          <a:bodyPr vert="horz" lIns="91440" tIns="45720" rIns="91440" bIns="45720" rtlCol="0">
            <a:normAutofit/>
          </a:bodyPr>
          <a:lstStyle/>
          <a:p>
            <a:pPr marR="0" defTabSz="685800">
              <a:lnSpc>
                <a:spcPct val="90000"/>
              </a:lnSpc>
              <a:spcBef>
                <a:spcPts val="750"/>
              </a:spcBef>
              <a:spcAft>
                <a:spcPts val="0"/>
              </a:spcAft>
              <a:buClr>
                <a:srgbClr val="000000"/>
              </a:buClr>
              <a:buSzPts val="2400"/>
            </a:pPr>
            <a:endParaRPr lang="en-US" sz="1300" b="1" i="0" strike="noStrike" kern="1200" cap="none" baseline="0">
              <a:solidFill>
                <a:schemeClr val="accent4">
                  <a:lumMod val="65000"/>
                </a:schemeClr>
              </a:solidFill>
              <a:latin typeface="Acumin Pro Condensed Semibold" panose="020B0506020202020204" pitchFamily="34" charset="77"/>
              <a:ea typeface="+mn-ea"/>
              <a:cs typeface="+mn-cs"/>
            </a:endParaRPr>
          </a:p>
        </p:txBody>
      </p:sp>
      <p:sp>
        <p:nvSpPr>
          <p:cNvPr id="2" name="Slide Number Placeholder 1" hidden="1">
            <a:extLst>
              <a:ext uri="{FF2B5EF4-FFF2-40B4-BE49-F238E27FC236}">
                <a16:creationId xmlns:a16="http://schemas.microsoft.com/office/drawing/2014/main" id="{8104A9B8-5272-D565-850F-FFED81C0D544}"/>
              </a:ext>
            </a:extLst>
          </p:cNvPr>
          <p:cNvSpPr>
            <a:spLocks noGrp="1"/>
          </p:cNvSpPr>
          <p:nvPr>
            <p:ph type="sldNum" idx="4294967295"/>
          </p:nvPr>
        </p:nvSpPr>
        <p:spPr>
          <a:xfrm>
            <a:off x="8361860" y="4843130"/>
            <a:ext cx="365760" cy="274320"/>
          </a:xfrm>
          <a:prstGeom prst="ellipse">
            <a:avLst/>
          </a:prstGeom>
        </p:spPr>
        <p:txBody>
          <a:bodyPr/>
          <a:lstStyle/>
          <a:p>
            <a:pPr marL="0" lvl="0" indent="0" algn="ctr" rtl="0">
              <a:spcBef>
                <a:spcPts val="0"/>
              </a:spcBef>
              <a:spcAft>
                <a:spcPts val="600"/>
              </a:spcAft>
              <a:buNone/>
            </a:pPr>
            <a:fld id="{00000000-1234-1234-1234-123412341234}" type="slidenum">
              <a:rPr lang="en-US" smtClean="0"/>
              <a:pPr marL="0" lvl="0" indent="0" algn="ctr" rtl="0">
                <a:spcBef>
                  <a:spcPts val="0"/>
                </a:spcBef>
                <a:spcAft>
                  <a:spcPts val="600"/>
                </a:spcAft>
                <a:buNone/>
              </a:pPr>
              <a:t>37</a:t>
            </a:fld>
            <a:endParaRPr lang="en-US"/>
          </a:p>
        </p:txBody>
      </p:sp>
      <p:cxnSp>
        <p:nvCxnSpPr>
          <p:cNvPr id="10" name="Straight Connector 9">
            <a:extLst>
              <a:ext uri="{FF2B5EF4-FFF2-40B4-BE49-F238E27FC236}">
                <a16:creationId xmlns:a16="http://schemas.microsoft.com/office/drawing/2014/main" id="{9B19D2E4-83A6-DEE2-BE20-12C0133EC203}"/>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3" name="Picture 4">
            <a:extLst>
              <a:ext uri="{FF2B5EF4-FFF2-40B4-BE49-F238E27FC236}">
                <a16:creationId xmlns:a16="http://schemas.microsoft.com/office/drawing/2014/main" id="{CB68D0EA-9017-EDD9-C44C-AD611E44E7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4488" y="781553"/>
            <a:ext cx="4921033" cy="40334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F6B240-BED2-CC2A-BD21-D5F118EA03DB}"/>
              </a:ext>
            </a:extLst>
          </p:cNvPr>
          <p:cNvSpPr txBox="1"/>
          <p:nvPr/>
        </p:nvSpPr>
        <p:spPr>
          <a:xfrm>
            <a:off x="1669036" y="2540382"/>
            <a:ext cx="1137424" cy="923330"/>
          </a:xfrm>
          <a:prstGeom prst="rect">
            <a:avLst/>
          </a:prstGeom>
          <a:noFill/>
        </p:spPr>
        <p:txBody>
          <a:bodyPr wrap="square" rtlCol="0">
            <a:spAutoFit/>
          </a:bodyPr>
          <a:lstStyle/>
          <a:p>
            <a:r>
              <a:rPr lang="en-US">
                <a:solidFill>
                  <a:schemeClr val="accent3"/>
                </a:solidFill>
              </a:rPr>
              <a:t>Proposed </a:t>
            </a:r>
            <a:r>
              <a:rPr lang="en-US" b="1" u="sng">
                <a:solidFill>
                  <a:schemeClr val="accent3"/>
                </a:solidFill>
              </a:rPr>
              <a:t>15</a:t>
            </a:r>
            <a:r>
              <a:rPr lang="en-US">
                <a:solidFill>
                  <a:schemeClr val="accent3"/>
                </a:solidFill>
              </a:rPr>
              <a:t> future directions</a:t>
            </a:r>
          </a:p>
        </p:txBody>
      </p:sp>
      <p:cxnSp>
        <p:nvCxnSpPr>
          <p:cNvPr id="7" name="Straight Connector 6">
            <a:extLst>
              <a:ext uri="{FF2B5EF4-FFF2-40B4-BE49-F238E27FC236}">
                <a16:creationId xmlns:a16="http://schemas.microsoft.com/office/drawing/2014/main" id="{7F0172FB-9547-0A4E-C08F-6713D90BA79D}"/>
              </a:ext>
            </a:extLst>
          </p:cNvPr>
          <p:cNvCxnSpPr>
            <a:cxnSpLocks/>
            <a:stCxn id="5" idx="0"/>
          </p:cNvCxnSpPr>
          <p:nvPr/>
        </p:nvCxnSpPr>
        <p:spPr>
          <a:xfrm flipV="1">
            <a:off x="2237748" y="781553"/>
            <a:ext cx="1807601" cy="1758829"/>
          </a:xfrm>
          <a:prstGeom prst="line">
            <a:avLst/>
          </a:prstGeom>
          <a:ln w="38100"/>
        </p:spPr>
        <p:style>
          <a:lnRef idx="2">
            <a:schemeClr val="accent5"/>
          </a:lnRef>
          <a:fillRef idx="0">
            <a:schemeClr val="accent5"/>
          </a:fillRef>
          <a:effectRef idx="1">
            <a:schemeClr val="accent5"/>
          </a:effectRef>
          <a:fontRef idx="minor">
            <a:schemeClr val="tx1"/>
          </a:fontRef>
        </p:style>
      </p:cxnSp>
      <p:cxnSp>
        <p:nvCxnSpPr>
          <p:cNvPr id="8" name="Straight Connector 7">
            <a:extLst>
              <a:ext uri="{FF2B5EF4-FFF2-40B4-BE49-F238E27FC236}">
                <a16:creationId xmlns:a16="http://schemas.microsoft.com/office/drawing/2014/main" id="{9B956017-ED98-2771-06F9-0ADB5B774651}"/>
              </a:ext>
            </a:extLst>
          </p:cNvPr>
          <p:cNvCxnSpPr>
            <a:cxnSpLocks/>
            <a:stCxn id="5" idx="2"/>
          </p:cNvCxnSpPr>
          <p:nvPr/>
        </p:nvCxnSpPr>
        <p:spPr>
          <a:xfrm>
            <a:off x="2237748" y="3463712"/>
            <a:ext cx="1807601" cy="1256151"/>
          </a:xfrm>
          <a:prstGeom prst="line">
            <a:avLst/>
          </a:prstGeom>
          <a:ln w="38100"/>
        </p:spPr>
        <p:style>
          <a:lnRef idx="2">
            <a:schemeClr val="accent5"/>
          </a:lnRef>
          <a:fillRef idx="0">
            <a:schemeClr val="accent5"/>
          </a:fillRef>
          <a:effectRef idx="1">
            <a:schemeClr val="accent5"/>
          </a:effectRef>
          <a:fontRef idx="minor">
            <a:schemeClr val="tx1"/>
          </a:fontRef>
        </p:style>
      </p:cxnSp>
      <p:sp>
        <p:nvSpPr>
          <p:cNvPr id="23" name="TextBox 22">
            <a:extLst>
              <a:ext uri="{FF2B5EF4-FFF2-40B4-BE49-F238E27FC236}">
                <a16:creationId xmlns:a16="http://schemas.microsoft.com/office/drawing/2014/main" id="{8F3A4A94-136C-35B9-1403-42B5EB9EDF00}"/>
              </a:ext>
            </a:extLst>
          </p:cNvPr>
          <p:cNvSpPr txBox="1"/>
          <p:nvPr/>
        </p:nvSpPr>
        <p:spPr>
          <a:xfrm>
            <a:off x="3374538" y="1274227"/>
            <a:ext cx="1137424" cy="369332"/>
          </a:xfrm>
          <a:prstGeom prst="rect">
            <a:avLst/>
          </a:prstGeom>
          <a:noFill/>
        </p:spPr>
        <p:txBody>
          <a:bodyPr wrap="square" rtlCol="0">
            <a:spAutoFit/>
          </a:bodyPr>
          <a:lstStyle/>
          <a:p>
            <a:r>
              <a:rPr lang="en-US">
                <a:solidFill>
                  <a:schemeClr val="accent3"/>
                </a:solidFill>
              </a:rPr>
              <a:t>PTM</a:t>
            </a:r>
          </a:p>
        </p:txBody>
      </p:sp>
      <p:sp>
        <p:nvSpPr>
          <p:cNvPr id="24" name="TextBox 23">
            <a:extLst>
              <a:ext uri="{FF2B5EF4-FFF2-40B4-BE49-F238E27FC236}">
                <a16:creationId xmlns:a16="http://schemas.microsoft.com/office/drawing/2014/main" id="{5D500030-6B9A-2751-3700-589CDE1476B9}"/>
              </a:ext>
            </a:extLst>
          </p:cNvPr>
          <p:cNvSpPr txBox="1"/>
          <p:nvPr/>
        </p:nvSpPr>
        <p:spPr>
          <a:xfrm>
            <a:off x="3166653" y="2382223"/>
            <a:ext cx="1137424" cy="369332"/>
          </a:xfrm>
          <a:prstGeom prst="rect">
            <a:avLst/>
          </a:prstGeom>
          <a:noFill/>
        </p:spPr>
        <p:txBody>
          <a:bodyPr wrap="square" rtlCol="0">
            <a:spAutoFit/>
          </a:bodyPr>
          <a:lstStyle/>
          <a:p>
            <a:r>
              <a:rPr lang="en-US">
                <a:solidFill>
                  <a:schemeClr val="accent3"/>
                </a:solidFill>
              </a:rPr>
              <a:t>GitHub</a:t>
            </a:r>
          </a:p>
        </p:txBody>
      </p:sp>
      <p:sp>
        <p:nvSpPr>
          <p:cNvPr id="25" name="TextBox 24">
            <a:extLst>
              <a:ext uri="{FF2B5EF4-FFF2-40B4-BE49-F238E27FC236}">
                <a16:creationId xmlns:a16="http://schemas.microsoft.com/office/drawing/2014/main" id="{26766B88-2993-8CF2-9AC1-C8320EDAA556}"/>
              </a:ext>
            </a:extLst>
          </p:cNvPr>
          <p:cNvSpPr txBox="1"/>
          <p:nvPr/>
        </p:nvSpPr>
        <p:spPr>
          <a:xfrm>
            <a:off x="2988527" y="3716253"/>
            <a:ext cx="1349297" cy="369332"/>
          </a:xfrm>
          <a:prstGeom prst="rect">
            <a:avLst/>
          </a:prstGeom>
          <a:noFill/>
        </p:spPr>
        <p:txBody>
          <a:bodyPr wrap="square" rtlCol="0">
            <a:spAutoFit/>
          </a:bodyPr>
          <a:lstStyle/>
          <a:p>
            <a:r>
              <a:rPr lang="en-US">
                <a:solidFill>
                  <a:schemeClr val="accent3"/>
                </a:solidFill>
              </a:rPr>
              <a:t>Integration</a:t>
            </a:r>
          </a:p>
        </p:txBody>
      </p:sp>
    </p:spTree>
    <p:extLst>
      <p:ext uri="{BB962C8B-B14F-4D97-AF65-F5344CB8AC3E}">
        <p14:creationId xmlns:p14="http://schemas.microsoft.com/office/powerpoint/2010/main" val="154083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4" grpId="0"/>
      <p:bldP spid="25" grpId="0"/>
    </p:bldLst>
  </p:timing>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52E99-7317-16E7-CA7C-3DAC702C90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28105-05AA-A786-0776-EB7DE8891961}"/>
              </a:ext>
            </a:extLst>
          </p:cNvPr>
          <p:cNvSpPr>
            <a:spLocks noGrp="1"/>
          </p:cNvSpPr>
          <p:nvPr>
            <p:ph type="ctrTitle"/>
          </p:nvPr>
        </p:nvSpPr>
        <p:spPr>
          <a:xfrm>
            <a:off x="701488" y="1676400"/>
            <a:ext cx="7741024" cy="1790700"/>
          </a:xfrm>
        </p:spPr>
        <p:txBody>
          <a:bodyPr anchor="ctr">
            <a:normAutofit/>
          </a:bodyPr>
          <a:lstStyle/>
          <a:p>
            <a:r>
              <a:rPr lang="en-US"/>
              <a:t>Part 2: Improving Trustworthy Reuse in AI Model Supply Chain</a:t>
            </a:r>
          </a:p>
        </p:txBody>
      </p:sp>
      <p:sp>
        <p:nvSpPr>
          <p:cNvPr id="3" name="Slide Number Placeholder 2">
            <a:extLst>
              <a:ext uri="{FF2B5EF4-FFF2-40B4-BE49-F238E27FC236}">
                <a16:creationId xmlns:a16="http://schemas.microsoft.com/office/drawing/2014/main" id="{3722044D-94E7-CE53-3BD0-61BBB8F29EBC}"/>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F3BC6481-9063-8462-7E81-1E2FB6A188FF}"/>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38</a:t>
            </a:fld>
            <a:endParaRPr lang="en"/>
          </a:p>
        </p:txBody>
      </p:sp>
    </p:spTree>
    <p:extLst>
      <p:ext uri="{BB962C8B-B14F-4D97-AF65-F5344CB8AC3E}">
        <p14:creationId xmlns:p14="http://schemas.microsoft.com/office/powerpoint/2010/main" val="24888238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991A2FD3-1689-7BA0-F658-B1C9DE095DB1}"/>
            </a:ext>
          </a:extLst>
        </p:cNvPr>
        <p:cNvGrpSpPr/>
        <p:nvPr/>
      </p:nvGrpSpPr>
      <p:grpSpPr>
        <a:xfrm>
          <a:off x="0" y="0"/>
          <a:ext cx="0" cy="0"/>
          <a:chOff x="0" y="0"/>
          <a:chExt cx="0" cy="0"/>
        </a:xfrm>
      </p:grpSpPr>
      <p:sp>
        <p:nvSpPr>
          <p:cNvPr id="154" name="Google Shape;154;p24">
            <a:extLst>
              <a:ext uri="{FF2B5EF4-FFF2-40B4-BE49-F238E27FC236}">
                <a16:creationId xmlns:a16="http://schemas.microsoft.com/office/drawing/2014/main" id="{69FE24B1-0AA3-CEBB-BB09-308F45165588}"/>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What Do We Know So Far?</a:t>
            </a:r>
            <a:endParaRPr sz="3000" u="sng">
              <a:solidFill>
                <a:schemeClr val="dk2"/>
              </a:solidFill>
            </a:endParaRPr>
          </a:p>
        </p:txBody>
      </p:sp>
      <p:sp>
        <p:nvSpPr>
          <p:cNvPr id="2" name="Slide Number Placeholder 1">
            <a:extLst>
              <a:ext uri="{FF2B5EF4-FFF2-40B4-BE49-F238E27FC236}">
                <a16:creationId xmlns:a16="http://schemas.microsoft.com/office/drawing/2014/main" id="{7C4A65BF-C0EE-4C3F-0970-EF45915A7A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cxnSp>
        <p:nvCxnSpPr>
          <p:cNvPr id="3" name="Straight Connector 2">
            <a:extLst>
              <a:ext uri="{FF2B5EF4-FFF2-40B4-BE49-F238E27FC236}">
                <a16:creationId xmlns:a16="http://schemas.microsoft.com/office/drawing/2014/main" id="{E066F49F-4AB5-ED37-E99F-0273EB513A72}"/>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53073565-DB00-CD5D-8D15-D9FC385EABF4}"/>
              </a:ext>
            </a:extLst>
          </p:cNvPr>
          <p:cNvSpPr txBox="1"/>
          <p:nvPr/>
        </p:nvSpPr>
        <p:spPr>
          <a:xfrm>
            <a:off x="932240" y="160480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15" name="TextBox 14">
            <a:extLst>
              <a:ext uri="{FF2B5EF4-FFF2-40B4-BE49-F238E27FC236}">
                <a16:creationId xmlns:a16="http://schemas.microsoft.com/office/drawing/2014/main" id="{8802F666-06F1-A78D-4B0C-7D7C100BDB7F}"/>
              </a:ext>
            </a:extLst>
          </p:cNvPr>
          <p:cNvSpPr txBox="1"/>
          <p:nvPr/>
        </p:nvSpPr>
        <p:spPr>
          <a:xfrm>
            <a:off x="932240" y="2839943"/>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16" name="Down Arrow 15">
            <a:extLst>
              <a:ext uri="{FF2B5EF4-FFF2-40B4-BE49-F238E27FC236}">
                <a16:creationId xmlns:a16="http://schemas.microsoft.com/office/drawing/2014/main" id="{8A2D6EA9-7029-486E-F386-C1EFA2F36358}"/>
              </a:ext>
            </a:extLst>
          </p:cNvPr>
          <p:cNvSpPr/>
          <p:nvPr/>
        </p:nvSpPr>
        <p:spPr>
          <a:xfrm>
            <a:off x="1678770" y="2082182"/>
            <a:ext cx="263105" cy="64971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706DFF7-C7F2-BE8D-BA91-589DE03BBD39}"/>
              </a:ext>
            </a:extLst>
          </p:cNvPr>
          <p:cNvSpPr txBox="1"/>
          <p:nvPr/>
        </p:nvSpPr>
        <p:spPr>
          <a:xfrm>
            <a:off x="3875992" y="2836101"/>
            <a:ext cx="884967"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18" name="TextBox 17">
            <a:extLst>
              <a:ext uri="{FF2B5EF4-FFF2-40B4-BE49-F238E27FC236}">
                <a16:creationId xmlns:a16="http://schemas.microsoft.com/office/drawing/2014/main" id="{19EC75B6-996E-2128-FDC5-0E2210784895}"/>
              </a:ext>
            </a:extLst>
          </p:cNvPr>
          <p:cNvSpPr txBox="1"/>
          <p:nvPr/>
        </p:nvSpPr>
        <p:spPr>
          <a:xfrm>
            <a:off x="4625902" y="3592584"/>
            <a:ext cx="884967"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20" name="Straight Connector 19">
            <a:extLst>
              <a:ext uri="{FF2B5EF4-FFF2-40B4-BE49-F238E27FC236}">
                <a16:creationId xmlns:a16="http://schemas.microsoft.com/office/drawing/2014/main" id="{EF2474C0-D21A-E513-F9A6-D265F2874843}"/>
              </a:ext>
            </a:extLst>
          </p:cNvPr>
          <p:cNvCxnSpPr>
            <a:cxnSpLocks/>
            <a:stCxn id="17" idx="0"/>
            <a:endCxn id="29" idx="2"/>
          </p:cNvCxnSpPr>
          <p:nvPr/>
        </p:nvCxnSpPr>
        <p:spPr>
          <a:xfrm flipV="1">
            <a:off x="4318476" y="2373384"/>
            <a:ext cx="580546" cy="462717"/>
          </a:xfrm>
          <a:prstGeom prst="line">
            <a:avLst/>
          </a:prstGeom>
          <a:ln w="63500"/>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1BA24BCC-622F-4378-D3B6-CE70976C0217}"/>
              </a:ext>
            </a:extLst>
          </p:cNvPr>
          <p:cNvSpPr txBox="1"/>
          <p:nvPr/>
        </p:nvSpPr>
        <p:spPr>
          <a:xfrm>
            <a:off x="4000822" y="1123886"/>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Trad. Software</a:t>
            </a:r>
          </a:p>
        </p:txBody>
      </p:sp>
      <p:sp>
        <p:nvSpPr>
          <p:cNvPr id="24" name="TextBox 23">
            <a:extLst>
              <a:ext uri="{FF2B5EF4-FFF2-40B4-BE49-F238E27FC236}">
                <a16:creationId xmlns:a16="http://schemas.microsoft.com/office/drawing/2014/main" id="{523F0445-6014-2C01-76BF-4EFE79BA99AE}"/>
              </a:ext>
            </a:extLst>
          </p:cNvPr>
          <p:cNvSpPr txBox="1"/>
          <p:nvPr/>
        </p:nvSpPr>
        <p:spPr>
          <a:xfrm>
            <a:off x="6129167" y="805457"/>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25" name="TextBox 24">
            <a:extLst>
              <a:ext uri="{FF2B5EF4-FFF2-40B4-BE49-F238E27FC236}">
                <a16:creationId xmlns:a16="http://schemas.microsoft.com/office/drawing/2014/main" id="{A31FAB90-739F-2077-4BEB-88E226386F1D}"/>
              </a:ext>
            </a:extLst>
          </p:cNvPr>
          <p:cNvSpPr txBox="1"/>
          <p:nvPr/>
        </p:nvSpPr>
        <p:spPr>
          <a:xfrm>
            <a:off x="6129166" y="1490791"/>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26" name="Straight Connector 25">
            <a:extLst>
              <a:ext uri="{FF2B5EF4-FFF2-40B4-BE49-F238E27FC236}">
                <a16:creationId xmlns:a16="http://schemas.microsoft.com/office/drawing/2014/main" id="{CD178DBF-DC99-7AB7-74AD-CDD861B6FB57}"/>
              </a:ext>
            </a:extLst>
          </p:cNvPr>
          <p:cNvCxnSpPr>
            <a:cxnSpLocks/>
            <a:stCxn id="14" idx="3"/>
            <a:endCxn id="23" idx="1"/>
          </p:cNvCxnSpPr>
          <p:nvPr/>
        </p:nvCxnSpPr>
        <p:spPr>
          <a:xfrm flipV="1">
            <a:off x="2728639" y="1308552"/>
            <a:ext cx="1272183" cy="480915"/>
          </a:xfrm>
          <a:prstGeom prst="line">
            <a:avLst/>
          </a:prstGeom>
          <a:ln w="63500"/>
        </p:spPr>
        <p:style>
          <a:lnRef idx="3">
            <a:schemeClr val="dk1"/>
          </a:lnRef>
          <a:fillRef idx="0">
            <a:schemeClr val="dk1"/>
          </a:fillRef>
          <a:effectRef idx="2">
            <a:schemeClr val="dk1"/>
          </a:effectRef>
          <a:fontRef idx="minor">
            <a:schemeClr val="tx1"/>
          </a:fontRef>
        </p:style>
      </p:cxnSp>
      <p:cxnSp>
        <p:nvCxnSpPr>
          <p:cNvPr id="27" name="Straight Connector 26">
            <a:extLst>
              <a:ext uri="{FF2B5EF4-FFF2-40B4-BE49-F238E27FC236}">
                <a16:creationId xmlns:a16="http://schemas.microsoft.com/office/drawing/2014/main" id="{B043EC0B-72F9-A8B6-946F-066E0A669677}"/>
              </a:ext>
            </a:extLst>
          </p:cNvPr>
          <p:cNvCxnSpPr>
            <a:cxnSpLocks/>
            <a:stCxn id="23" idx="3"/>
            <a:endCxn id="24" idx="1"/>
          </p:cNvCxnSpPr>
          <p:nvPr/>
        </p:nvCxnSpPr>
        <p:spPr>
          <a:xfrm flipV="1">
            <a:off x="5797221" y="990123"/>
            <a:ext cx="331946" cy="318429"/>
          </a:xfrm>
          <a:prstGeom prst="line">
            <a:avLst/>
          </a:prstGeom>
          <a:ln w="63500"/>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87D93751-FA89-EBA8-6924-577E16E2CB0B}"/>
              </a:ext>
            </a:extLst>
          </p:cNvPr>
          <p:cNvCxnSpPr>
            <a:cxnSpLocks/>
            <a:stCxn id="23" idx="3"/>
            <a:endCxn id="25" idx="1"/>
          </p:cNvCxnSpPr>
          <p:nvPr/>
        </p:nvCxnSpPr>
        <p:spPr>
          <a:xfrm>
            <a:off x="5797221" y="1308552"/>
            <a:ext cx="331945" cy="366905"/>
          </a:xfrm>
          <a:prstGeom prst="line">
            <a:avLst/>
          </a:prstGeom>
          <a:ln w="63500"/>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id="{C752FA64-3401-EDC8-9DAA-3906CD9F9F24}"/>
              </a:ext>
            </a:extLst>
          </p:cNvPr>
          <p:cNvSpPr txBox="1"/>
          <p:nvPr/>
        </p:nvSpPr>
        <p:spPr>
          <a:xfrm>
            <a:off x="4000822" y="2004052"/>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PTMs</a:t>
            </a:r>
          </a:p>
        </p:txBody>
      </p:sp>
      <p:cxnSp>
        <p:nvCxnSpPr>
          <p:cNvPr id="30" name="Straight Connector 29">
            <a:extLst>
              <a:ext uri="{FF2B5EF4-FFF2-40B4-BE49-F238E27FC236}">
                <a16:creationId xmlns:a16="http://schemas.microsoft.com/office/drawing/2014/main" id="{C2C36528-E114-D1BF-FB65-F691956229DB}"/>
              </a:ext>
            </a:extLst>
          </p:cNvPr>
          <p:cNvCxnSpPr>
            <a:cxnSpLocks/>
            <a:stCxn id="29" idx="1"/>
            <a:endCxn id="14" idx="3"/>
          </p:cNvCxnSpPr>
          <p:nvPr/>
        </p:nvCxnSpPr>
        <p:spPr>
          <a:xfrm flipH="1" flipV="1">
            <a:off x="2728639" y="1789467"/>
            <a:ext cx="1272183" cy="399251"/>
          </a:xfrm>
          <a:prstGeom prst="line">
            <a:avLst/>
          </a:prstGeom>
          <a:ln w="63500"/>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373CD4E2-E465-0AB7-F25C-0187BAD45F64}"/>
              </a:ext>
            </a:extLst>
          </p:cNvPr>
          <p:cNvCxnSpPr>
            <a:cxnSpLocks/>
            <a:stCxn id="15" idx="3"/>
            <a:endCxn id="17" idx="1"/>
          </p:cNvCxnSpPr>
          <p:nvPr/>
        </p:nvCxnSpPr>
        <p:spPr>
          <a:xfrm flipV="1">
            <a:off x="2728639" y="3020767"/>
            <a:ext cx="1147353" cy="3842"/>
          </a:xfrm>
          <a:prstGeom prst="line">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3" name="Straight Connector 42">
            <a:extLst>
              <a:ext uri="{FF2B5EF4-FFF2-40B4-BE49-F238E27FC236}">
                <a16:creationId xmlns:a16="http://schemas.microsoft.com/office/drawing/2014/main" id="{68CBBDF3-91CF-9E38-70F4-E8E2AFE98A8B}"/>
              </a:ext>
            </a:extLst>
          </p:cNvPr>
          <p:cNvCxnSpPr>
            <a:cxnSpLocks/>
            <a:stCxn id="18" idx="0"/>
            <a:endCxn id="29" idx="2"/>
          </p:cNvCxnSpPr>
          <p:nvPr/>
        </p:nvCxnSpPr>
        <p:spPr>
          <a:xfrm flipH="1" flipV="1">
            <a:off x="4899022" y="2373384"/>
            <a:ext cx="169364" cy="1219200"/>
          </a:xfrm>
          <a:prstGeom prst="line">
            <a:avLst/>
          </a:prstGeom>
          <a:ln w="63500"/>
        </p:spPr>
        <p:style>
          <a:lnRef idx="3">
            <a:schemeClr val="dk1"/>
          </a:lnRef>
          <a:fillRef idx="0">
            <a:schemeClr val="dk1"/>
          </a:fillRef>
          <a:effectRef idx="2">
            <a:schemeClr val="dk1"/>
          </a:effectRef>
          <a:fontRef idx="minor">
            <a:schemeClr val="tx1"/>
          </a:fontRef>
        </p:style>
      </p:cxnSp>
      <p:cxnSp>
        <p:nvCxnSpPr>
          <p:cNvPr id="49" name="Straight Connector 48">
            <a:extLst>
              <a:ext uri="{FF2B5EF4-FFF2-40B4-BE49-F238E27FC236}">
                <a16:creationId xmlns:a16="http://schemas.microsoft.com/office/drawing/2014/main" id="{761408BC-40B3-0713-7B26-0857582847C8}"/>
              </a:ext>
            </a:extLst>
          </p:cNvPr>
          <p:cNvCxnSpPr>
            <a:cxnSpLocks/>
            <a:stCxn id="15" idx="3"/>
            <a:endCxn id="18" idx="1"/>
          </p:cNvCxnSpPr>
          <p:nvPr/>
        </p:nvCxnSpPr>
        <p:spPr>
          <a:xfrm>
            <a:off x="2728639" y="3024609"/>
            <a:ext cx="1897263" cy="752641"/>
          </a:xfrm>
          <a:prstGeom prst="line">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3" name="TextBox 52">
            <a:extLst>
              <a:ext uri="{FF2B5EF4-FFF2-40B4-BE49-F238E27FC236}">
                <a16:creationId xmlns:a16="http://schemas.microsoft.com/office/drawing/2014/main" id="{B26E1747-4ED5-2A44-E76E-C16AC5B9AADC}"/>
              </a:ext>
            </a:extLst>
          </p:cNvPr>
          <p:cNvSpPr txBox="1"/>
          <p:nvPr/>
        </p:nvSpPr>
        <p:spPr>
          <a:xfrm>
            <a:off x="932239" y="4363149"/>
            <a:ext cx="179639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Enhancement</a:t>
            </a:r>
          </a:p>
        </p:txBody>
      </p:sp>
      <p:sp>
        <p:nvSpPr>
          <p:cNvPr id="54" name="Down Arrow 53">
            <a:extLst>
              <a:ext uri="{FF2B5EF4-FFF2-40B4-BE49-F238E27FC236}">
                <a16:creationId xmlns:a16="http://schemas.microsoft.com/office/drawing/2014/main" id="{961C2A5F-B9FB-EA15-BA47-5642FEEE6D79}"/>
              </a:ext>
            </a:extLst>
          </p:cNvPr>
          <p:cNvSpPr/>
          <p:nvPr/>
        </p:nvSpPr>
        <p:spPr>
          <a:xfrm>
            <a:off x="1670458" y="3350221"/>
            <a:ext cx="263105" cy="85405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1" name="Google Shape;79;p15">
            <a:extLst>
              <a:ext uri="{FF2B5EF4-FFF2-40B4-BE49-F238E27FC236}">
                <a16:creationId xmlns:a16="http://schemas.microsoft.com/office/drawing/2014/main" id="{91DFF9CD-0414-A055-F045-0A8F309B6103}"/>
              </a:ext>
            </a:extLst>
          </p:cNvPr>
          <p:cNvPicPr preferRelativeResize="0"/>
          <p:nvPr/>
        </p:nvPicPr>
        <p:blipFill>
          <a:blip r:embed="rId4">
            <a:alphaModFix/>
          </a:blip>
          <a:stretch>
            <a:fillRect/>
          </a:stretch>
        </p:blipFill>
        <p:spPr>
          <a:xfrm>
            <a:off x="5797221" y="3170899"/>
            <a:ext cx="2409877" cy="1972601"/>
          </a:xfrm>
          <a:prstGeom prst="rect">
            <a:avLst/>
          </a:prstGeom>
          <a:noFill/>
          <a:ln>
            <a:noFill/>
          </a:ln>
        </p:spPr>
      </p:pic>
    </p:spTree>
    <p:extLst>
      <p:ext uri="{BB962C8B-B14F-4D97-AF65-F5344CB8AC3E}">
        <p14:creationId xmlns:p14="http://schemas.microsoft.com/office/powerpoint/2010/main" val="190210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C63EEB0-3ACB-028F-DC43-FE73E76F1765}"/>
              </a:ext>
            </a:extLst>
          </p:cNvPr>
          <p:cNvSpPr>
            <a:spLocks noGrp="1"/>
          </p:cNvSpPr>
          <p:nvPr>
            <p:ph type="title"/>
          </p:nvPr>
        </p:nvSpPr>
        <p:spPr>
          <a:xfrm>
            <a:off x="138479" y="0"/>
            <a:ext cx="8520600" cy="683234"/>
          </a:xfrm>
        </p:spPr>
        <p:txBody>
          <a:bodyPr/>
          <a:lstStyle/>
          <a:p>
            <a:r>
              <a:rPr lang="en-US"/>
              <a:t>Thesis Statement</a:t>
            </a:r>
          </a:p>
        </p:txBody>
      </p:sp>
      <p:sp>
        <p:nvSpPr>
          <p:cNvPr id="11" name="Text Placeholder 2">
            <a:extLst>
              <a:ext uri="{FF2B5EF4-FFF2-40B4-BE49-F238E27FC236}">
                <a16:creationId xmlns:a16="http://schemas.microsoft.com/office/drawing/2014/main" id="{4052E628-D180-6173-35F7-2348816916CF}"/>
              </a:ext>
            </a:extLst>
          </p:cNvPr>
          <p:cNvSpPr>
            <a:spLocks noGrp="1"/>
          </p:cNvSpPr>
          <p:nvPr>
            <p:ph type="body" idx="1"/>
          </p:nvPr>
        </p:nvSpPr>
        <p:spPr>
          <a:xfrm>
            <a:off x="0" y="413772"/>
            <a:ext cx="9021158" cy="5293727"/>
          </a:xfrm>
        </p:spPr>
        <p:txBody>
          <a:bodyPr/>
          <a:lstStyle/>
          <a:p>
            <a:pPr marL="0">
              <a:lnSpc>
                <a:spcPct val="200000"/>
              </a:lnSpc>
              <a:buNone/>
            </a:pPr>
            <a:r>
              <a:rPr lang="en-US" sz="1800" i="0" u="none" strike="noStrike">
                <a:solidFill>
                  <a:srgbClr val="000000"/>
                </a:solidFill>
                <a:effectLst/>
                <a:latin typeface="Arial"/>
                <a:cs typeface="Arial"/>
              </a:rPr>
              <a:t>The </a:t>
            </a:r>
            <a:r>
              <a:rPr lang="en-US" sz="1800">
                <a:solidFill>
                  <a:srgbClr val="000000"/>
                </a:solidFill>
                <a:latin typeface="Arial"/>
                <a:cs typeface="Arial"/>
              </a:rPr>
              <a:t>software engineering</a:t>
            </a:r>
            <a:r>
              <a:rPr lang="en-US" sz="1800" i="0" u="none" strike="noStrike">
                <a:solidFill>
                  <a:srgbClr val="000000"/>
                </a:solidFill>
                <a:effectLst/>
                <a:latin typeface="Arial"/>
                <a:cs typeface="Arial"/>
              </a:rPr>
              <a:t> community faces a foundational gap in </a:t>
            </a:r>
            <a:r>
              <a:rPr lang="en-US" sz="1800">
                <a:solidFill>
                  <a:srgbClr val="000000"/>
                </a:solidFill>
                <a:latin typeface="Arial"/>
                <a:cs typeface="Arial"/>
              </a:rPr>
              <a:t>understanding</a:t>
            </a:r>
            <a:endParaRPr lang="en-US"/>
          </a:p>
          <a:p>
            <a:pPr marL="0">
              <a:lnSpc>
                <a:spcPct val="200000"/>
              </a:lnSpc>
              <a:buNone/>
            </a:pPr>
            <a:r>
              <a:rPr lang="en-US" sz="1800" b="1" i="1">
                <a:solidFill>
                  <a:srgbClr val="000000"/>
                </a:solidFill>
                <a:latin typeface="Arial"/>
                <a:cs typeface="Arial"/>
              </a:rPr>
              <a:t> challenges</a:t>
            </a:r>
            <a:r>
              <a:rPr lang="en-US" sz="1800" b="1" i="1" strike="noStrike">
                <a:solidFill>
                  <a:srgbClr val="000000"/>
                </a:solidFill>
                <a:effectLst/>
                <a:latin typeface="Arial"/>
                <a:cs typeface="Arial"/>
              </a:rPr>
              <a:t> </a:t>
            </a:r>
            <a:r>
              <a:rPr lang="en-US" sz="1800" i="0" strike="noStrike">
                <a:solidFill>
                  <a:srgbClr val="000000"/>
                </a:solidFill>
                <a:effectLst/>
                <a:latin typeface="Arial"/>
                <a:cs typeface="Arial"/>
              </a:rPr>
              <a:t>and</a:t>
            </a:r>
            <a:r>
              <a:rPr lang="en-US" sz="1800" i="1" strike="noStrike">
                <a:solidFill>
                  <a:srgbClr val="000000"/>
                </a:solidFill>
                <a:effectLst/>
                <a:latin typeface="Arial"/>
                <a:cs typeface="Arial"/>
              </a:rPr>
              <a:t> </a:t>
            </a:r>
            <a:r>
              <a:rPr lang="en-US" sz="1800" b="1" i="1" strike="noStrike">
                <a:solidFill>
                  <a:srgbClr val="000000"/>
                </a:solidFill>
                <a:effectLst/>
                <a:latin typeface="Arial"/>
                <a:cs typeface="Arial"/>
              </a:rPr>
              <a:t>best practices</a:t>
            </a:r>
            <a:r>
              <a:rPr lang="en-US" sz="1800" b="1" i="0" strike="noStrike">
                <a:solidFill>
                  <a:srgbClr val="000000"/>
                </a:solidFill>
                <a:effectLst/>
                <a:latin typeface="Arial"/>
                <a:cs typeface="Arial"/>
              </a:rPr>
              <a:t> </a:t>
            </a:r>
            <a:r>
              <a:rPr lang="en-US" sz="1800" i="0" strike="noStrike">
                <a:solidFill>
                  <a:srgbClr val="000000"/>
                </a:solidFill>
                <a:effectLst/>
                <a:latin typeface="Arial"/>
                <a:cs typeface="Arial"/>
              </a:rPr>
              <a:t>for </a:t>
            </a:r>
            <a:r>
              <a:rPr lang="en-US" sz="1800" b="1" i="0" strike="noStrike">
                <a:solidFill>
                  <a:srgbClr val="000000"/>
                </a:solidFill>
                <a:effectLst/>
                <a:latin typeface="Arial"/>
                <a:cs typeface="Arial"/>
              </a:rPr>
              <a:t>reuse activities </a:t>
            </a:r>
            <a:r>
              <a:rPr lang="en-US" sz="1800" i="0" strike="noStrike">
                <a:solidFill>
                  <a:srgbClr val="000000"/>
                </a:solidFill>
                <a:effectLst/>
                <a:latin typeface="Arial"/>
                <a:cs typeface="Arial"/>
              </a:rPr>
              <a:t>in the </a:t>
            </a:r>
            <a:r>
              <a:rPr lang="en-US" sz="1800" b="1" i="0" strike="noStrike">
                <a:solidFill>
                  <a:srgbClr val="000000"/>
                </a:solidFill>
                <a:effectLst/>
                <a:latin typeface="Arial"/>
                <a:cs typeface="Arial"/>
              </a:rPr>
              <a:t>AI model supply chain</a:t>
            </a:r>
            <a:r>
              <a:rPr lang="en-US" sz="1800" i="0" u="none" strike="noStrike">
                <a:solidFill>
                  <a:srgbClr val="000000"/>
                </a:solidFill>
                <a:effectLst/>
                <a:latin typeface="Arial"/>
                <a:cs typeface="Arial"/>
              </a:rPr>
              <a:t>. </a:t>
            </a:r>
            <a:endParaRPr lang="en-US"/>
          </a:p>
          <a:p>
            <a:pPr marL="0" rtl="0">
              <a:lnSpc>
                <a:spcPct val="200000"/>
              </a:lnSpc>
              <a:buNone/>
            </a:pPr>
            <a:r>
              <a:rPr lang="en-US" sz="1800" i="0" u="none" strike="noStrike">
                <a:solidFill>
                  <a:srgbClr val="000000"/>
                </a:solidFill>
                <a:effectLst/>
                <a:latin typeface="Arial" panose="020B0604020202020204" pitchFamily="34" charset="0"/>
                <a:cs typeface="Arial" panose="020B0604020202020204" pitchFamily="34" charset="0"/>
              </a:rPr>
              <a:t>This thesis addresses this gap by understanding and improving the trustworthiness and reusability of open-source </a:t>
            </a:r>
            <a:r>
              <a:rPr lang="en-US" sz="1800" b="1" i="0" u="sng" strike="noStrike">
                <a:solidFill>
                  <a:srgbClr val="000000"/>
                </a:solidFill>
                <a:effectLst/>
                <a:latin typeface="Arial" panose="020B0604020202020204" pitchFamily="34" charset="0"/>
                <a:cs typeface="Arial" panose="020B0604020202020204" pitchFamily="34" charset="0"/>
              </a:rPr>
              <a:t>P</a:t>
            </a:r>
            <a:r>
              <a:rPr lang="en-US" sz="1800" i="0" u="none" strike="noStrike">
                <a:solidFill>
                  <a:srgbClr val="000000"/>
                </a:solidFill>
                <a:effectLst/>
                <a:latin typeface="Arial" panose="020B0604020202020204" pitchFamily="34" charset="0"/>
                <a:cs typeface="Arial" panose="020B0604020202020204" pitchFamily="34" charset="0"/>
              </a:rPr>
              <a:t>re-</a:t>
            </a:r>
            <a:r>
              <a:rPr lang="en-US" sz="1800" b="1" i="0" u="sng" strike="noStrike">
                <a:solidFill>
                  <a:srgbClr val="000000"/>
                </a:solidFill>
                <a:effectLst/>
                <a:latin typeface="Arial" panose="020B0604020202020204" pitchFamily="34" charset="0"/>
                <a:cs typeface="Arial" panose="020B0604020202020204" pitchFamily="34" charset="0"/>
              </a:rPr>
              <a:t>T</a:t>
            </a:r>
            <a:r>
              <a:rPr lang="en-US" sz="1800" i="0" u="none" strike="noStrike">
                <a:solidFill>
                  <a:srgbClr val="000000"/>
                </a:solidFill>
                <a:effectLst/>
                <a:latin typeface="Arial" panose="020B0604020202020204" pitchFamily="34" charset="0"/>
                <a:cs typeface="Arial" panose="020B0604020202020204" pitchFamily="34" charset="0"/>
              </a:rPr>
              <a:t>rained AI </a:t>
            </a:r>
            <a:r>
              <a:rPr lang="en-US" sz="1800" b="1" i="0" u="sng" strike="noStrike">
                <a:solidFill>
                  <a:srgbClr val="000000"/>
                </a:solidFill>
                <a:effectLst/>
                <a:latin typeface="Arial" panose="020B0604020202020204" pitchFamily="34" charset="0"/>
                <a:cs typeface="Arial" panose="020B0604020202020204" pitchFamily="34" charset="0"/>
              </a:rPr>
              <a:t>M</a:t>
            </a:r>
            <a:r>
              <a:rPr lang="en-US" sz="1800" i="0" u="none" strike="noStrike">
                <a:solidFill>
                  <a:srgbClr val="000000"/>
                </a:solidFill>
                <a:effectLst/>
                <a:latin typeface="Arial" panose="020B0604020202020204" pitchFamily="34" charset="0"/>
                <a:cs typeface="Arial" panose="020B0604020202020204" pitchFamily="34" charset="0"/>
              </a:rPr>
              <a:t>odels (PTMs) through:</a:t>
            </a:r>
          </a:p>
          <a:p>
            <a:pPr marL="457200" lvl="0" indent="-342900" algn="l" rtl="0">
              <a:lnSpc>
                <a:spcPct val="200000"/>
              </a:lnSpc>
              <a:spcBef>
                <a:spcPts val="0"/>
              </a:spcBef>
              <a:spcAft>
                <a:spcPts val="0"/>
              </a:spcAft>
              <a:buClr>
                <a:schemeClr val="dk1"/>
              </a:buClr>
              <a:buSzPts val="1800"/>
              <a:buAutoNum type="arabicPeriod"/>
            </a:pPr>
            <a:r>
              <a:rPr lang="en-US" sz="1800">
                <a:solidFill>
                  <a:schemeClr val="dk1"/>
                </a:solidFill>
              </a:rPr>
              <a:t>Characterizing the </a:t>
            </a:r>
            <a:r>
              <a:rPr lang="en-US" sz="1800" b="1" u="sng">
                <a:solidFill>
                  <a:schemeClr val="dk1"/>
                </a:solidFill>
              </a:rPr>
              <a:t>open problems</a:t>
            </a:r>
            <a:r>
              <a:rPr lang="en-US" sz="1800">
                <a:solidFill>
                  <a:schemeClr val="dk1"/>
                </a:solidFill>
              </a:rPr>
              <a:t> of trustworthy PTM reuse</a:t>
            </a:r>
          </a:p>
          <a:p>
            <a:pPr marL="457200" lvl="0" indent="-342900" algn="l" rtl="0">
              <a:lnSpc>
                <a:spcPct val="200000"/>
              </a:lnSpc>
              <a:spcBef>
                <a:spcPts val="0"/>
              </a:spcBef>
              <a:spcAft>
                <a:spcPts val="0"/>
              </a:spcAft>
              <a:buClr>
                <a:schemeClr val="dk1"/>
              </a:buClr>
              <a:buSzPts val="1800"/>
              <a:buAutoNum type="arabicPeriod"/>
            </a:pPr>
            <a:r>
              <a:rPr lang="en-US" sz="1800">
                <a:solidFill>
                  <a:schemeClr val="dk1"/>
                </a:solidFill>
              </a:rPr>
              <a:t>Developing </a:t>
            </a:r>
            <a:r>
              <a:rPr lang="en-US" sz="1800" b="1" u="sng">
                <a:solidFill>
                  <a:schemeClr val="dk1"/>
                </a:solidFill>
              </a:rPr>
              <a:t>tools</a:t>
            </a:r>
            <a:r>
              <a:rPr lang="en-US" sz="1800">
                <a:solidFill>
                  <a:schemeClr val="dk1"/>
                </a:solidFill>
              </a:rPr>
              <a:t> to improve PTM trustworthiness and reusability</a:t>
            </a:r>
          </a:p>
          <a:p>
            <a:pPr marL="457200" lvl="0" indent="-342900">
              <a:lnSpc>
                <a:spcPct val="200000"/>
              </a:lnSpc>
              <a:buClr>
                <a:schemeClr val="dk1"/>
              </a:buClr>
              <a:buSzPts val="1800"/>
              <a:buAutoNum type="arabicPeriod"/>
            </a:pPr>
            <a:r>
              <a:rPr lang="en-US" sz="1800">
                <a:solidFill>
                  <a:schemeClr val="dk1"/>
                </a:solidFill>
              </a:rPr>
              <a:t>Publishing </a:t>
            </a:r>
            <a:r>
              <a:rPr lang="en-US" sz="1800" b="1" u="sng">
                <a:solidFill>
                  <a:schemeClr val="dk1"/>
                </a:solidFill>
              </a:rPr>
              <a:t>datasets</a:t>
            </a:r>
            <a:r>
              <a:rPr lang="en-US" sz="1800">
                <a:solidFill>
                  <a:schemeClr val="dk1"/>
                </a:solidFill>
              </a:rPr>
              <a:t> for the larger research community</a:t>
            </a:r>
          </a:p>
          <a:p>
            <a:pPr marL="0" rtl="0">
              <a:lnSpc>
                <a:spcPct val="200000"/>
              </a:lnSpc>
              <a:buNone/>
            </a:pPr>
            <a:br>
              <a:rPr lang="en-US" sz="2000">
                <a:latin typeface="Arial" panose="020B0604020202020204" pitchFamily="34" charset="0"/>
                <a:cs typeface="Arial" panose="020B0604020202020204" pitchFamily="34" charset="0"/>
              </a:rPr>
            </a:br>
            <a:endParaRPr lang="en-US" sz="2000">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64F87489-5EE0-CF8C-C16C-C97F34AAE827}"/>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2" name="Slide Number Placeholder 1">
            <a:extLst>
              <a:ext uri="{FF2B5EF4-FFF2-40B4-BE49-F238E27FC236}">
                <a16:creationId xmlns:a16="http://schemas.microsoft.com/office/drawing/2014/main" id="{8F118DBB-48F2-CEC8-1268-2DCD3F34404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3" name="TextBox 2">
            <a:extLst>
              <a:ext uri="{FF2B5EF4-FFF2-40B4-BE49-F238E27FC236}">
                <a16:creationId xmlns:a16="http://schemas.microsoft.com/office/drawing/2014/main" id="{73B47558-ECF8-AE33-2D3D-FC268CB48AF4}"/>
              </a:ext>
            </a:extLst>
          </p:cNvPr>
          <p:cNvSpPr txBox="1"/>
          <p:nvPr/>
        </p:nvSpPr>
        <p:spPr>
          <a:xfrm>
            <a:off x="6982175" y="224139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4" name="TextBox 3">
            <a:extLst>
              <a:ext uri="{FF2B5EF4-FFF2-40B4-BE49-F238E27FC236}">
                <a16:creationId xmlns:a16="http://schemas.microsoft.com/office/drawing/2014/main" id="{CF3F97CD-25C9-85FB-F90D-95749AADCF65}"/>
              </a:ext>
            </a:extLst>
          </p:cNvPr>
          <p:cNvSpPr txBox="1"/>
          <p:nvPr/>
        </p:nvSpPr>
        <p:spPr>
          <a:xfrm>
            <a:off x="6982177" y="314063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5" name="TextBox 4">
            <a:extLst>
              <a:ext uri="{FF2B5EF4-FFF2-40B4-BE49-F238E27FC236}">
                <a16:creationId xmlns:a16="http://schemas.microsoft.com/office/drawing/2014/main" id="{D72E0FD4-EAA3-732E-71F7-31C3E5115C21}"/>
              </a:ext>
            </a:extLst>
          </p:cNvPr>
          <p:cNvSpPr txBox="1"/>
          <p:nvPr/>
        </p:nvSpPr>
        <p:spPr>
          <a:xfrm>
            <a:off x="6982175" y="402745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Enhancement</a:t>
            </a:r>
          </a:p>
        </p:txBody>
      </p:sp>
      <p:sp>
        <p:nvSpPr>
          <p:cNvPr id="7" name="Down Arrow 6">
            <a:extLst>
              <a:ext uri="{FF2B5EF4-FFF2-40B4-BE49-F238E27FC236}">
                <a16:creationId xmlns:a16="http://schemas.microsoft.com/office/drawing/2014/main" id="{CC12D80B-8FB2-E3D5-1A0C-52D3F9A015D7}"/>
              </a:ext>
            </a:extLst>
          </p:cNvPr>
          <p:cNvSpPr/>
          <p:nvPr/>
        </p:nvSpPr>
        <p:spPr>
          <a:xfrm>
            <a:off x="7766048" y="2657174"/>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2A64C6B6-F51C-466C-0932-8BB53C2C441D}"/>
              </a:ext>
            </a:extLst>
          </p:cNvPr>
          <p:cNvSpPr/>
          <p:nvPr/>
        </p:nvSpPr>
        <p:spPr>
          <a:xfrm>
            <a:off x="7766049" y="3544002"/>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683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6784D396-FADE-CA52-91C5-7271B31E4524}"/>
            </a:ext>
          </a:extLst>
        </p:cNvPr>
        <p:cNvGrpSpPr/>
        <p:nvPr/>
      </p:nvGrpSpPr>
      <p:grpSpPr>
        <a:xfrm>
          <a:off x="0" y="0"/>
          <a:ext cx="0" cy="0"/>
          <a:chOff x="0" y="0"/>
          <a:chExt cx="0" cy="0"/>
        </a:xfrm>
      </p:grpSpPr>
      <p:sp>
        <p:nvSpPr>
          <p:cNvPr id="363" name="Google Shape;363;p34">
            <a:extLst>
              <a:ext uri="{FF2B5EF4-FFF2-40B4-BE49-F238E27FC236}">
                <a16:creationId xmlns:a16="http://schemas.microsoft.com/office/drawing/2014/main" id="{15F62469-6202-9C8D-24C1-A06C266F5D80}"/>
              </a:ext>
            </a:extLst>
          </p:cNvPr>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4000"/>
              <a:t>Topic 4</a:t>
            </a:r>
          </a:p>
          <a:p>
            <a:pPr marL="0" lvl="0" indent="0" algn="ctr" rtl="0">
              <a:spcBef>
                <a:spcPts val="0"/>
              </a:spcBef>
              <a:spcAft>
                <a:spcPts val="0"/>
              </a:spcAft>
              <a:buNone/>
            </a:pPr>
            <a:endParaRPr lang="en-US" sz="4000"/>
          </a:p>
          <a:p>
            <a:pPr marL="0" lvl="0" indent="0" algn="ctr" rtl="0">
              <a:spcBef>
                <a:spcPts val="0"/>
              </a:spcBef>
              <a:spcAft>
                <a:spcPts val="0"/>
              </a:spcAft>
              <a:buNone/>
            </a:pPr>
            <a:r>
              <a:rPr lang="en-US" sz="4000">
                <a:solidFill>
                  <a:schemeClr val="dk2"/>
                </a:solidFill>
              </a:rPr>
              <a:t>Enhancing PTM Naming Practices and Consistency</a:t>
            </a:r>
          </a:p>
        </p:txBody>
      </p:sp>
      <p:sp>
        <p:nvSpPr>
          <p:cNvPr id="362" name="Google Shape;362;p34">
            <a:extLst>
              <a:ext uri="{FF2B5EF4-FFF2-40B4-BE49-F238E27FC236}">
                <a16:creationId xmlns:a16="http://schemas.microsoft.com/office/drawing/2014/main" id="{7D1CD7B5-F9B7-1EEE-51A6-5C8851AAC16E}"/>
              </a:ext>
            </a:extLst>
          </p:cNvPr>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4" name="Google Shape;364;p34">
            <a:extLst>
              <a:ext uri="{FF2B5EF4-FFF2-40B4-BE49-F238E27FC236}">
                <a16:creationId xmlns:a16="http://schemas.microsoft.com/office/drawing/2014/main" id="{36473E26-6F56-7E20-190E-62C6EF7BF391}"/>
              </a:ext>
            </a:extLst>
          </p:cNvPr>
          <p:cNvSpPr txBox="1"/>
          <p:nvPr/>
        </p:nvSpPr>
        <p:spPr>
          <a:xfrm>
            <a:off x="0" y="4712643"/>
            <a:ext cx="8832300" cy="430857"/>
          </a:xfrm>
          <a:prstGeom prst="rect">
            <a:avLst/>
          </a:prstGeom>
          <a:noFill/>
          <a:ln>
            <a:noFill/>
          </a:ln>
        </p:spPr>
        <p:txBody>
          <a:bodyPr spcFirstLastPara="1" wrap="square" lIns="91425" tIns="91425" rIns="91425" bIns="91425" anchor="t" anchorCtr="0">
            <a:spAutoFit/>
          </a:bodyPr>
          <a:lstStyle/>
          <a:p>
            <a:pPr marL="0" indent="0">
              <a:buNone/>
            </a:pPr>
            <a:r>
              <a:rPr lang="en-US" sz="800" b="1" dirty="0">
                <a:latin typeface="Arial"/>
                <a:cs typeface="Arial"/>
              </a:rPr>
              <a:t>[</a:t>
            </a:r>
            <a:r>
              <a:rPr lang="en-US" sz="800" b="1" dirty="0" err="1">
                <a:latin typeface="Arial"/>
                <a:cs typeface="Arial"/>
              </a:rPr>
              <a:t>Revised&amp;Resubmitted</a:t>
            </a:r>
            <a:r>
              <a:rPr lang="en-US" sz="800" b="1" dirty="0">
                <a:latin typeface="Arial"/>
                <a:cs typeface="Arial"/>
              </a:rPr>
              <a:t> to EMSE’25]</a:t>
            </a:r>
            <a:r>
              <a:rPr lang="en-US" sz="800" dirty="0">
                <a:latin typeface="Arial"/>
                <a:cs typeface="Arial"/>
              </a:rPr>
              <a:t> </a:t>
            </a:r>
            <a:r>
              <a:rPr lang="en-US" sz="800" b="1" u="sng" dirty="0">
                <a:latin typeface="Arial"/>
                <a:cs typeface="Arial"/>
              </a:rPr>
              <a:t>Jiang</a:t>
            </a:r>
            <a:r>
              <a:rPr lang="en-US" sz="800" dirty="0">
                <a:latin typeface="Arial"/>
                <a:cs typeface="Arial"/>
              </a:rPr>
              <a:t>, Kim, Cheung, Kim, </a:t>
            </a:r>
            <a:r>
              <a:rPr lang="en-US" sz="800" dirty="0" err="1">
                <a:latin typeface="Arial"/>
                <a:cs typeface="Arial"/>
              </a:rPr>
              <a:t>Thiruvathukal</a:t>
            </a:r>
            <a:r>
              <a:rPr lang="en-US" sz="800" dirty="0">
                <a:latin typeface="Arial"/>
                <a:cs typeface="Arial"/>
              </a:rPr>
              <a:t>, and Davis. “I see models being a whole other thing”: An Empirical Study of Pre-Trained Model Naming Conventions and A Tool for Enhancing Naming Consistency. (</a:t>
            </a:r>
            <a:r>
              <a:rPr lang="en-US" sz="800" b="1" dirty="0" err="1">
                <a:latin typeface="Arial"/>
                <a:cs typeface="Arial"/>
              </a:rPr>
              <a:t>Revised&amp;Resubmitted</a:t>
            </a:r>
            <a:r>
              <a:rPr lang="en-US" sz="800" b="1" dirty="0">
                <a:latin typeface="Arial"/>
                <a:cs typeface="Arial"/>
              </a:rPr>
              <a:t> to EMSE’25</a:t>
            </a:r>
            <a:r>
              <a:rPr lang="en-US" sz="800" dirty="0">
                <a:latin typeface="Arial"/>
                <a:cs typeface="Arial"/>
              </a:rPr>
              <a:t>). 67 pages.</a:t>
            </a:r>
          </a:p>
        </p:txBody>
      </p:sp>
      <p:sp>
        <p:nvSpPr>
          <p:cNvPr id="2" name="Slide Number Placeholder 1">
            <a:extLst>
              <a:ext uri="{FF2B5EF4-FFF2-40B4-BE49-F238E27FC236}">
                <a16:creationId xmlns:a16="http://schemas.microsoft.com/office/drawing/2014/main" id="{6C0A97D0-E621-9B8B-90F8-F991369C22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
        <p:nvSpPr>
          <p:cNvPr id="4" name="TextBox 3">
            <a:extLst>
              <a:ext uri="{FF2B5EF4-FFF2-40B4-BE49-F238E27FC236}">
                <a16:creationId xmlns:a16="http://schemas.microsoft.com/office/drawing/2014/main" id="{BAEEF2CF-F207-4746-E1ED-4106A867B6DB}"/>
              </a:ext>
            </a:extLst>
          </p:cNvPr>
          <p:cNvSpPr txBox="1"/>
          <p:nvPr/>
        </p:nvSpPr>
        <p:spPr>
          <a:xfrm>
            <a:off x="0" y="41564"/>
            <a:ext cx="4572000" cy="369332"/>
          </a:xfrm>
          <a:prstGeom prst="rect">
            <a:avLst/>
          </a:prstGeom>
          <a:noFill/>
        </p:spPr>
        <p:txBody>
          <a:bodyPr wrap="square">
            <a:sp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[Proposed in the Preliminary Exam]</a:t>
            </a:r>
          </a:p>
        </p:txBody>
      </p:sp>
    </p:spTree>
    <p:extLst>
      <p:ext uri="{BB962C8B-B14F-4D97-AF65-F5344CB8AC3E}">
        <p14:creationId xmlns:p14="http://schemas.microsoft.com/office/powerpoint/2010/main" val="1759810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50">
          <a:extLst>
            <a:ext uri="{FF2B5EF4-FFF2-40B4-BE49-F238E27FC236}">
              <a16:creationId xmlns:a16="http://schemas.microsoft.com/office/drawing/2014/main" id="{B242A686-24F0-BA7C-0B09-D561208AE7CE}"/>
            </a:ext>
          </a:extLst>
        </p:cNvPr>
        <p:cNvGrpSpPr/>
        <p:nvPr/>
      </p:nvGrpSpPr>
      <p:grpSpPr>
        <a:xfrm>
          <a:off x="0" y="0"/>
          <a:ext cx="0" cy="0"/>
          <a:chOff x="0" y="0"/>
          <a:chExt cx="0" cy="0"/>
        </a:xfrm>
      </p:grpSpPr>
      <p:sp>
        <p:nvSpPr>
          <p:cNvPr id="651" name="Google Shape;651;p60">
            <a:extLst>
              <a:ext uri="{FF2B5EF4-FFF2-40B4-BE49-F238E27FC236}">
                <a16:creationId xmlns:a16="http://schemas.microsoft.com/office/drawing/2014/main" id="{03883504-01CF-ABBC-6825-6911145B4D92}"/>
              </a:ext>
            </a:extLst>
          </p:cNvPr>
          <p:cNvSpPr txBox="1">
            <a:spLocks noGrp="1"/>
          </p:cNvSpPr>
          <p:nvPr>
            <p:ph type="title"/>
          </p:nvPr>
        </p:nvSpPr>
        <p:spPr>
          <a:xfrm>
            <a:off x="0" y="0"/>
            <a:ext cx="8520600"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Hierarchy of PTM Naming Taxonomy</a:t>
            </a:r>
            <a:endParaRPr/>
          </a:p>
        </p:txBody>
      </p:sp>
      <p:sp>
        <p:nvSpPr>
          <p:cNvPr id="2" name="Slide Number Placeholder 1">
            <a:extLst>
              <a:ext uri="{FF2B5EF4-FFF2-40B4-BE49-F238E27FC236}">
                <a16:creationId xmlns:a16="http://schemas.microsoft.com/office/drawing/2014/main" id="{9A43B40E-16DB-442E-9C27-C1357963DF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cxnSp>
        <p:nvCxnSpPr>
          <p:cNvPr id="3" name="Straight Connector 2">
            <a:extLst>
              <a:ext uri="{FF2B5EF4-FFF2-40B4-BE49-F238E27FC236}">
                <a16:creationId xmlns:a16="http://schemas.microsoft.com/office/drawing/2014/main" id="{DB6BDA69-2CCC-EE5C-8033-DE01B028EB36}"/>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1F50BD95-6A66-F5AB-ED4F-45DD3142718F}"/>
              </a:ext>
            </a:extLst>
          </p:cNvPr>
          <p:cNvPicPr>
            <a:picLocks noChangeAspect="1"/>
          </p:cNvPicPr>
          <p:nvPr/>
        </p:nvPicPr>
        <p:blipFill>
          <a:blip r:embed="rId3"/>
          <a:stretch>
            <a:fillRect/>
          </a:stretch>
        </p:blipFill>
        <p:spPr>
          <a:xfrm>
            <a:off x="1471424" y="683234"/>
            <a:ext cx="5577751" cy="4258283"/>
          </a:xfrm>
          <a:prstGeom prst="rect">
            <a:avLst/>
          </a:prstGeom>
        </p:spPr>
      </p:pic>
    </p:spTree>
    <p:extLst>
      <p:ext uri="{BB962C8B-B14F-4D97-AF65-F5344CB8AC3E}">
        <p14:creationId xmlns:p14="http://schemas.microsoft.com/office/powerpoint/2010/main" val="1676797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50">
          <a:extLst>
            <a:ext uri="{FF2B5EF4-FFF2-40B4-BE49-F238E27FC236}">
              <a16:creationId xmlns:a16="http://schemas.microsoft.com/office/drawing/2014/main" id="{64A40518-5B43-328A-28C5-B06D0BE261F5}"/>
            </a:ext>
          </a:extLst>
        </p:cNvPr>
        <p:cNvGrpSpPr/>
        <p:nvPr/>
      </p:nvGrpSpPr>
      <p:grpSpPr>
        <a:xfrm>
          <a:off x="0" y="0"/>
          <a:ext cx="0" cy="0"/>
          <a:chOff x="0" y="0"/>
          <a:chExt cx="0" cy="0"/>
        </a:xfrm>
      </p:grpSpPr>
      <p:sp>
        <p:nvSpPr>
          <p:cNvPr id="651" name="Google Shape;651;p60">
            <a:extLst>
              <a:ext uri="{FF2B5EF4-FFF2-40B4-BE49-F238E27FC236}">
                <a16:creationId xmlns:a16="http://schemas.microsoft.com/office/drawing/2014/main" id="{B80CC5D0-F636-023A-72E8-40A0DAF4BB07}"/>
              </a:ext>
            </a:extLst>
          </p:cNvPr>
          <p:cNvSpPr txBox="1">
            <a:spLocks noGrp="1"/>
          </p:cNvSpPr>
          <p:nvPr>
            <p:ph type="title"/>
          </p:nvPr>
        </p:nvSpPr>
        <p:spPr>
          <a:xfrm>
            <a:off x="0" y="0"/>
            <a:ext cx="9624456"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latin typeface="Acumin Pro Condensed Semibold"/>
                <a:cs typeface="Acumin Pro Condensed Semibold"/>
              </a:rPr>
              <a:t>Inconsistent Naming Hinders Model Reuse</a:t>
            </a:r>
            <a:endParaRPr>
              <a:latin typeface="Acumin Pro Condensed Semibold"/>
              <a:cs typeface="Acumin Pro Condensed Semibold"/>
            </a:endParaRPr>
          </a:p>
        </p:txBody>
      </p:sp>
      <p:sp>
        <p:nvSpPr>
          <p:cNvPr id="2" name="Slide Number Placeholder 1">
            <a:extLst>
              <a:ext uri="{FF2B5EF4-FFF2-40B4-BE49-F238E27FC236}">
                <a16:creationId xmlns:a16="http://schemas.microsoft.com/office/drawing/2014/main" id="{E94795B3-F19A-D742-D160-EC9F8A39B6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cxnSp>
        <p:nvCxnSpPr>
          <p:cNvPr id="3" name="Straight Connector 2">
            <a:extLst>
              <a:ext uri="{FF2B5EF4-FFF2-40B4-BE49-F238E27FC236}">
                <a16:creationId xmlns:a16="http://schemas.microsoft.com/office/drawing/2014/main" id="{5442B6EF-F5F5-8480-3893-9FE7903E78C6}"/>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7D220665-34E9-EE68-D1F1-2CA783E5CA71}"/>
              </a:ext>
            </a:extLst>
          </p:cNvPr>
          <p:cNvPicPr>
            <a:picLocks noChangeAspect="1"/>
          </p:cNvPicPr>
          <p:nvPr/>
        </p:nvPicPr>
        <p:blipFill>
          <a:blip r:embed="rId3"/>
          <a:stretch>
            <a:fillRect/>
          </a:stretch>
        </p:blipFill>
        <p:spPr>
          <a:xfrm>
            <a:off x="476930" y="636048"/>
            <a:ext cx="4816765" cy="4260581"/>
          </a:xfrm>
          <a:prstGeom prst="rect">
            <a:avLst/>
          </a:prstGeom>
        </p:spPr>
      </p:pic>
      <p:pic>
        <p:nvPicPr>
          <p:cNvPr id="6" name="Picture 5">
            <a:extLst>
              <a:ext uri="{FF2B5EF4-FFF2-40B4-BE49-F238E27FC236}">
                <a16:creationId xmlns:a16="http://schemas.microsoft.com/office/drawing/2014/main" id="{4D2094AF-0DA7-91AF-ADA6-42DE3F098803}"/>
              </a:ext>
            </a:extLst>
          </p:cNvPr>
          <p:cNvPicPr>
            <a:picLocks noChangeAspect="1"/>
          </p:cNvPicPr>
          <p:nvPr/>
        </p:nvPicPr>
        <p:blipFill>
          <a:blip r:embed="rId4"/>
          <a:stretch>
            <a:fillRect/>
          </a:stretch>
        </p:blipFill>
        <p:spPr>
          <a:xfrm>
            <a:off x="1263100" y="683436"/>
            <a:ext cx="5994400" cy="2222500"/>
          </a:xfrm>
          <a:prstGeom prst="rect">
            <a:avLst/>
          </a:prstGeom>
        </p:spPr>
      </p:pic>
      <p:pic>
        <p:nvPicPr>
          <p:cNvPr id="7" name="Picture 6">
            <a:extLst>
              <a:ext uri="{FF2B5EF4-FFF2-40B4-BE49-F238E27FC236}">
                <a16:creationId xmlns:a16="http://schemas.microsoft.com/office/drawing/2014/main" id="{6B74A96F-8910-A2DE-4581-9E9CD7CEB7C7}"/>
              </a:ext>
            </a:extLst>
          </p:cNvPr>
          <p:cNvPicPr>
            <a:picLocks noChangeAspect="1"/>
          </p:cNvPicPr>
          <p:nvPr/>
        </p:nvPicPr>
        <p:blipFill>
          <a:blip r:embed="rId5"/>
          <a:stretch>
            <a:fillRect/>
          </a:stretch>
        </p:blipFill>
        <p:spPr>
          <a:xfrm>
            <a:off x="3516839" y="683234"/>
            <a:ext cx="4663707" cy="4445405"/>
          </a:xfrm>
          <a:prstGeom prst="rect">
            <a:avLst/>
          </a:prstGeom>
        </p:spPr>
      </p:pic>
      <p:pic>
        <p:nvPicPr>
          <p:cNvPr id="18434" name="Picture 2" descr="Hacking Into Nvidia Nemo Script(Download Common Voice)">
            <a:extLst>
              <a:ext uri="{FF2B5EF4-FFF2-40B4-BE49-F238E27FC236}">
                <a16:creationId xmlns:a16="http://schemas.microsoft.com/office/drawing/2014/main" id="{3CF53DC7-419B-7F5A-AD88-A69AF6CF2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448" y="683234"/>
            <a:ext cx="2679867" cy="1508666"/>
          </a:xfrm>
          <a:prstGeom prst="rect">
            <a:avLst/>
          </a:prstGeom>
          <a:noFill/>
          <a:extLst>
            <a:ext uri="{909E8E84-426E-40DD-AFC4-6F175D3DCCD1}">
              <a14:hiddenFill xmlns:a14="http://schemas.microsoft.com/office/drawing/2010/main">
                <a:solidFill>
                  <a:srgbClr val="FFFFFF"/>
                </a:solidFill>
              </a14:hiddenFill>
            </a:ext>
          </a:extLst>
        </p:spPr>
      </p:pic>
      <p:pic>
        <p:nvPicPr>
          <p:cNvPr id="9" name="Google Shape;192;p23">
            <a:extLst>
              <a:ext uri="{FF2B5EF4-FFF2-40B4-BE49-F238E27FC236}">
                <a16:creationId xmlns:a16="http://schemas.microsoft.com/office/drawing/2014/main" id="{D7450267-78F8-02DA-6610-40F1DEB98AAB}"/>
              </a:ext>
            </a:extLst>
          </p:cNvPr>
          <p:cNvPicPr preferRelativeResize="0"/>
          <p:nvPr/>
        </p:nvPicPr>
        <p:blipFill>
          <a:blip r:embed="rId7">
            <a:alphaModFix/>
          </a:blip>
          <a:stretch>
            <a:fillRect/>
          </a:stretch>
        </p:blipFill>
        <p:spPr>
          <a:xfrm>
            <a:off x="7052115" y="595685"/>
            <a:ext cx="1333500" cy="1333500"/>
          </a:xfrm>
          <a:prstGeom prst="rect">
            <a:avLst/>
          </a:prstGeom>
          <a:noFill/>
          <a:ln>
            <a:noFill/>
          </a:ln>
        </p:spPr>
      </p:pic>
    </p:spTree>
    <p:extLst>
      <p:ext uri="{BB962C8B-B14F-4D97-AF65-F5344CB8AC3E}">
        <p14:creationId xmlns:p14="http://schemas.microsoft.com/office/powerpoint/2010/main" val="142424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0">
          <a:extLst>
            <a:ext uri="{FF2B5EF4-FFF2-40B4-BE49-F238E27FC236}">
              <a16:creationId xmlns:a16="http://schemas.microsoft.com/office/drawing/2014/main" id="{7335AF14-D9D3-0640-2557-8771BE95A701}"/>
            </a:ext>
          </a:extLst>
        </p:cNvPr>
        <p:cNvGrpSpPr/>
        <p:nvPr/>
      </p:nvGrpSpPr>
      <p:grpSpPr>
        <a:xfrm>
          <a:off x="0" y="0"/>
          <a:ext cx="0" cy="0"/>
          <a:chOff x="0" y="0"/>
          <a:chExt cx="0" cy="0"/>
        </a:xfrm>
      </p:grpSpPr>
      <p:sp>
        <p:nvSpPr>
          <p:cNvPr id="651" name="Google Shape;651;p60">
            <a:extLst>
              <a:ext uri="{FF2B5EF4-FFF2-40B4-BE49-F238E27FC236}">
                <a16:creationId xmlns:a16="http://schemas.microsoft.com/office/drawing/2014/main" id="{1A58B853-C22C-F338-44E6-5FE5B0049CE3}"/>
              </a:ext>
            </a:extLst>
          </p:cNvPr>
          <p:cNvSpPr txBox="1">
            <a:spLocks noGrp="1"/>
          </p:cNvSpPr>
          <p:nvPr>
            <p:ph type="title"/>
          </p:nvPr>
        </p:nvSpPr>
        <p:spPr>
          <a:xfrm>
            <a:off x="0" y="0"/>
            <a:ext cx="8520600"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Importance of Accurate PTM Naming</a:t>
            </a:r>
            <a:endParaRPr/>
          </a:p>
        </p:txBody>
      </p:sp>
      <p:sp>
        <p:nvSpPr>
          <p:cNvPr id="2" name="Slide Number Placeholder 1">
            <a:extLst>
              <a:ext uri="{FF2B5EF4-FFF2-40B4-BE49-F238E27FC236}">
                <a16:creationId xmlns:a16="http://schemas.microsoft.com/office/drawing/2014/main" id="{9FC1A60F-DAB9-74D8-8D0B-44EBC63B42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cxnSp>
        <p:nvCxnSpPr>
          <p:cNvPr id="3" name="Straight Connector 2">
            <a:extLst>
              <a:ext uri="{FF2B5EF4-FFF2-40B4-BE49-F238E27FC236}">
                <a16:creationId xmlns:a16="http://schemas.microsoft.com/office/drawing/2014/main" id="{1C7482CA-87DA-420D-58AB-0D45EAD35B38}"/>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60FD40BC-BB76-48AF-D101-0626C126A18C}"/>
              </a:ext>
            </a:extLst>
          </p:cNvPr>
          <p:cNvPicPr>
            <a:picLocks noChangeAspect="1"/>
          </p:cNvPicPr>
          <p:nvPr/>
        </p:nvPicPr>
        <p:blipFill>
          <a:blip r:embed="rId3"/>
          <a:stretch>
            <a:fillRect/>
          </a:stretch>
        </p:blipFill>
        <p:spPr>
          <a:xfrm>
            <a:off x="203439" y="792179"/>
            <a:ext cx="8737122" cy="3559142"/>
          </a:xfrm>
          <a:prstGeom prst="rect">
            <a:avLst/>
          </a:prstGeom>
        </p:spPr>
      </p:pic>
    </p:spTree>
    <p:extLst>
      <p:ext uri="{BB962C8B-B14F-4D97-AF65-F5344CB8AC3E}">
        <p14:creationId xmlns:p14="http://schemas.microsoft.com/office/powerpoint/2010/main" val="1906461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6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t>Overview of RQs and Methodologies</a:t>
            </a:r>
            <a:endParaRPr/>
          </a:p>
        </p:txBody>
      </p:sp>
      <p:pic>
        <p:nvPicPr>
          <p:cNvPr id="653" name="Google Shape;653;p60"/>
          <p:cNvPicPr preferRelativeResize="0"/>
          <p:nvPr/>
        </p:nvPicPr>
        <p:blipFill>
          <a:blip r:embed="rId3">
            <a:alphaModFix/>
          </a:blip>
          <a:stretch>
            <a:fillRect/>
          </a:stretch>
        </p:blipFill>
        <p:spPr>
          <a:xfrm>
            <a:off x="152400" y="936350"/>
            <a:ext cx="8839202" cy="3270797"/>
          </a:xfrm>
          <a:prstGeom prst="rect">
            <a:avLst/>
          </a:prstGeom>
          <a:noFill/>
          <a:ln>
            <a:noFill/>
          </a:ln>
        </p:spPr>
      </p:pic>
      <p:sp>
        <p:nvSpPr>
          <p:cNvPr id="2" name="Slide Number Placeholder 1">
            <a:extLst>
              <a:ext uri="{FF2B5EF4-FFF2-40B4-BE49-F238E27FC236}">
                <a16:creationId xmlns:a16="http://schemas.microsoft.com/office/drawing/2014/main" id="{B93BAAE9-FE81-B7FC-5B77-C3E6C4C3D6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cxnSp>
        <p:nvCxnSpPr>
          <p:cNvPr id="3" name="Straight Connector 2">
            <a:extLst>
              <a:ext uri="{FF2B5EF4-FFF2-40B4-BE49-F238E27FC236}">
                <a16:creationId xmlns:a16="http://schemas.microsoft.com/office/drawing/2014/main" id="{CAB8D009-95B5-018C-71FC-17CDFBFA68FA}"/>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66784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1"/>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Methodology - Survey</a:t>
            </a:r>
            <a:endParaRPr/>
          </a:p>
          <a:p>
            <a:pPr marL="0" lvl="0" indent="0" algn="l" rtl="0">
              <a:spcBef>
                <a:spcPts val="0"/>
              </a:spcBef>
              <a:spcAft>
                <a:spcPts val="0"/>
              </a:spcAft>
              <a:buNone/>
            </a:pPr>
            <a:endParaRPr/>
          </a:p>
        </p:txBody>
      </p:sp>
      <p:sp>
        <p:nvSpPr>
          <p:cNvPr id="660" name="Google Shape;660;p61"/>
          <p:cNvSpPr txBox="1"/>
          <p:nvPr/>
        </p:nvSpPr>
        <p:spPr>
          <a:xfrm>
            <a:off x="0" y="796121"/>
            <a:ext cx="8803500" cy="7905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Char char="-"/>
            </a:pPr>
            <a:r>
              <a:rPr lang="en" sz="2000" b="1">
                <a:solidFill>
                  <a:schemeClr val="dk1"/>
                </a:solidFill>
              </a:rPr>
              <a:t>Demographics</a:t>
            </a:r>
            <a:endParaRPr sz="2000" b="1">
              <a:solidFill>
                <a:schemeClr val="dk1"/>
              </a:solidFill>
            </a:endParaRPr>
          </a:p>
          <a:p>
            <a:pPr marL="457200" lvl="0" indent="-355600" algn="l" rtl="0">
              <a:spcBef>
                <a:spcPts val="0"/>
              </a:spcBef>
              <a:spcAft>
                <a:spcPts val="0"/>
              </a:spcAft>
              <a:buClr>
                <a:schemeClr val="dk1"/>
              </a:buClr>
              <a:buSzPts val="2000"/>
              <a:buChar char="-"/>
            </a:pPr>
            <a:r>
              <a:rPr lang="en" sz="2000" b="1">
                <a:solidFill>
                  <a:schemeClr val="dk1"/>
                </a:solidFill>
              </a:rPr>
              <a:t>Comparison to Traditional software</a:t>
            </a:r>
            <a:endParaRPr sz="2000" b="1">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How is PTM naming similar/different from naming traditional packages?</a:t>
            </a:r>
            <a:endParaRPr sz="2000">
              <a:solidFill>
                <a:schemeClr val="dk1"/>
              </a:solidFill>
            </a:endParaRPr>
          </a:p>
          <a:p>
            <a:pPr marL="457200" lvl="0" indent="-355600" algn="l" rtl="0">
              <a:spcBef>
                <a:spcPts val="0"/>
              </a:spcBef>
              <a:spcAft>
                <a:spcPts val="0"/>
              </a:spcAft>
              <a:buClr>
                <a:schemeClr val="dk1"/>
              </a:buClr>
              <a:buSzPts val="2000"/>
              <a:buChar char="-"/>
            </a:pPr>
            <a:r>
              <a:rPr lang="en" sz="2000" b="1">
                <a:solidFill>
                  <a:schemeClr val="dk1"/>
                </a:solidFill>
              </a:rPr>
              <a:t>Naming practices</a:t>
            </a:r>
            <a:endParaRPr sz="2000" b="1">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Which naming convention do you prefer?</a:t>
            </a:r>
            <a:endParaRPr sz="20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What naming elements are important?</a:t>
            </a:r>
            <a:endParaRPr sz="20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What kind of modifications might necessitate a new model type/architecture?</a:t>
            </a:r>
            <a:endParaRPr sz="2000">
              <a:solidFill>
                <a:schemeClr val="dk1"/>
              </a:solidFill>
            </a:endParaRPr>
          </a:p>
          <a:p>
            <a:pPr marL="457200" lvl="0" indent="-355600" algn="l" rtl="0">
              <a:spcBef>
                <a:spcPts val="0"/>
              </a:spcBef>
              <a:spcAft>
                <a:spcPts val="0"/>
              </a:spcAft>
              <a:buClr>
                <a:schemeClr val="dk1"/>
              </a:buClr>
              <a:buSzPts val="2000"/>
              <a:buChar char="-"/>
            </a:pPr>
            <a:r>
              <a:rPr lang="en" sz="2000" b="1">
                <a:solidFill>
                  <a:schemeClr val="dk1"/>
                </a:solidFill>
              </a:rPr>
              <a:t>Naming challenges</a:t>
            </a:r>
            <a:endParaRPr sz="2000" b="1">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Do the PTMs accurately describe their behavior/content?</a:t>
            </a:r>
            <a:endParaRPr sz="20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Do you think you would notice if a PTM had an incorrect name?</a:t>
            </a:r>
            <a:endParaRPr sz="2000">
              <a:solidFill>
                <a:schemeClr val="dk1"/>
              </a:solidFill>
            </a:endParaRPr>
          </a:p>
          <a:p>
            <a:pPr marL="914400" lvl="1" indent="-355600" algn="l" rtl="0">
              <a:spcBef>
                <a:spcPts val="0"/>
              </a:spcBef>
              <a:spcAft>
                <a:spcPts val="0"/>
              </a:spcAft>
              <a:buClr>
                <a:schemeClr val="dk1"/>
              </a:buClr>
              <a:buSzPts val="2000"/>
              <a:buChar char="-"/>
            </a:pPr>
            <a:r>
              <a:rPr lang="en" sz="2000">
                <a:solidFill>
                  <a:schemeClr val="dk1"/>
                </a:solidFill>
              </a:rPr>
              <a:t>What process do you follow to find discrepancies?</a:t>
            </a:r>
            <a:endParaRPr sz="2000">
              <a:solidFill>
                <a:schemeClr val="dk1"/>
              </a:solidFill>
            </a:endParaRPr>
          </a:p>
        </p:txBody>
      </p:sp>
      <p:sp>
        <p:nvSpPr>
          <p:cNvPr id="2" name="Slide Number Placeholder 1">
            <a:extLst>
              <a:ext uri="{FF2B5EF4-FFF2-40B4-BE49-F238E27FC236}">
                <a16:creationId xmlns:a16="http://schemas.microsoft.com/office/drawing/2014/main" id="{54DD0E63-77AD-FBCC-C06E-C2FF85914A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cxnSp>
        <p:nvCxnSpPr>
          <p:cNvPr id="3" name="Straight Connector 2">
            <a:extLst>
              <a:ext uri="{FF2B5EF4-FFF2-40B4-BE49-F238E27FC236}">
                <a16:creationId xmlns:a16="http://schemas.microsoft.com/office/drawing/2014/main" id="{D52055AF-CF06-1BCB-9B6B-B5761B46DC4C}"/>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94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6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6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6" name="Google Shape;666;p62"/>
          <p:cNvSpPr txBox="1"/>
          <p:nvPr/>
        </p:nvSpPr>
        <p:spPr>
          <a:xfrm>
            <a:off x="0" y="-48075"/>
            <a:ext cx="6001500" cy="5727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sz="2400" b="1" u="sng">
                <a:solidFill>
                  <a:schemeClr val="dk1"/>
                </a:solidFill>
              </a:rPr>
              <a:t>RQ1</a:t>
            </a:r>
            <a:r>
              <a:rPr lang="en" sz="2400" b="1">
                <a:solidFill>
                  <a:schemeClr val="dk1"/>
                </a:solidFill>
              </a:rPr>
              <a:t>:</a:t>
            </a:r>
            <a:r>
              <a:rPr lang="en" sz="2400" i="1">
                <a:solidFill>
                  <a:srgbClr val="1F77B5"/>
                </a:solidFill>
              </a:rPr>
              <a:t> PTM</a:t>
            </a:r>
            <a:r>
              <a:rPr lang="en" sz="2400"/>
              <a:t> </a:t>
            </a:r>
            <a:r>
              <a:rPr lang="en" sz="2400" i="1">
                <a:solidFill>
                  <a:srgbClr val="1F77B5"/>
                </a:solidFill>
              </a:rPr>
              <a:t>package</a:t>
            </a:r>
            <a:r>
              <a:rPr lang="en" sz="2400"/>
              <a:t> vs. </a:t>
            </a:r>
            <a:r>
              <a:rPr lang="en" sz="2400" i="1">
                <a:solidFill>
                  <a:srgbClr val="FF7F0C"/>
                </a:solidFill>
              </a:rPr>
              <a:t>Traditional software packages</a:t>
            </a:r>
            <a:endParaRPr sz="2400" i="1">
              <a:solidFill>
                <a:srgbClr val="FF7F0C"/>
              </a:solidFill>
            </a:endParaRPr>
          </a:p>
        </p:txBody>
      </p:sp>
      <p:sp>
        <p:nvSpPr>
          <p:cNvPr id="667" name="Google Shape;667;p62"/>
          <p:cNvSpPr txBox="1"/>
          <p:nvPr/>
        </p:nvSpPr>
        <p:spPr>
          <a:xfrm>
            <a:off x="93050" y="2408763"/>
            <a:ext cx="32217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b="1" u="sng"/>
              <a:t>Why</a:t>
            </a:r>
            <a:r>
              <a:rPr lang="en" sz="2000"/>
              <a:t> PTM names differ?</a:t>
            </a:r>
            <a:endParaRPr sz="2000">
              <a:solidFill>
                <a:srgbClr val="000000"/>
              </a:solidFill>
            </a:endParaRPr>
          </a:p>
        </p:txBody>
      </p:sp>
      <p:sp>
        <p:nvSpPr>
          <p:cNvPr id="668" name="Google Shape;668;p62"/>
          <p:cNvSpPr txBox="1"/>
          <p:nvPr/>
        </p:nvSpPr>
        <p:spPr>
          <a:xfrm>
            <a:off x="93050" y="434000"/>
            <a:ext cx="32217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b="1" u="sng"/>
              <a:t>How</a:t>
            </a:r>
            <a:r>
              <a:rPr lang="en" sz="2000"/>
              <a:t> PTM names differ?</a:t>
            </a:r>
            <a:endParaRPr sz="2000">
              <a:solidFill>
                <a:srgbClr val="000000"/>
              </a:solidFill>
            </a:endParaRPr>
          </a:p>
        </p:txBody>
      </p:sp>
      <p:sp>
        <p:nvSpPr>
          <p:cNvPr id="2" name="Slide Number Placeholder 1">
            <a:extLst>
              <a:ext uri="{FF2B5EF4-FFF2-40B4-BE49-F238E27FC236}">
                <a16:creationId xmlns:a16="http://schemas.microsoft.com/office/drawing/2014/main" id="{20DCDA99-2215-E864-9CB7-22F38DB9D5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cxnSp>
        <p:nvCxnSpPr>
          <p:cNvPr id="3" name="Straight Connector 2">
            <a:extLst>
              <a:ext uri="{FF2B5EF4-FFF2-40B4-BE49-F238E27FC236}">
                <a16:creationId xmlns:a16="http://schemas.microsoft.com/office/drawing/2014/main" id="{EB1CF5D6-8763-68BA-469D-AECDC4EB3F02}"/>
              </a:ext>
            </a:extLst>
          </p:cNvPr>
          <p:cNvCxnSpPr>
            <a:cxnSpLocks/>
          </p:cNvCxnSpPr>
          <p:nvPr/>
        </p:nvCxnSpPr>
        <p:spPr>
          <a:xfrm>
            <a:off x="138479" y="434000"/>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1B01BAD9-B9DD-6D1B-CF9B-FC0E1DFF568E}"/>
              </a:ext>
            </a:extLst>
          </p:cNvPr>
          <p:cNvPicPr>
            <a:picLocks noChangeAspect="1"/>
          </p:cNvPicPr>
          <p:nvPr/>
        </p:nvPicPr>
        <p:blipFill>
          <a:blip r:embed="rId3"/>
          <a:stretch>
            <a:fillRect/>
          </a:stretch>
        </p:blipFill>
        <p:spPr>
          <a:xfrm>
            <a:off x="183877" y="1133568"/>
            <a:ext cx="8776246" cy="1153082"/>
          </a:xfrm>
          <a:prstGeom prst="rect">
            <a:avLst/>
          </a:prstGeom>
        </p:spPr>
      </p:pic>
      <p:pic>
        <p:nvPicPr>
          <p:cNvPr id="6" name="Picture 5">
            <a:extLst>
              <a:ext uri="{FF2B5EF4-FFF2-40B4-BE49-F238E27FC236}">
                <a16:creationId xmlns:a16="http://schemas.microsoft.com/office/drawing/2014/main" id="{892FBACB-496C-D280-A5CE-48B5A3604566}"/>
              </a:ext>
            </a:extLst>
          </p:cNvPr>
          <p:cNvPicPr>
            <a:picLocks noChangeAspect="1"/>
          </p:cNvPicPr>
          <p:nvPr/>
        </p:nvPicPr>
        <p:blipFill>
          <a:blip r:embed="rId4"/>
          <a:stretch>
            <a:fillRect/>
          </a:stretch>
        </p:blipFill>
        <p:spPr>
          <a:xfrm>
            <a:off x="311726" y="2856851"/>
            <a:ext cx="8279429" cy="2026876"/>
          </a:xfrm>
          <a:prstGeom prst="rect">
            <a:avLst/>
          </a:prstGeom>
        </p:spPr>
      </p:pic>
    </p:spTree>
    <p:extLst>
      <p:ext uri="{BB962C8B-B14F-4D97-AF65-F5344CB8AC3E}">
        <p14:creationId xmlns:p14="http://schemas.microsoft.com/office/powerpoint/2010/main" val="315150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64"/>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a:t>Methodology - Naming Elements</a:t>
            </a:r>
            <a:endParaRPr sz="3000"/>
          </a:p>
          <a:p>
            <a:pPr marL="0" lvl="0" indent="0" algn="l" rtl="0">
              <a:spcBef>
                <a:spcPts val="0"/>
              </a:spcBef>
              <a:spcAft>
                <a:spcPts val="0"/>
              </a:spcAft>
              <a:buNone/>
            </a:pPr>
            <a:endParaRPr sz="3000"/>
          </a:p>
        </p:txBody>
      </p:sp>
      <p:pic>
        <p:nvPicPr>
          <p:cNvPr id="684" name="Google Shape;684;p64"/>
          <p:cNvPicPr preferRelativeResize="0"/>
          <p:nvPr/>
        </p:nvPicPr>
        <p:blipFill>
          <a:blip r:embed="rId3">
            <a:alphaModFix/>
          </a:blip>
          <a:stretch>
            <a:fillRect/>
          </a:stretch>
        </p:blipFill>
        <p:spPr>
          <a:xfrm>
            <a:off x="1601202" y="583098"/>
            <a:ext cx="5941595" cy="4473709"/>
          </a:xfrm>
          <a:prstGeom prst="rect">
            <a:avLst/>
          </a:prstGeom>
          <a:noFill/>
          <a:ln>
            <a:noFill/>
          </a:ln>
        </p:spPr>
      </p:pic>
      <p:sp>
        <p:nvSpPr>
          <p:cNvPr id="2" name="Slide Number Placeholder 1">
            <a:extLst>
              <a:ext uri="{FF2B5EF4-FFF2-40B4-BE49-F238E27FC236}">
                <a16:creationId xmlns:a16="http://schemas.microsoft.com/office/drawing/2014/main" id="{4A713859-3AF1-733F-0A5C-9C67362B8E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cxnSp>
        <p:nvCxnSpPr>
          <p:cNvPr id="3" name="Straight Connector 2">
            <a:extLst>
              <a:ext uri="{FF2B5EF4-FFF2-40B4-BE49-F238E27FC236}">
                <a16:creationId xmlns:a16="http://schemas.microsoft.com/office/drawing/2014/main" id="{D778D6F2-4AF8-B1D0-F77B-674A1ACFBBEB}"/>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21908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1">
          <a:extLst>
            <a:ext uri="{FF2B5EF4-FFF2-40B4-BE49-F238E27FC236}">
              <a16:creationId xmlns:a16="http://schemas.microsoft.com/office/drawing/2014/main" id="{31DF8F29-2DE5-B43D-262A-87D2739DC503}"/>
            </a:ext>
          </a:extLst>
        </p:cNvPr>
        <p:cNvGrpSpPr/>
        <p:nvPr/>
      </p:nvGrpSpPr>
      <p:grpSpPr>
        <a:xfrm>
          <a:off x="0" y="0"/>
          <a:ext cx="0" cy="0"/>
          <a:chOff x="0" y="0"/>
          <a:chExt cx="0" cy="0"/>
        </a:xfrm>
      </p:grpSpPr>
      <p:sp>
        <p:nvSpPr>
          <p:cNvPr id="682" name="Google Shape;682;p64">
            <a:extLst>
              <a:ext uri="{FF2B5EF4-FFF2-40B4-BE49-F238E27FC236}">
                <a16:creationId xmlns:a16="http://schemas.microsoft.com/office/drawing/2014/main" id="{B4F06DA3-CF6F-5A99-0D76-DD76CFE2608A}"/>
              </a:ext>
            </a:extLst>
          </p:cNvPr>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a:t>Methodology - Naming Conventions</a:t>
            </a:r>
            <a:endParaRPr sz="3000"/>
          </a:p>
          <a:p>
            <a:pPr marL="0" lvl="0" indent="0" algn="l" rtl="0">
              <a:spcBef>
                <a:spcPts val="0"/>
              </a:spcBef>
              <a:spcAft>
                <a:spcPts val="0"/>
              </a:spcAft>
              <a:buNone/>
            </a:pPr>
            <a:endParaRPr sz="3000"/>
          </a:p>
        </p:txBody>
      </p:sp>
      <p:sp>
        <p:nvSpPr>
          <p:cNvPr id="2" name="Slide Number Placeholder 1">
            <a:extLst>
              <a:ext uri="{FF2B5EF4-FFF2-40B4-BE49-F238E27FC236}">
                <a16:creationId xmlns:a16="http://schemas.microsoft.com/office/drawing/2014/main" id="{B0654002-CDFF-8E79-3F94-CB45B61E8C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cxnSp>
        <p:nvCxnSpPr>
          <p:cNvPr id="3" name="Straight Connector 2">
            <a:extLst>
              <a:ext uri="{FF2B5EF4-FFF2-40B4-BE49-F238E27FC236}">
                <a16:creationId xmlns:a16="http://schemas.microsoft.com/office/drawing/2014/main" id="{DCA50D5D-6C26-E7E0-3352-E1C296D8E0F8}"/>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D787609A-9D26-9C8D-E8EF-E5964BBC6477}"/>
              </a:ext>
            </a:extLst>
          </p:cNvPr>
          <p:cNvPicPr>
            <a:picLocks noChangeAspect="1"/>
          </p:cNvPicPr>
          <p:nvPr/>
        </p:nvPicPr>
        <p:blipFill>
          <a:blip r:embed="rId3"/>
          <a:stretch>
            <a:fillRect/>
          </a:stretch>
        </p:blipFill>
        <p:spPr>
          <a:xfrm>
            <a:off x="623400" y="1046700"/>
            <a:ext cx="7772400" cy="3156120"/>
          </a:xfrm>
          <a:prstGeom prst="rect">
            <a:avLst/>
          </a:prstGeom>
        </p:spPr>
      </p:pic>
    </p:spTree>
    <p:extLst>
      <p:ext uri="{BB962C8B-B14F-4D97-AF65-F5344CB8AC3E}">
        <p14:creationId xmlns:p14="http://schemas.microsoft.com/office/powerpoint/2010/main" val="1896717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63"/>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a:t>Methodology - Mining of PTM Names</a:t>
            </a:r>
            <a:endParaRPr sz="3000"/>
          </a:p>
          <a:p>
            <a:pPr marL="0" lvl="0" indent="0" algn="l" rtl="0">
              <a:spcBef>
                <a:spcPts val="0"/>
              </a:spcBef>
              <a:spcAft>
                <a:spcPts val="0"/>
              </a:spcAft>
              <a:buNone/>
            </a:pPr>
            <a:endParaRPr sz="3000"/>
          </a:p>
        </p:txBody>
      </p:sp>
      <p:pic>
        <p:nvPicPr>
          <p:cNvPr id="677" name="Google Shape;677;p63"/>
          <p:cNvPicPr preferRelativeResize="0"/>
          <p:nvPr/>
        </p:nvPicPr>
        <p:blipFill>
          <a:blip r:embed="rId3">
            <a:alphaModFix/>
          </a:blip>
          <a:stretch>
            <a:fillRect/>
          </a:stretch>
        </p:blipFill>
        <p:spPr>
          <a:xfrm>
            <a:off x="1413388" y="582925"/>
            <a:ext cx="5693825" cy="4418999"/>
          </a:xfrm>
          <a:prstGeom prst="rect">
            <a:avLst/>
          </a:prstGeom>
          <a:noFill/>
          <a:ln>
            <a:noFill/>
          </a:ln>
        </p:spPr>
      </p:pic>
      <p:sp>
        <p:nvSpPr>
          <p:cNvPr id="2" name="Slide Number Placeholder 1">
            <a:extLst>
              <a:ext uri="{FF2B5EF4-FFF2-40B4-BE49-F238E27FC236}">
                <a16:creationId xmlns:a16="http://schemas.microsoft.com/office/drawing/2014/main" id="{04677641-BD8A-62E0-44B8-9ECF92D181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cxnSp>
        <p:nvCxnSpPr>
          <p:cNvPr id="3" name="Straight Connector 2">
            <a:extLst>
              <a:ext uri="{FF2B5EF4-FFF2-40B4-BE49-F238E27FC236}">
                <a16:creationId xmlns:a16="http://schemas.microsoft.com/office/drawing/2014/main" id="{1CA13F85-A027-2D1E-247D-EF751FAA063F}"/>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92546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0048F-F7C1-FD88-B6C9-52CE340127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86998-2A5B-7191-7E33-69BD08BAAFE5}"/>
              </a:ext>
            </a:extLst>
          </p:cNvPr>
          <p:cNvSpPr>
            <a:spLocks noGrp="1"/>
          </p:cNvSpPr>
          <p:nvPr>
            <p:ph type="ctrTitle"/>
          </p:nvPr>
        </p:nvSpPr>
        <p:spPr>
          <a:xfrm>
            <a:off x="1143000" y="841772"/>
            <a:ext cx="6858000" cy="1790700"/>
          </a:xfrm>
        </p:spPr>
        <p:txBody>
          <a:bodyPr anchor="b">
            <a:normAutofit/>
          </a:bodyPr>
          <a:lstStyle/>
          <a:p>
            <a:r>
              <a:rPr lang="en-US"/>
              <a:t>Outcomes</a:t>
            </a:r>
          </a:p>
        </p:txBody>
      </p:sp>
      <p:sp>
        <p:nvSpPr>
          <p:cNvPr id="3" name="Slide Number Placeholder 2">
            <a:extLst>
              <a:ext uri="{FF2B5EF4-FFF2-40B4-BE49-F238E27FC236}">
                <a16:creationId xmlns:a16="http://schemas.microsoft.com/office/drawing/2014/main" id="{764DF0D6-C5DB-0EE6-C5F2-53579A1E873F}"/>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A0B80243-E937-B491-558C-68EA99B623F5}"/>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5</a:t>
            </a:fld>
            <a:endParaRPr lang="en"/>
          </a:p>
        </p:txBody>
      </p:sp>
    </p:spTree>
    <p:extLst>
      <p:ext uri="{BB962C8B-B14F-4D97-AF65-F5344CB8AC3E}">
        <p14:creationId xmlns:p14="http://schemas.microsoft.com/office/powerpoint/2010/main" val="480160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65"/>
          <p:cNvSpPr txBox="1">
            <a:spLocks noGrp="1"/>
          </p:cNvSpPr>
          <p:nvPr>
            <p:ph type="title"/>
          </p:nvPr>
        </p:nvSpPr>
        <p:spPr>
          <a:xfrm>
            <a:off x="0" y="0"/>
            <a:ext cx="8520600" cy="600134"/>
          </a:xfrm>
          <a:prstGeom prst="rect">
            <a:avLst/>
          </a:prstGeom>
        </p:spPr>
        <p:txBody>
          <a:bodyPr spcFirstLastPara="1" wrap="square" lIns="91425" tIns="91425" rIns="91425" bIns="91425" anchor="t" anchorCtr="0">
            <a:spAutoFit/>
          </a:bodyPr>
          <a:lstStyle/>
          <a:p>
            <a:r>
              <a:rPr lang="en-US" sz="3000">
                <a:latin typeface="Acumin Pro Condensed Semibold"/>
                <a:cs typeface="Acumin Pro Condensed Semibold"/>
              </a:rPr>
              <a:t>Results - PTM Name Analysis</a:t>
            </a:r>
            <a:endParaRPr lang="en-US" sz="3000"/>
          </a:p>
        </p:txBody>
      </p:sp>
      <p:sp>
        <p:nvSpPr>
          <p:cNvPr id="691" name="Google Shape;691;p65"/>
          <p:cNvSpPr txBox="1"/>
          <p:nvPr/>
        </p:nvSpPr>
        <p:spPr>
          <a:xfrm>
            <a:off x="180625" y="615600"/>
            <a:ext cx="41334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400" b="1" i="1" u="sng">
                <a:solidFill>
                  <a:schemeClr val="dk1"/>
                </a:solidFill>
              </a:rPr>
              <a:t>RQ2</a:t>
            </a:r>
            <a:r>
              <a:rPr lang="en" sz="2400" b="1">
                <a:solidFill>
                  <a:schemeClr val="dk1"/>
                </a:solidFill>
              </a:rPr>
              <a:t>:</a:t>
            </a:r>
            <a:r>
              <a:rPr lang="en" sz="2400" i="1">
                <a:solidFill>
                  <a:srgbClr val="1F77B5"/>
                </a:solidFill>
              </a:rPr>
              <a:t> Survey</a:t>
            </a:r>
            <a:r>
              <a:rPr lang="en" sz="2400"/>
              <a:t> vs. </a:t>
            </a:r>
            <a:r>
              <a:rPr lang="en" sz="2400" i="1">
                <a:solidFill>
                  <a:srgbClr val="FF7F0C"/>
                </a:solidFill>
              </a:rPr>
              <a:t>Practice</a:t>
            </a:r>
            <a:endParaRPr sz="2400" i="1">
              <a:solidFill>
                <a:srgbClr val="FF7F0C"/>
              </a:solidFill>
            </a:endParaRPr>
          </a:p>
        </p:txBody>
      </p:sp>
      <p:sp>
        <p:nvSpPr>
          <p:cNvPr id="692" name="Google Shape;692;p65"/>
          <p:cNvSpPr txBox="1"/>
          <p:nvPr/>
        </p:nvSpPr>
        <p:spPr>
          <a:xfrm>
            <a:off x="0" y="1125850"/>
            <a:ext cx="32217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a:t>Naming elements:</a:t>
            </a:r>
            <a:endParaRPr sz="2000">
              <a:solidFill>
                <a:srgbClr val="000000"/>
              </a:solidFill>
            </a:endParaRPr>
          </a:p>
        </p:txBody>
      </p:sp>
      <p:sp>
        <p:nvSpPr>
          <p:cNvPr id="693" name="Google Shape;693;p65"/>
          <p:cNvSpPr txBox="1"/>
          <p:nvPr/>
        </p:nvSpPr>
        <p:spPr>
          <a:xfrm>
            <a:off x="5003450" y="1125850"/>
            <a:ext cx="3221700" cy="5727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2000"/>
              <a:t>Naming conventions:</a:t>
            </a:r>
            <a:endParaRPr sz="2000">
              <a:solidFill>
                <a:srgbClr val="000000"/>
              </a:solidFill>
            </a:endParaRPr>
          </a:p>
        </p:txBody>
      </p:sp>
      <p:pic>
        <p:nvPicPr>
          <p:cNvPr id="694" name="Google Shape;694;p65"/>
          <p:cNvPicPr preferRelativeResize="0"/>
          <p:nvPr/>
        </p:nvPicPr>
        <p:blipFill>
          <a:blip r:embed="rId3">
            <a:alphaModFix/>
          </a:blip>
          <a:stretch>
            <a:fillRect/>
          </a:stretch>
        </p:blipFill>
        <p:spPr>
          <a:xfrm>
            <a:off x="4714500" y="1674841"/>
            <a:ext cx="4306649" cy="3037559"/>
          </a:xfrm>
          <a:prstGeom prst="rect">
            <a:avLst/>
          </a:prstGeom>
          <a:noFill/>
          <a:ln>
            <a:noFill/>
          </a:ln>
        </p:spPr>
      </p:pic>
      <p:pic>
        <p:nvPicPr>
          <p:cNvPr id="695" name="Google Shape;695;p65"/>
          <p:cNvPicPr preferRelativeResize="0"/>
          <p:nvPr/>
        </p:nvPicPr>
        <p:blipFill>
          <a:blip r:embed="rId4">
            <a:alphaModFix/>
          </a:blip>
          <a:stretch>
            <a:fillRect/>
          </a:stretch>
        </p:blipFill>
        <p:spPr>
          <a:xfrm>
            <a:off x="180625" y="1649100"/>
            <a:ext cx="4409701" cy="3089052"/>
          </a:xfrm>
          <a:prstGeom prst="rect">
            <a:avLst/>
          </a:prstGeom>
          <a:noFill/>
          <a:ln>
            <a:noFill/>
          </a:ln>
        </p:spPr>
      </p:pic>
      <p:sp>
        <p:nvSpPr>
          <p:cNvPr id="2" name="Slide Number Placeholder 1">
            <a:extLst>
              <a:ext uri="{FF2B5EF4-FFF2-40B4-BE49-F238E27FC236}">
                <a16:creationId xmlns:a16="http://schemas.microsoft.com/office/drawing/2014/main" id="{0F4B3841-27AA-025E-3E24-011D5FEF8A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cxnSp>
        <p:nvCxnSpPr>
          <p:cNvPr id="3" name="Straight Connector 2">
            <a:extLst>
              <a:ext uri="{FF2B5EF4-FFF2-40B4-BE49-F238E27FC236}">
                <a16:creationId xmlns:a16="http://schemas.microsoft.com/office/drawing/2014/main" id="{CD081146-C516-9C6C-4D24-B45B4ADE1F64}"/>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9166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9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66"/>
          <p:cNvSpPr txBox="1">
            <a:spLocks noGrp="1"/>
          </p:cNvSpPr>
          <p:nvPr>
            <p:ph type="title"/>
          </p:nvPr>
        </p:nvSpPr>
        <p:spPr>
          <a:xfrm>
            <a:off x="0" y="0"/>
            <a:ext cx="85206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b="1" i="1"/>
              <a:t>What kind of modifications might necessitate a new model type/architecture? </a:t>
            </a:r>
            <a:endParaRPr sz="3000" b="1" i="1"/>
          </a:p>
        </p:txBody>
      </p:sp>
      <p:pic>
        <p:nvPicPr>
          <p:cNvPr id="702" name="Google Shape;702;p66"/>
          <p:cNvPicPr preferRelativeResize="0"/>
          <p:nvPr/>
        </p:nvPicPr>
        <p:blipFill>
          <a:blip r:embed="rId3">
            <a:alphaModFix/>
          </a:blip>
          <a:stretch>
            <a:fillRect/>
          </a:stretch>
        </p:blipFill>
        <p:spPr>
          <a:xfrm>
            <a:off x="738288" y="1046700"/>
            <a:ext cx="7044024" cy="2339450"/>
          </a:xfrm>
          <a:prstGeom prst="rect">
            <a:avLst/>
          </a:prstGeom>
          <a:noFill/>
          <a:ln>
            <a:noFill/>
          </a:ln>
        </p:spPr>
      </p:pic>
      <p:pic>
        <p:nvPicPr>
          <p:cNvPr id="703" name="Google Shape;703;p66"/>
          <p:cNvPicPr preferRelativeResize="0"/>
          <p:nvPr/>
        </p:nvPicPr>
        <p:blipFill>
          <a:blip r:embed="rId4">
            <a:alphaModFix/>
          </a:blip>
          <a:stretch>
            <a:fillRect/>
          </a:stretch>
        </p:blipFill>
        <p:spPr>
          <a:xfrm>
            <a:off x="738288" y="3516350"/>
            <a:ext cx="3838575" cy="1447800"/>
          </a:xfrm>
          <a:prstGeom prst="rect">
            <a:avLst/>
          </a:prstGeom>
          <a:noFill/>
          <a:ln>
            <a:noFill/>
          </a:ln>
        </p:spPr>
      </p:pic>
      <p:sp>
        <p:nvSpPr>
          <p:cNvPr id="704" name="Google Shape;704;p66"/>
          <p:cNvSpPr txBox="1"/>
          <p:nvPr/>
        </p:nvSpPr>
        <p:spPr>
          <a:xfrm>
            <a:off x="4956800" y="3855300"/>
            <a:ext cx="3369900" cy="69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CC0000"/>
                </a:solidFill>
              </a:rPr>
              <a:t>Can we automatically verify the correctness?</a:t>
            </a:r>
            <a:endParaRPr sz="2000">
              <a:solidFill>
                <a:srgbClr val="CC0000"/>
              </a:solidFill>
            </a:endParaRPr>
          </a:p>
        </p:txBody>
      </p:sp>
      <p:sp>
        <p:nvSpPr>
          <p:cNvPr id="2" name="Slide Number Placeholder 1">
            <a:extLst>
              <a:ext uri="{FF2B5EF4-FFF2-40B4-BE49-F238E27FC236}">
                <a16:creationId xmlns:a16="http://schemas.microsoft.com/office/drawing/2014/main" id="{F72CAFAF-A8BF-D936-A987-132A139B15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cxnSp>
        <p:nvCxnSpPr>
          <p:cNvPr id="3" name="Straight Connector 2">
            <a:extLst>
              <a:ext uri="{FF2B5EF4-FFF2-40B4-BE49-F238E27FC236}">
                <a16:creationId xmlns:a16="http://schemas.microsoft.com/office/drawing/2014/main" id="{C12F4C3D-DA0F-6953-FA2A-44016185823A}"/>
              </a:ext>
            </a:extLst>
          </p:cNvPr>
          <p:cNvCxnSpPr>
            <a:cxnSpLocks/>
          </p:cNvCxnSpPr>
          <p:nvPr/>
        </p:nvCxnSpPr>
        <p:spPr>
          <a:xfrm>
            <a:off x="138479" y="944692"/>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Google Shape;711;p67">
            <a:extLst>
              <a:ext uri="{FF2B5EF4-FFF2-40B4-BE49-F238E27FC236}">
                <a16:creationId xmlns:a16="http://schemas.microsoft.com/office/drawing/2014/main" id="{5710CFA8-D1E4-E933-C839-657B8C6999D2}"/>
              </a:ext>
            </a:extLst>
          </p:cNvPr>
          <p:cNvPicPr preferRelativeResize="0"/>
          <p:nvPr/>
        </p:nvPicPr>
        <p:blipFill>
          <a:blip r:embed="rId5">
            <a:alphaModFix/>
          </a:blip>
          <a:stretch>
            <a:fillRect/>
          </a:stretch>
        </p:blipFill>
        <p:spPr>
          <a:xfrm>
            <a:off x="151645" y="1724542"/>
            <a:ext cx="8368955" cy="1896183"/>
          </a:xfrm>
          <a:prstGeom prst="rect">
            <a:avLst/>
          </a:prstGeom>
          <a:noFill/>
          <a:ln>
            <a:noFill/>
          </a:ln>
        </p:spPr>
      </p:pic>
    </p:spTree>
    <p:extLst>
      <p:ext uri="{BB962C8B-B14F-4D97-AF65-F5344CB8AC3E}">
        <p14:creationId xmlns:p14="http://schemas.microsoft.com/office/powerpoint/2010/main" val="377593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7"/>
          <p:cNvSpPr txBox="1">
            <a:spLocks noGrp="1"/>
          </p:cNvSpPr>
          <p:nvPr>
            <p:ph type="title"/>
          </p:nvPr>
        </p:nvSpPr>
        <p:spPr>
          <a:xfrm>
            <a:off x="0" y="0"/>
            <a:ext cx="8520600" cy="6001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b="1" i="1" u="sng"/>
              <a:t>D</a:t>
            </a:r>
            <a:r>
              <a:rPr lang="en" sz="3000"/>
              <a:t>NN </a:t>
            </a:r>
            <a:r>
              <a:rPr lang="en" sz="3000" b="1" i="1" u="sng" err="1"/>
              <a:t>AR</a:t>
            </a:r>
            <a:r>
              <a:rPr lang="en" sz="3000" err="1"/>
              <a:t>chitecture</a:t>
            </a:r>
            <a:r>
              <a:rPr lang="en" sz="3000"/>
              <a:t> </a:t>
            </a:r>
            <a:r>
              <a:rPr lang="en" sz="3000" b="1" i="1" u="sng"/>
              <a:t>A</a:t>
            </a:r>
            <a:r>
              <a:rPr lang="en" sz="3000"/>
              <a:t>ssessment (</a:t>
            </a:r>
            <a:r>
              <a:rPr lang="en" sz="3000" b="1"/>
              <a:t>DARA</a:t>
            </a:r>
            <a:r>
              <a:rPr lang="en" sz="3000"/>
              <a:t>) - Overview</a:t>
            </a:r>
            <a:endParaRPr sz="3000"/>
          </a:p>
        </p:txBody>
      </p:sp>
      <p:sp>
        <p:nvSpPr>
          <p:cNvPr id="2" name="Slide Number Placeholder 1">
            <a:extLst>
              <a:ext uri="{FF2B5EF4-FFF2-40B4-BE49-F238E27FC236}">
                <a16:creationId xmlns:a16="http://schemas.microsoft.com/office/drawing/2014/main" id="{2EEE281F-154F-11D5-5C24-568745DC01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cxnSp>
        <p:nvCxnSpPr>
          <p:cNvPr id="3" name="Straight Connector 2">
            <a:extLst>
              <a:ext uri="{FF2B5EF4-FFF2-40B4-BE49-F238E27FC236}">
                <a16:creationId xmlns:a16="http://schemas.microsoft.com/office/drawing/2014/main" id="{0AEE2FA4-901F-A494-2587-A3E5505906F4}"/>
              </a:ext>
            </a:extLst>
          </p:cNvPr>
          <p:cNvCxnSpPr>
            <a:cxnSpLocks/>
          </p:cNvCxnSpPr>
          <p:nvPr/>
        </p:nvCxnSpPr>
        <p:spPr>
          <a:xfrm>
            <a:off x="138479" y="611562"/>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0352A941-6BEB-A9CD-36F3-83DCD7C4CA6F}"/>
              </a:ext>
            </a:extLst>
          </p:cNvPr>
          <p:cNvPicPr>
            <a:picLocks noChangeAspect="1"/>
          </p:cNvPicPr>
          <p:nvPr/>
        </p:nvPicPr>
        <p:blipFill>
          <a:blip r:embed="rId4"/>
          <a:srcRect l="4236"/>
          <a:stretch/>
        </p:blipFill>
        <p:spPr>
          <a:xfrm>
            <a:off x="980752" y="851404"/>
            <a:ext cx="6358759" cy="4007109"/>
          </a:xfrm>
          <a:prstGeom prst="rect">
            <a:avLst/>
          </a:prstGeom>
        </p:spPr>
      </p:pic>
      <p:sp>
        <p:nvSpPr>
          <p:cNvPr id="14" name="Rectangle 13">
            <a:extLst>
              <a:ext uri="{FF2B5EF4-FFF2-40B4-BE49-F238E27FC236}">
                <a16:creationId xmlns:a16="http://schemas.microsoft.com/office/drawing/2014/main" id="{5FED458A-2557-D6B9-DBED-C8C45327F05D}"/>
              </a:ext>
            </a:extLst>
          </p:cNvPr>
          <p:cNvSpPr/>
          <p:nvPr/>
        </p:nvSpPr>
        <p:spPr>
          <a:xfrm>
            <a:off x="1224458" y="851404"/>
            <a:ext cx="2243956" cy="1523934"/>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Rectangle 14">
            <a:extLst>
              <a:ext uri="{FF2B5EF4-FFF2-40B4-BE49-F238E27FC236}">
                <a16:creationId xmlns:a16="http://schemas.microsoft.com/office/drawing/2014/main" id="{48DA1892-7749-5BF7-8307-BF21ECBBBA11}"/>
              </a:ext>
            </a:extLst>
          </p:cNvPr>
          <p:cNvSpPr/>
          <p:nvPr/>
        </p:nvSpPr>
        <p:spPr>
          <a:xfrm>
            <a:off x="3468414" y="851404"/>
            <a:ext cx="2243956" cy="1523934"/>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33F2E19D-D793-3D0C-6C0C-4ABA3575AE8B}"/>
              </a:ext>
            </a:extLst>
          </p:cNvPr>
          <p:cNvSpPr/>
          <p:nvPr/>
        </p:nvSpPr>
        <p:spPr>
          <a:xfrm>
            <a:off x="1077309" y="2571749"/>
            <a:ext cx="2843049" cy="2091467"/>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73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Lst>
  </p:timing>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8">
          <a:extLst>
            <a:ext uri="{FF2B5EF4-FFF2-40B4-BE49-F238E27FC236}">
              <a16:creationId xmlns:a16="http://schemas.microsoft.com/office/drawing/2014/main" id="{0D5EFC8C-FB4E-9F87-C028-0D765F6DE74B}"/>
            </a:ext>
          </a:extLst>
        </p:cNvPr>
        <p:cNvGrpSpPr/>
        <p:nvPr/>
      </p:nvGrpSpPr>
      <p:grpSpPr>
        <a:xfrm>
          <a:off x="0" y="0"/>
          <a:ext cx="0" cy="0"/>
          <a:chOff x="0" y="0"/>
          <a:chExt cx="0" cy="0"/>
        </a:xfrm>
      </p:grpSpPr>
      <p:sp>
        <p:nvSpPr>
          <p:cNvPr id="709" name="Google Shape;709;p67">
            <a:extLst>
              <a:ext uri="{FF2B5EF4-FFF2-40B4-BE49-F238E27FC236}">
                <a16:creationId xmlns:a16="http://schemas.microsoft.com/office/drawing/2014/main" id="{A504D6F1-3DAC-488D-547D-3BE07C6B5D54}"/>
              </a:ext>
            </a:extLst>
          </p:cNvPr>
          <p:cNvSpPr txBox="1">
            <a:spLocks noGrp="1"/>
          </p:cNvSpPr>
          <p:nvPr>
            <p:ph type="title"/>
          </p:nvPr>
        </p:nvSpPr>
        <p:spPr>
          <a:xfrm>
            <a:off x="0" y="0"/>
            <a:ext cx="9021158" cy="1015632"/>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b="1"/>
              <a:t>Design of DARA</a:t>
            </a:r>
            <a:r>
              <a:rPr lang="en" sz="3000"/>
              <a:t> – </a:t>
            </a:r>
            <a:r>
              <a:rPr lang="en-GB" sz="3000"/>
              <a:t>Feature Extraction</a:t>
            </a:r>
            <a:endParaRPr sz="3000"/>
          </a:p>
          <a:p>
            <a:pPr marL="0" lvl="0" indent="0" algn="l" rtl="0">
              <a:spcBef>
                <a:spcPts val="0"/>
              </a:spcBef>
              <a:spcAft>
                <a:spcPts val="0"/>
              </a:spcAft>
              <a:buNone/>
            </a:pPr>
            <a:endParaRPr sz="3000"/>
          </a:p>
        </p:txBody>
      </p:sp>
      <p:sp>
        <p:nvSpPr>
          <p:cNvPr id="2" name="Slide Number Placeholder 1">
            <a:extLst>
              <a:ext uri="{FF2B5EF4-FFF2-40B4-BE49-F238E27FC236}">
                <a16:creationId xmlns:a16="http://schemas.microsoft.com/office/drawing/2014/main" id="{E28A7F30-484C-2617-28C3-E2B0B12C30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cxnSp>
        <p:nvCxnSpPr>
          <p:cNvPr id="3" name="Straight Connector 2">
            <a:extLst>
              <a:ext uri="{FF2B5EF4-FFF2-40B4-BE49-F238E27FC236}">
                <a16:creationId xmlns:a16="http://schemas.microsoft.com/office/drawing/2014/main" id="{2349723A-D10E-3D81-3A19-ECC217F4C433}"/>
              </a:ext>
            </a:extLst>
          </p:cNvPr>
          <p:cNvCxnSpPr>
            <a:cxnSpLocks/>
          </p:cNvCxnSpPr>
          <p:nvPr/>
        </p:nvCxnSpPr>
        <p:spPr>
          <a:xfrm>
            <a:off x="138479" y="611562"/>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649121EF-2620-2F72-01BC-96006AC6CC4E}"/>
              </a:ext>
            </a:extLst>
          </p:cNvPr>
          <p:cNvPicPr>
            <a:picLocks noChangeAspect="1"/>
          </p:cNvPicPr>
          <p:nvPr/>
        </p:nvPicPr>
        <p:blipFill>
          <a:blip r:embed="rId4"/>
          <a:stretch>
            <a:fillRect/>
          </a:stretch>
        </p:blipFill>
        <p:spPr>
          <a:xfrm>
            <a:off x="138480" y="2167213"/>
            <a:ext cx="4638720" cy="2889604"/>
          </a:xfrm>
          <a:prstGeom prst="rect">
            <a:avLst/>
          </a:prstGeom>
        </p:spPr>
      </p:pic>
      <p:pic>
        <p:nvPicPr>
          <p:cNvPr id="6" name="Picture 5">
            <a:extLst>
              <a:ext uri="{FF2B5EF4-FFF2-40B4-BE49-F238E27FC236}">
                <a16:creationId xmlns:a16="http://schemas.microsoft.com/office/drawing/2014/main" id="{57FB4E3E-5C4C-4877-B2A4-7650FBCB353B}"/>
              </a:ext>
            </a:extLst>
          </p:cNvPr>
          <p:cNvPicPr>
            <a:picLocks noChangeAspect="1"/>
          </p:cNvPicPr>
          <p:nvPr/>
        </p:nvPicPr>
        <p:blipFill>
          <a:blip r:embed="rId5"/>
          <a:stretch>
            <a:fillRect/>
          </a:stretch>
        </p:blipFill>
        <p:spPr>
          <a:xfrm>
            <a:off x="3563231" y="766218"/>
            <a:ext cx="5442289" cy="2214139"/>
          </a:xfrm>
          <a:prstGeom prst="rect">
            <a:avLst/>
          </a:prstGeom>
        </p:spPr>
      </p:pic>
      <p:sp>
        <p:nvSpPr>
          <p:cNvPr id="7" name="TextBox 6">
            <a:extLst>
              <a:ext uri="{FF2B5EF4-FFF2-40B4-BE49-F238E27FC236}">
                <a16:creationId xmlns:a16="http://schemas.microsoft.com/office/drawing/2014/main" id="{ACF5D1A8-985A-0832-01CD-4486B36F330C}"/>
              </a:ext>
            </a:extLst>
          </p:cNvPr>
          <p:cNvSpPr txBox="1"/>
          <p:nvPr/>
        </p:nvSpPr>
        <p:spPr>
          <a:xfrm>
            <a:off x="138479" y="1578478"/>
            <a:ext cx="2205328" cy="369332"/>
          </a:xfrm>
          <a:prstGeom prst="rect">
            <a:avLst/>
          </a:prstGeom>
          <a:noFill/>
        </p:spPr>
        <p:txBody>
          <a:bodyPr wrap="square" rtlCol="0">
            <a:spAutoFit/>
          </a:bodyPr>
          <a:lstStyle/>
          <a:p>
            <a:r>
              <a:rPr lang="en-US"/>
              <a:t>1. N-gram features</a:t>
            </a:r>
          </a:p>
        </p:txBody>
      </p:sp>
      <p:sp>
        <p:nvSpPr>
          <p:cNvPr id="8" name="TextBox 7">
            <a:extLst>
              <a:ext uri="{FF2B5EF4-FFF2-40B4-BE49-F238E27FC236}">
                <a16:creationId xmlns:a16="http://schemas.microsoft.com/office/drawing/2014/main" id="{B8D2013F-B0B3-0405-4A1A-D81FF7B2038D}"/>
              </a:ext>
            </a:extLst>
          </p:cNvPr>
          <p:cNvSpPr txBox="1"/>
          <p:nvPr/>
        </p:nvSpPr>
        <p:spPr>
          <a:xfrm>
            <a:off x="4883898" y="3135012"/>
            <a:ext cx="3293149" cy="369332"/>
          </a:xfrm>
          <a:prstGeom prst="rect">
            <a:avLst/>
          </a:prstGeom>
          <a:noFill/>
        </p:spPr>
        <p:txBody>
          <a:bodyPr wrap="square" rtlCol="0">
            <a:spAutoFit/>
          </a:bodyPr>
          <a:lstStyle/>
          <a:p>
            <a:r>
              <a:rPr lang="en-US"/>
              <a:t>2. Advanced sequential feature</a:t>
            </a:r>
          </a:p>
        </p:txBody>
      </p:sp>
    </p:spTree>
    <p:extLst>
      <p:ext uri="{BB962C8B-B14F-4D97-AF65-F5344CB8AC3E}">
        <p14:creationId xmlns:p14="http://schemas.microsoft.com/office/powerpoint/2010/main" val="212757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8">
          <a:extLst>
            <a:ext uri="{FF2B5EF4-FFF2-40B4-BE49-F238E27FC236}">
              <a16:creationId xmlns:a16="http://schemas.microsoft.com/office/drawing/2014/main" id="{BDEB8751-2423-E5AA-F506-DE87E68C9CF1}"/>
            </a:ext>
          </a:extLst>
        </p:cNvPr>
        <p:cNvGrpSpPr/>
        <p:nvPr/>
      </p:nvGrpSpPr>
      <p:grpSpPr>
        <a:xfrm>
          <a:off x="0" y="0"/>
          <a:ext cx="0" cy="0"/>
          <a:chOff x="0" y="0"/>
          <a:chExt cx="0" cy="0"/>
        </a:xfrm>
      </p:grpSpPr>
      <p:sp>
        <p:nvSpPr>
          <p:cNvPr id="709" name="Google Shape;709;p67">
            <a:extLst>
              <a:ext uri="{FF2B5EF4-FFF2-40B4-BE49-F238E27FC236}">
                <a16:creationId xmlns:a16="http://schemas.microsoft.com/office/drawing/2014/main" id="{8D4746DE-F7DC-9DC0-D1FD-10C46207AF74}"/>
              </a:ext>
            </a:extLst>
          </p:cNvPr>
          <p:cNvSpPr txBox="1">
            <a:spLocks noGrp="1"/>
          </p:cNvSpPr>
          <p:nvPr>
            <p:ph type="title"/>
          </p:nvPr>
        </p:nvSpPr>
        <p:spPr>
          <a:xfrm>
            <a:off x="0" y="0"/>
            <a:ext cx="8520600" cy="6001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3000"/>
              <a:t>Design of DARA – Anomaly Detection</a:t>
            </a:r>
            <a:endParaRPr sz="3000"/>
          </a:p>
        </p:txBody>
      </p:sp>
      <p:sp>
        <p:nvSpPr>
          <p:cNvPr id="2" name="Slide Number Placeholder 1">
            <a:extLst>
              <a:ext uri="{FF2B5EF4-FFF2-40B4-BE49-F238E27FC236}">
                <a16:creationId xmlns:a16="http://schemas.microsoft.com/office/drawing/2014/main" id="{40FEE41E-D7BC-E4CB-CDA1-B74E4359713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cxnSp>
        <p:nvCxnSpPr>
          <p:cNvPr id="3" name="Straight Connector 2">
            <a:extLst>
              <a:ext uri="{FF2B5EF4-FFF2-40B4-BE49-F238E27FC236}">
                <a16:creationId xmlns:a16="http://schemas.microsoft.com/office/drawing/2014/main" id="{5E560590-3008-A797-6756-A9E6464C5C37}"/>
              </a:ext>
            </a:extLst>
          </p:cNvPr>
          <p:cNvCxnSpPr>
            <a:cxnSpLocks/>
          </p:cNvCxnSpPr>
          <p:nvPr/>
        </p:nvCxnSpPr>
        <p:spPr>
          <a:xfrm>
            <a:off x="138479" y="611562"/>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7C24784C-A903-1665-82D5-3414FC5B220E}"/>
              </a:ext>
            </a:extLst>
          </p:cNvPr>
          <p:cNvPicPr>
            <a:picLocks noChangeAspect="1"/>
          </p:cNvPicPr>
          <p:nvPr/>
        </p:nvPicPr>
        <p:blipFill>
          <a:blip r:embed="rId4"/>
          <a:srcRect l="4236"/>
          <a:stretch/>
        </p:blipFill>
        <p:spPr>
          <a:xfrm>
            <a:off x="138479" y="830482"/>
            <a:ext cx="6756307" cy="4257632"/>
          </a:xfrm>
          <a:prstGeom prst="rect">
            <a:avLst/>
          </a:prstGeom>
        </p:spPr>
      </p:pic>
      <p:sp>
        <p:nvSpPr>
          <p:cNvPr id="5" name="TextBox 4">
            <a:extLst>
              <a:ext uri="{FF2B5EF4-FFF2-40B4-BE49-F238E27FC236}">
                <a16:creationId xmlns:a16="http://schemas.microsoft.com/office/drawing/2014/main" id="{8FCCE5DB-B3D5-BAD4-8A0D-7B205B2BE287}"/>
              </a:ext>
            </a:extLst>
          </p:cNvPr>
          <p:cNvSpPr txBox="1"/>
          <p:nvPr/>
        </p:nvSpPr>
        <p:spPr>
          <a:xfrm>
            <a:off x="3263462" y="2571750"/>
            <a:ext cx="909144" cy="369332"/>
          </a:xfrm>
          <a:prstGeom prst="rect">
            <a:avLst/>
          </a:prstGeom>
          <a:noFill/>
        </p:spPr>
        <p:txBody>
          <a:bodyPr wrap="square" rtlCol="0">
            <a:spAutoFit/>
          </a:bodyPr>
          <a:lstStyle/>
          <a:p>
            <a:r>
              <a:rPr lang="en-US" b="1">
                <a:solidFill>
                  <a:srgbClr val="4631C2"/>
                </a:solidFill>
                <a:latin typeface="Georgia" panose="02040502050405020303" pitchFamily="18" charset="0"/>
              </a:rPr>
              <a:t>BERT</a:t>
            </a:r>
          </a:p>
        </p:txBody>
      </p:sp>
      <p:sp>
        <p:nvSpPr>
          <p:cNvPr id="6" name="TextBox 5">
            <a:extLst>
              <a:ext uri="{FF2B5EF4-FFF2-40B4-BE49-F238E27FC236}">
                <a16:creationId xmlns:a16="http://schemas.microsoft.com/office/drawing/2014/main" id="{8603FB76-F78F-25C2-B9EB-8EBEC8A4E075}"/>
              </a:ext>
            </a:extLst>
          </p:cNvPr>
          <p:cNvSpPr txBox="1"/>
          <p:nvPr/>
        </p:nvSpPr>
        <p:spPr>
          <a:xfrm>
            <a:off x="3991304" y="4505654"/>
            <a:ext cx="767255" cy="369332"/>
          </a:xfrm>
          <a:prstGeom prst="rect">
            <a:avLst/>
          </a:prstGeom>
          <a:noFill/>
        </p:spPr>
        <p:txBody>
          <a:bodyPr wrap="square" rtlCol="0">
            <a:spAutoFit/>
          </a:bodyPr>
          <a:lstStyle/>
          <a:p>
            <a:r>
              <a:rPr lang="en-US" b="1">
                <a:solidFill>
                  <a:srgbClr val="4631C2"/>
                </a:solidFill>
                <a:latin typeface="Georgia" panose="02040502050405020303" pitchFamily="18" charset="0"/>
              </a:rPr>
              <a:t>GPT</a:t>
            </a:r>
          </a:p>
        </p:txBody>
      </p:sp>
      <p:sp>
        <p:nvSpPr>
          <p:cNvPr id="7" name="Rectangle 6">
            <a:extLst>
              <a:ext uri="{FF2B5EF4-FFF2-40B4-BE49-F238E27FC236}">
                <a16:creationId xmlns:a16="http://schemas.microsoft.com/office/drawing/2014/main" id="{A7EBF35A-B561-4CCE-CDFC-464952E12403}"/>
              </a:ext>
            </a:extLst>
          </p:cNvPr>
          <p:cNvSpPr/>
          <p:nvPr/>
        </p:nvSpPr>
        <p:spPr>
          <a:xfrm>
            <a:off x="5428596" y="2940220"/>
            <a:ext cx="1383953" cy="369332"/>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3214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5A335224-5E63-2601-C366-4FE3D7C6FDCA}"/>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FFCD6607-A8CB-50CD-30B1-37AA8D687C49}"/>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lvl="0"/>
            <a:r>
              <a:rPr lang="en" sz="2600"/>
              <a:t>DARA Effectiveness: </a:t>
            </a:r>
            <a:r>
              <a:rPr lang="en-US" sz="2600"/>
              <a:t>high accuracy for </a:t>
            </a:r>
            <a:r>
              <a:rPr lang="en-US" sz="2600" err="1"/>
              <a:t>model_type</a:t>
            </a:r>
            <a:r>
              <a:rPr lang="en" sz="2600"/>
              <a:t> </a:t>
            </a:r>
            <a:endParaRPr lang="en-US" sz="2600"/>
          </a:p>
        </p:txBody>
      </p:sp>
      <p:sp>
        <p:nvSpPr>
          <p:cNvPr id="2" name="Slide Number Placeholder 1">
            <a:extLst>
              <a:ext uri="{FF2B5EF4-FFF2-40B4-BE49-F238E27FC236}">
                <a16:creationId xmlns:a16="http://schemas.microsoft.com/office/drawing/2014/main" id="{4E0FA40D-0DD7-AB29-637A-8FC0783A842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cxnSp>
        <p:nvCxnSpPr>
          <p:cNvPr id="3" name="Straight Connector 2">
            <a:extLst>
              <a:ext uri="{FF2B5EF4-FFF2-40B4-BE49-F238E27FC236}">
                <a16:creationId xmlns:a16="http://schemas.microsoft.com/office/drawing/2014/main" id="{E5739023-CCF4-881F-EAC2-3181E2D13BF7}"/>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09C07A95-2A1A-23F1-A77A-11778B6B8D17}"/>
              </a:ext>
            </a:extLst>
          </p:cNvPr>
          <p:cNvPicPr>
            <a:picLocks noChangeAspect="1"/>
          </p:cNvPicPr>
          <p:nvPr/>
        </p:nvPicPr>
        <p:blipFill>
          <a:blip r:embed="rId4"/>
          <a:stretch>
            <a:fillRect/>
          </a:stretch>
        </p:blipFill>
        <p:spPr>
          <a:xfrm rot="5400000">
            <a:off x="2384344" y="-994573"/>
            <a:ext cx="4375312" cy="7453926"/>
          </a:xfrm>
          <a:prstGeom prst="rect">
            <a:avLst/>
          </a:prstGeom>
        </p:spPr>
      </p:pic>
      <p:sp>
        <p:nvSpPr>
          <p:cNvPr id="5" name="Rectangle 4">
            <a:extLst>
              <a:ext uri="{FF2B5EF4-FFF2-40B4-BE49-F238E27FC236}">
                <a16:creationId xmlns:a16="http://schemas.microsoft.com/office/drawing/2014/main" id="{FFE06905-7D2D-DB99-94F4-D1C57EE58C7A}"/>
              </a:ext>
            </a:extLst>
          </p:cNvPr>
          <p:cNvSpPr/>
          <p:nvPr/>
        </p:nvSpPr>
        <p:spPr>
          <a:xfrm>
            <a:off x="936110" y="1349960"/>
            <a:ext cx="7194099" cy="369332"/>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1A6DE200-594A-C2AF-6450-331F505ABE1A}"/>
              </a:ext>
            </a:extLst>
          </p:cNvPr>
          <p:cNvSpPr/>
          <p:nvPr/>
        </p:nvSpPr>
        <p:spPr>
          <a:xfrm>
            <a:off x="935194" y="1805596"/>
            <a:ext cx="7194099" cy="369332"/>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CB3D08E4-5CAC-FFB2-4FA4-9B8C2D06BD78}"/>
              </a:ext>
            </a:extLst>
          </p:cNvPr>
          <p:cNvSpPr/>
          <p:nvPr/>
        </p:nvSpPr>
        <p:spPr>
          <a:xfrm>
            <a:off x="935194" y="2419309"/>
            <a:ext cx="7194099" cy="369332"/>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48ED6068-973C-F3A0-A3E5-A15B3F961C20}"/>
              </a:ext>
            </a:extLst>
          </p:cNvPr>
          <p:cNvSpPr/>
          <p:nvPr/>
        </p:nvSpPr>
        <p:spPr>
          <a:xfrm>
            <a:off x="935194" y="3756991"/>
            <a:ext cx="7194099" cy="271137"/>
          </a:xfrm>
          <a:prstGeom prst="rect">
            <a:avLst/>
          </a:prstGeom>
          <a:noFill/>
          <a:ln w="63500">
            <a:solidFill>
              <a:srgbClr val="4631C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6607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Lst>
  </p:timing>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7F64D71E-14DE-5F13-670C-4A79E796203E}"/>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3633E914-FDDC-0132-C220-BA8F840C965A}"/>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DARA Efficiency: Applicable to Practice</a:t>
            </a:r>
            <a:endParaRPr sz="2600"/>
          </a:p>
        </p:txBody>
      </p:sp>
      <p:sp>
        <p:nvSpPr>
          <p:cNvPr id="2" name="Slide Number Placeholder 1">
            <a:extLst>
              <a:ext uri="{FF2B5EF4-FFF2-40B4-BE49-F238E27FC236}">
                <a16:creationId xmlns:a16="http://schemas.microsoft.com/office/drawing/2014/main" id="{356D7C3E-21A4-61DB-3A71-009F16BCC12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cxnSp>
        <p:nvCxnSpPr>
          <p:cNvPr id="3" name="Straight Connector 2">
            <a:extLst>
              <a:ext uri="{FF2B5EF4-FFF2-40B4-BE49-F238E27FC236}">
                <a16:creationId xmlns:a16="http://schemas.microsoft.com/office/drawing/2014/main" id="{9B384C64-A452-8AB7-0093-54ECC621477C}"/>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39D60FC4-36E2-0EB0-8FBA-11426176C41E}"/>
              </a:ext>
            </a:extLst>
          </p:cNvPr>
          <p:cNvPicPr>
            <a:picLocks noChangeAspect="1"/>
          </p:cNvPicPr>
          <p:nvPr/>
        </p:nvPicPr>
        <p:blipFill>
          <a:blip r:embed="rId4"/>
          <a:stretch>
            <a:fillRect/>
          </a:stretch>
        </p:blipFill>
        <p:spPr>
          <a:xfrm>
            <a:off x="904009" y="642661"/>
            <a:ext cx="7335982" cy="4414156"/>
          </a:xfrm>
          <a:prstGeom prst="rect">
            <a:avLst/>
          </a:prstGeom>
        </p:spPr>
      </p:pic>
    </p:spTree>
    <p:extLst>
      <p:ext uri="{BB962C8B-B14F-4D97-AF65-F5344CB8AC3E}">
        <p14:creationId xmlns:p14="http://schemas.microsoft.com/office/powerpoint/2010/main" val="3901239116"/>
      </p:ext>
    </p:extLst>
  </p:cSld>
  <p:clrMapOvr>
    <a:masterClrMapping/>
  </p:clrMapOvr>
  <p:extLst>
    <p:ext uri="{6950BFC3-D8DA-4A85-94F7-54DA5524770B}">
      <p188:commentRel xmlns:p188="http://schemas.microsoft.com/office/powerpoint/2018/8/main" r:id="rId3"/>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B1DE4568-AFEB-964B-35F3-3187FC220D08}"/>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09812961-60A4-A648-DD47-5F7C114177A8}"/>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Evaluation of DARA – </a:t>
            </a:r>
            <a:r>
              <a:rPr lang="en" sz="2600"/>
              <a:t>Comparing DARA Types</a:t>
            </a:r>
            <a:endParaRPr sz="2600"/>
          </a:p>
        </p:txBody>
      </p:sp>
      <p:sp>
        <p:nvSpPr>
          <p:cNvPr id="2" name="Slide Number Placeholder 1">
            <a:extLst>
              <a:ext uri="{FF2B5EF4-FFF2-40B4-BE49-F238E27FC236}">
                <a16:creationId xmlns:a16="http://schemas.microsoft.com/office/drawing/2014/main" id="{CAE96015-461E-68CE-3E84-01A21CB5C3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cxnSp>
        <p:nvCxnSpPr>
          <p:cNvPr id="3" name="Straight Connector 2">
            <a:extLst>
              <a:ext uri="{FF2B5EF4-FFF2-40B4-BE49-F238E27FC236}">
                <a16:creationId xmlns:a16="http://schemas.microsoft.com/office/drawing/2014/main" id="{13875DB1-A27B-37EC-BD0B-95DA95230BFC}"/>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CA11F1EB-6BF3-F7ED-9D5D-0BD4532C9989}"/>
              </a:ext>
            </a:extLst>
          </p:cNvPr>
          <p:cNvPicPr>
            <a:picLocks noChangeAspect="1"/>
          </p:cNvPicPr>
          <p:nvPr/>
        </p:nvPicPr>
        <p:blipFill>
          <a:blip r:embed="rId3"/>
          <a:stretch>
            <a:fillRect/>
          </a:stretch>
        </p:blipFill>
        <p:spPr>
          <a:xfrm>
            <a:off x="67764" y="2316200"/>
            <a:ext cx="9008472" cy="2307227"/>
          </a:xfrm>
          <a:prstGeom prst="rect">
            <a:avLst/>
          </a:prstGeom>
        </p:spPr>
      </p:pic>
      <p:sp>
        <p:nvSpPr>
          <p:cNvPr id="10" name="TextBox 9">
            <a:extLst>
              <a:ext uri="{FF2B5EF4-FFF2-40B4-BE49-F238E27FC236}">
                <a16:creationId xmlns:a16="http://schemas.microsoft.com/office/drawing/2014/main" id="{B27D2212-FAB8-5901-E452-612F12367B8C}"/>
              </a:ext>
            </a:extLst>
          </p:cNvPr>
          <p:cNvSpPr txBox="1"/>
          <p:nvPr/>
        </p:nvSpPr>
        <p:spPr>
          <a:xfrm>
            <a:off x="67764" y="830302"/>
            <a:ext cx="7457643" cy="1200329"/>
          </a:xfrm>
          <a:prstGeom prst="rect">
            <a:avLst/>
          </a:prstGeom>
          <a:noFill/>
        </p:spPr>
        <p:txBody>
          <a:bodyPr wrap="square">
            <a:spAutoFit/>
          </a:bodyPr>
          <a:lstStyle/>
          <a:p>
            <a:r>
              <a:rPr lang="en-US" b="1" u="sng">
                <a:solidFill>
                  <a:srgbClr val="000000"/>
                </a:solidFill>
                <a:effectLst/>
                <a:latin typeface="+mn-lt"/>
              </a:rPr>
              <a:t>N-gram </a:t>
            </a:r>
            <a:r>
              <a:rPr lang="en-US" b="1" u="sng">
                <a:solidFill>
                  <a:srgbClr val="000000"/>
                </a:solidFill>
              </a:rPr>
              <a:t>+ MLP classifier</a:t>
            </a:r>
            <a:r>
              <a:rPr lang="en-US">
                <a:solidFill>
                  <a:srgbClr val="000000"/>
                </a:solidFill>
              </a:rPr>
              <a:t>: Lowest latency</a:t>
            </a:r>
          </a:p>
          <a:p>
            <a:endParaRPr lang="en-US">
              <a:solidFill>
                <a:srgbClr val="000000"/>
              </a:solidFill>
            </a:endParaRPr>
          </a:p>
          <a:p>
            <a:r>
              <a:rPr lang="en-US" b="1" u="sng" err="1">
                <a:solidFill>
                  <a:srgbClr val="000000"/>
                </a:solidFill>
                <a:effectLst/>
                <a:latin typeface="+mn-lt"/>
              </a:rPr>
              <a:t>Longformer</a:t>
            </a:r>
            <a:r>
              <a:rPr lang="en-US" b="1" u="sng">
                <a:solidFill>
                  <a:srgbClr val="000000"/>
                </a:solidFill>
                <a:effectLst/>
                <a:latin typeface="+mn-lt"/>
              </a:rPr>
              <a:t> (Finetuning w/ Contrastive Learning)</a:t>
            </a:r>
            <a:r>
              <a:rPr lang="en-US">
                <a:solidFill>
                  <a:srgbClr val="000000"/>
                </a:solidFill>
              </a:rPr>
              <a:t>: Highest Accuracy</a:t>
            </a:r>
            <a:endParaRPr lang="en-US"/>
          </a:p>
          <a:p>
            <a:endParaRPr lang="en-US"/>
          </a:p>
        </p:txBody>
      </p:sp>
    </p:spTree>
    <p:extLst>
      <p:ext uri="{BB962C8B-B14F-4D97-AF65-F5344CB8AC3E}">
        <p14:creationId xmlns:p14="http://schemas.microsoft.com/office/powerpoint/2010/main" val="2188800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9BC9DD5C-7B58-9B99-253B-5ADF41C9B539}"/>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60447F80-7986-3B65-EB51-7AC90682C611}"/>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Use Cases of DARA in Practice</a:t>
            </a:r>
            <a:endParaRPr sz="2600"/>
          </a:p>
        </p:txBody>
      </p:sp>
      <p:sp>
        <p:nvSpPr>
          <p:cNvPr id="2" name="Slide Number Placeholder 1">
            <a:extLst>
              <a:ext uri="{FF2B5EF4-FFF2-40B4-BE49-F238E27FC236}">
                <a16:creationId xmlns:a16="http://schemas.microsoft.com/office/drawing/2014/main" id="{901F77C8-861E-9577-4738-9E856EA181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cxnSp>
        <p:nvCxnSpPr>
          <p:cNvPr id="3" name="Straight Connector 2">
            <a:extLst>
              <a:ext uri="{FF2B5EF4-FFF2-40B4-BE49-F238E27FC236}">
                <a16:creationId xmlns:a16="http://schemas.microsoft.com/office/drawing/2014/main" id="{56EB0A44-6DCF-5E3D-BB0A-CF430F25C681}"/>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E70AE7BC-B66A-1D69-C8BF-AE0C6D525242}"/>
              </a:ext>
            </a:extLst>
          </p:cNvPr>
          <p:cNvSpPr txBox="1"/>
          <p:nvPr/>
        </p:nvSpPr>
        <p:spPr>
          <a:xfrm>
            <a:off x="138479" y="1212705"/>
            <a:ext cx="7218285" cy="3729226"/>
          </a:xfrm>
          <a:prstGeom prst="rect">
            <a:avLst/>
          </a:prstGeom>
          <a:noFill/>
        </p:spPr>
        <p:txBody>
          <a:bodyPr wrap="square" rtlCol="0">
            <a:spAutoFit/>
          </a:bodyPr>
          <a:lstStyle/>
          <a:p>
            <a:pPr marL="285750" indent="-285750">
              <a:lnSpc>
                <a:spcPct val="150000"/>
              </a:lnSpc>
              <a:buFontTx/>
              <a:buChar char="-"/>
            </a:pPr>
            <a:r>
              <a:rPr lang="en-US" sz="2000"/>
              <a:t>If integrated by Hugging Face</a:t>
            </a:r>
          </a:p>
          <a:p>
            <a:pPr marL="742950" lvl="1" indent="-285750">
              <a:lnSpc>
                <a:spcPct val="150000"/>
              </a:lnSpc>
              <a:buFontTx/>
              <a:buChar char="-"/>
            </a:pPr>
            <a:r>
              <a:rPr lang="en-US" sz="2000"/>
              <a:t>Pre-upload verification</a:t>
            </a:r>
          </a:p>
          <a:p>
            <a:pPr marL="742950" lvl="1" indent="-285750">
              <a:lnSpc>
                <a:spcPct val="150000"/>
              </a:lnSpc>
              <a:buFontTx/>
              <a:buChar char="-"/>
            </a:pPr>
            <a:r>
              <a:rPr lang="en-US" sz="2000"/>
              <a:t>Warning system</a:t>
            </a:r>
          </a:p>
          <a:p>
            <a:pPr marL="742950" lvl="1" indent="-285750">
              <a:lnSpc>
                <a:spcPct val="150000"/>
              </a:lnSpc>
              <a:buFontTx/>
              <a:buChar char="-"/>
            </a:pPr>
            <a:r>
              <a:rPr lang="en-US" sz="2000"/>
              <a:t>Post-upload quality flagging</a:t>
            </a:r>
          </a:p>
          <a:p>
            <a:pPr marL="285750" indent="-285750">
              <a:lnSpc>
                <a:spcPct val="150000"/>
              </a:lnSpc>
              <a:buFontTx/>
              <a:buChar char="-"/>
            </a:pPr>
            <a:r>
              <a:rPr lang="en-US" sz="2000"/>
              <a:t>Other use cases</a:t>
            </a:r>
          </a:p>
          <a:p>
            <a:pPr marL="742950" lvl="1" indent="-285750">
              <a:lnSpc>
                <a:spcPct val="150000"/>
              </a:lnSpc>
              <a:buFontTx/>
              <a:buChar char="-"/>
            </a:pPr>
            <a:r>
              <a:rPr lang="en-US" sz="2000"/>
              <a:t>Model Validation</a:t>
            </a:r>
          </a:p>
          <a:p>
            <a:pPr marL="742950" lvl="1" indent="-285750">
              <a:lnSpc>
                <a:spcPct val="150000"/>
              </a:lnSpc>
              <a:buFontTx/>
              <a:buChar char="-"/>
            </a:pPr>
            <a:r>
              <a:rPr lang="en-US" sz="2000"/>
              <a:t>Label Generation and validation</a:t>
            </a:r>
          </a:p>
          <a:p>
            <a:pPr marL="742950" lvl="1" indent="-285750">
              <a:lnSpc>
                <a:spcPct val="150000"/>
              </a:lnSpc>
              <a:buFontTx/>
              <a:buChar char="-"/>
            </a:pPr>
            <a:r>
              <a:rPr lang="en-US" sz="2000"/>
              <a:t>Plagiarism Detection</a:t>
            </a:r>
          </a:p>
        </p:txBody>
      </p:sp>
      <p:pic>
        <p:nvPicPr>
          <p:cNvPr id="6" name="Google Shape;192;p23">
            <a:extLst>
              <a:ext uri="{FF2B5EF4-FFF2-40B4-BE49-F238E27FC236}">
                <a16:creationId xmlns:a16="http://schemas.microsoft.com/office/drawing/2014/main" id="{33260848-DCDA-A230-7E7F-D72BC920D16B}"/>
              </a:ext>
            </a:extLst>
          </p:cNvPr>
          <p:cNvPicPr preferRelativeResize="0"/>
          <p:nvPr/>
        </p:nvPicPr>
        <p:blipFill>
          <a:blip r:embed="rId3">
            <a:alphaModFix/>
          </a:blip>
          <a:stretch>
            <a:fillRect/>
          </a:stretch>
        </p:blipFill>
        <p:spPr>
          <a:xfrm>
            <a:off x="4572000" y="3547940"/>
            <a:ext cx="1252304" cy="1252304"/>
          </a:xfrm>
          <a:prstGeom prst="rect">
            <a:avLst/>
          </a:prstGeom>
          <a:noFill/>
          <a:ln>
            <a:noFill/>
          </a:ln>
        </p:spPr>
      </p:pic>
      <p:pic>
        <p:nvPicPr>
          <p:cNvPr id="8" name="Picture 7" descr="A white outline of a head with lines and dots&#10;&#10;AI-generated content may be incorrect.">
            <a:extLst>
              <a:ext uri="{FF2B5EF4-FFF2-40B4-BE49-F238E27FC236}">
                <a16:creationId xmlns:a16="http://schemas.microsoft.com/office/drawing/2014/main" id="{572B053F-AD69-5D40-6FDB-57044401723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72000" y="1399221"/>
            <a:ext cx="4031673" cy="2099830"/>
          </a:xfrm>
          <a:prstGeom prst="rect">
            <a:avLst/>
          </a:prstGeom>
        </p:spPr>
      </p:pic>
      <p:pic>
        <p:nvPicPr>
          <p:cNvPr id="11" name="Picture 10" descr="A blue circle with a green check mark in it&#10;&#10;AI-generated content may be incorrect.">
            <a:extLst>
              <a:ext uri="{FF2B5EF4-FFF2-40B4-BE49-F238E27FC236}">
                <a16:creationId xmlns:a16="http://schemas.microsoft.com/office/drawing/2014/main" id="{48953AAF-A6C7-8148-0410-E0A03F43BCA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5927272" y="3641559"/>
            <a:ext cx="1065068" cy="1065068"/>
          </a:xfrm>
          <a:prstGeom prst="rect">
            <a:avLst/>
          </a:prstGeom>
        </p:spPr>
      </p:pic>
      <p:pic>
        <p:nvPicPr>
          <p:cNvPr id="13" name="Picture 12" descr="Cartoon of a person running away from a person with a light bulb&#10;&#10;AI-generated content may be incorrect.">
            <a:extLst>
              <a:ext uri="{FF2B5EF4-FFF2-40B4-BE49-F238E27FC236}">
                <a16:creationId xmlns:a16="http://schemas.microsoft.com/office/drawing/2014/main" id="{3E990D27-CE01-BAB5-FA2C-BF2A6A92BCC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7049929" y="3649640"/>
            <a:ext cx="1573358" cy="1048905"/>
          </a:xfrm>
          <a:prstGeom prst="rect">
            <a:avLst/>
          </a:prstGeom>
        </p:spPr>
      </p:pic>
      <p:sp>
        <p:nvSpPr>
          <p:cNvPr id="16" name="TextBox 15">
            <a:extLst>
              <a:ext uri="{FF2B5EF4-FFF2-40B4-BE49-F238E27FC236}">
                <a16:creationId xmlns:a16="http://schemas.microsoft.com/office/drawing/2014/main" id="{09832AE6-E9B4-F676-6095-6671532335D4}"/>
              </a:ext>
            </a:extLst>
          </p:cNvPr>
          <p:cNvSpPr txBox="1"/>
          <p:nvPr/>
        </p:nvSpPr>
        <p:spPr>
          <a:xfrm>
            <a:off x="138478" y="553833"/>
            <a:ext cx="9373512" cy="456985"/>
          </a:xfrm>
          <a:prstGeom prst="rect">
            <a:avLst/>
          </a:prstGeom>
          <a:noFill/>
        </p:spPr>
        <p:txBody>
          <a:bodyPr wrap="square">
            <a:spAutoFit/>
          </a:bodyPr>
          <a:lstStyle/>
          <a:p>
            <a:pPr>
              <a:lnSpc>
                <a:spcPct val="150000"/>
              </a:lnSpc>
            </a:pPr>
            <a:r>
              <a:rPr lang="en-US" sz="1800"/>
              <a:t>Reported </a:t>
            </a:r>
            <a:r>
              <a:rPr lang="en-US" sz="1800" b="1">
                <a:solidFill>
                  <a:srgbClr val="C00000"/>
                </a:solidFill>
              </a:rPr>
              <a:t>anomaly</a:t>
            </a:r>
            <a:r>
              <a:rPr lang="en-US" sz="1800" b="1"/>
              <a:t> </a:t>
            </a:r>
            <a:r>
              <a:rPr lang="en-US" sz="1800">
                <a:sym typeface="Wingdings" pitchFamily="2" charset="2"/>
              </a:rPr>
              <a:t> </a:t>
            </a:r>
            <a:r>
              <a:rPr lang="en-US" sz="1800">
                <a:solidFill>
                  <a:srgbClr val="4631C2"/>
                </a:solidFill>
                <a:sym typeface="Wingdings" pitchFamily="2" charset="2"/>
              </a:rPr>
              <a:t>Inconsistency</a:t>
            </a:r>
            <a:r>
              <a:rPr lang="en-US" sz="1800">
                <a:sym typeface="Wingdings" pitchFamily="2" charset="2"/>
              </a:rPr>
              <a:t> between the actual </a:t>
            </a:r>
            <a:r>
              <a:rPr lang="en-US" sz="1800" b="1" u="sng">
                <a:solidFill>
                  <a:srgbClr val="4631C2"/>
                </a:solidFill>
                <a:sym typeface="Wingdings" pitchFamily="2" charset="2"/>
              </a:rPr>
              <a:t>architecture</a:t>
            </a:r>
            <a:r>
              <a:rPr lang="en-US" sz="1800">
                <a:sym typeface="Wingdings" pitchFamily="2" charset="2"/>
              </a:rPr>
              <a:t> and the </a:t>
            </a:r>
            <a:r>
              <a:rPr lang="en-US" sz="1800" b="1" u="sng">
                <a:solidFill>
                  <a:srgbClr val="4631C2"/>
                </a:solidFill>
                <a:sym typeface="Wingdings" pitchFamily="2" charset="2"/>
              </a:rPr>
              <a:t>metadata</a:t>
            </a:r>
            <a:endParaRPr lang="en-US" sz="1800" b="1" u="sng">
              <a:solidFill>
                <a:srgbClr val="4631C2"/>
              </a:solidFill>
            </a:endParaRPr>
          </a:p>
        </p:txBody>
      </p:sp>
    </p:spTree>
    <p:extLst>
      <p:ext uri="{BB962C8B-B14F-4D97-AF65-F5344CB8AC3E}">
        <p14:creationId xmlns:p14="http://schemas.microsoft.com/office/powerpoint/2010/main" val="242074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6">
          <a:extLst>
            <a:ext uri="{FF2B5EF4-FFF2-40B4-BE49-F238E27FC236}">
              <a16:creationId xmlns:a16="http://schemas.microsoft.com/office/drawing/2014/main" id="{BBA0F34C-31E5-8DB4-4769-7DDF957E7579}"/>
            </a:ext>
          </a:extLst>
        </p:cNvPr>
        <p:cNvGrpSpPr/>
        <p:nvPr/>
      </p:nvGrpSpPr>
      <p:grpSpPr>
        <a:xfrm>
          <a:off x="0" y="0"/>
          <a:ext cx="0" cy="0"/>
          <a:chOff x="0" y="0"/>
          <a:chExt cx="0" cy="0"/>
        </a:xfrm>
      </p:grpSpPr>
      <p:sp>
        <p:nvSpPr>
          <p:cNvPr id="717" name="Google Shape;717;p68">
            <a:extLst>
              <a:ext uri="{FF2B5EF4-FFF2-40B4-BE49-F238E27FC236}">
                <a16:creationId xmlns:a16="http://schemas.microsoft.com/office/drawing/2014/main" id="{8D3B8F37-7D31-DA55-185B-07FC37AEEA4C}"/>
              </a:ext>
            </a:extLst>
          </p:cNvPr>
          <p:cNvSpPr txBox="1">
            <a:spLocks noGrp="1"/>
          </p:cNvSpPr>
          <p:nvPr>
            <p:ph type="title"/>
          </p:nvPr>
        </p:nvSpPr>
        <p:spPr>
          <a:xfrm>
            <a:off x="0" y="0"/>
            <a:ext cx="9144000" cy="5447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sz="2600" b="1"/>
              <a:t>Future Directions</a:t>
            </a:r>
            <a:endParaRPr sz="2600"/>
          </a:p>
        </p:txBody>
      </p:sp>
      <p:sp>
        <p:nvSpPr>
          <p:cNvPr id="2" name="Slide Number Placeholder 1">
            <a:extLst>
              <a:ext uri="{FF2B5EF4-FFF2-40B4-BE49-F238E27FC236}">
                <a16:creationId xmlns:a16="http://schemas.microsoft.com/office/drawing/2014/main" id="{FD2C7597-1059-E963-7A87-BC28FFF058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cxnSp>
        <p:nvCxnSpPr>
          <p:cNvPr id="3" name="Straight Connector 2">
            <a:extLst>
              <a:ext uri="{FF2B5EF4-FFF2-40B4-BE49-F238E27FC236}">
                <a16:creationId xmlns:a16="http://schemas.microsoft.com/office/drawing/2014/main" id="{D5221E82-99D3-12AE-A35E-A6960F835E88}"/>
              </a:ext>
            </a:extLst>
          </p:cNvPr>
          <p:cNvCxnSpPr>
            <a:cxnSpLocks/>
          </p:cNvCxnSpPr>
          <p:nvPr/>
        </p:nvCxnSpPr>
        <p:spPr>
          <a:xfrm>
            <a:off x="138479" y="504943"/>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B62B5B28-C6EF-426F-771D-887CBE505F55}"/>
              </a:ext>
            </a:extLst>
          </p:cNvPr>
          <p:cNvSpPr txBox="1"/>
          <p:nvPr/>
        </p:nvSpPr>
        <p:spPr>
          <a:xfrm>
            <a:off x="138479" y="935152"/>
            <a:ext cx="8132685" cy="2267287"/>
          </a:xfrm>
          <a:prstGeom prst="rect">
            <a:avLst/>
          </a:prstGeom>
          <a:noFill/>
        </p:spPr>
        <p:txBody>
          <a:bodyPr wrap="square" rtlCol="0">
            <a:spAutoFit/>
          </a:bodyPr>
          <a:lstStyle/>
          <a:p>
            <a:pPr marL="457200" indent="-457200">
              <a:lnSpc>
                <a:spcPct val="250000"/>
              </a:lnSpc>
              <a:buAutoNum type="arabicPeriod"/>
            </a:pPr>
            <a:r>
              <a:rPr lang="en-US" sz="2000"/>
              <a:t>Improving naming standardization through automation</a:t>
            </a:r>
          </a:p>
          <a:p>
            <a:pPr marL="457200" indent="-457200">
              <a:lnSpc>
                <a:spcPct val="250000"/>
              </a:lnSpc>
              <a:buAutoNum type="arabicPeriod"/>
            </a:pPr>
            <a:r>
              <a:rPr lang="en-US" sz="2000"/>
              <a:t>Improving package naming for better model selection and reuse</a:t>
            </a:r>
          </a:p>
          <a:p>
            <a:pPr marL="457200" indent="-457200">
              <a:lnSpc>
                <a:spcPct val="250000"/>
              </a:lnSpc>
              <a:buAutoNum type="arabicPeriod"/>
            </a:pPr>
            <a:r>
              <a:rPr lang="en-US" sz="2000"/>
              <a:t>Securing supply chain by leveraging naming information</a:t>
            </a:r>
          </a:p>
        </p:txBody>
      </p:sp>
    </p:spTree>
    <p:extLst>
      <p:ext uri="{BB962C8B-B14F-4D97-AF65-F5344CB8AC3E}">
        <p14:creationId xmlns:p14="http://schemas.microsoft.com/office/powerpoint/2010/main" val="675528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27CD5-9307-9195-4CDB-3E3790B6B01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6B1B6CA-4F79-672A-F01D-33921FBEE62C}"/>
              </a:ext>
            </a:extLst>
          </p:cNvPr>
          <p:cNvSpPr>
            <a:spLocks noGrp="1"/>
          </p:cNvSpPr>
          <p:nvPr>
            <p:ph type="title"/>
          </p:nvPr>
        </p:nvSpPr>
        <p:spPr>
          <a:xfrm>
            <a:off x="0" y="6600"/>
            <a:ext cx="8450036" cy="441774"/>
          </a:xfrm>
        </p:spPr>
        <p:txBody>
          <a:bodyPr>
            <a:normAutofit fontScale="90000"/>
          </a:bodyPr>
          <a:lstStyle/>
          <a:p>
            <a:r>
              <a:rPr lang="en-US"/>
              <a:t>Major Outcomes</a:t>
            </a:r>
          </a:p>
        </p:txBody>
      </p:sp>
      <p:sp>
        <p:nvSpPr>
          <p:cNvPr id="11" name="Content Placeholder 2">
            <a:extLst>
              <a:ext uri="{FF2B5EF4-FFF2-40B4-BE49-F238E27FC236}">
                <a16:creationId xmlns:a16="http://schemas.microsoft.com/office/drawing/2014/main" id="{38814B4F-8506-311F-3973-84501E18A021}"/>
              </a:ext>
            </a:extLst>
          </p:cNvPr>
          <p:cNvSpPr>
            <a:spLocks noGrp="1"/>
          </p:cNvSpPr>
          <p:nvPr>
            <p:ph idx="1"/>
          </p:nvPr>
        </p:nvSpPr>
        <p:spPr>
          <a:xfrm>
            <a:off x="-1" y="553914"/>
            <a:ext cx="9144001" cy="4589585"/>
          </a:xfrm>
        </p:spPr>
        <p:txBody>
          <a:bodyPr vert="horz" lIns="91440" tIns="45720" rIns="91440" bIns="45720" rtlCol="0" anchor="t">
            <a:normAutofit fontScale="62500" lnSpcReduction="20000"/>
          </a:bodyPr>
          <a:lstStyle/>
          <a:p>
            <a:pPr marL="0" indent="0">
              <a:buNone/>
            </a:pPr>
            <a:r>
              <a:rPr lang="en-US" sz="2100" b="1" u="sng">
                <a:latin typeface="Arial" panose="020B0604020202020204" pitchFamily="34" charset="0"/>
                <a:cs typeface="Arial" panose="020B0604020202020204" pitchFamily="34" charset="0"/>
              </a:rPr>
              <a:t>Tier 1 Publications</a:t>
            </a:r>
          </a:p>
          <a:p>
            <a:pPr marL="0" indent="0">
              <a:buNone/>
            </a:pPr>
            <a:r>
              <a:rPr lang="en-US" sz="1600">
                <a:latin typeface="Arial"/>
                <a:cs typeface="Arial"/>
              </a:rPr>
              <a:t>[1] </a:t>
            </a:r>
            <a:r>
              <a:rPr lang="en-US" sz="1600" b="1" u="sng">
                <a:latin typeface="Arial"/>
                <a:cs typeface="Arial"/>
              </a:rPr>
              <a:t>Jiang</a:t>
            </a:r>
            <a:r>
              <a:rPr lang="en-US" sz="1600">
                <a:latin typeface="Arial"/>
                <a:cs typeface="Arial"/>
              </a:rPr>
              <a:t>, Synovic, Hyatt, Schorlemmer, Sethi, Lu, </a:t>
            </a:r>
            <a:r>
              <a:rPr lang="en-US" sz="1600" err="1">
                <a:latin typeface="Arial"/>
                <a:cs typeface="Arial"/>
              </a:rPr>
              <a:t>Thiruvathukal</a:t>
            </a:r>
            <a:r>
              <a:rPr lang="en-US" sz="1600">
                <a:latin typeface="Arial"/>
                <a:cs typeface="Arial"/>
              </a:rPr>
              <a:t>, and Davis. An Empirical Study of Pre-Trained Model Reuse in the Hugging Face Deep Learning Model Registry. Proceedings of the ACM/IEEE 45th International Conference on Software Engineering (</a:t>
            </a:r>
            <a:r>
              <a:rPr lang="en-US" sz="1600" b="1">
                <a:latin typeface="Arial"/>
                <a:cs typeface="Arial"/>
              </a:rPr>
              <a:t>ICSE’23</a:t>
            </a:r>
            <a:r>
              <a:rPr lang="en-US" sz="1600">
                <a:latin typeface="Arial"/>
                <a:cs typeface="Arial"/>
              </a:rPr>
              <a:t>). 13 pages</a:t>
            </a:r>
          </a:p>
          <a:p>
            <a:pPr marL="0" indent="0">
              <a:buNone/>
            </a:pPr>
            <a:r>
              <a:rPr lang="en-US" sz="1600">
                <a:latin typeface="Arial"/>
                <a:cs typeface="Arial"/>
              </a:rPr>
              <a:t>[2] </a:t>
            </a:r>
            <a:r>
              <a:rPr lang="en-US" sz="1600" b="1" u="sng">
                <a:latin typeface="Arial"/>
                <a:cs typeface="Arial"/>
              </a:rPr>
              <a:t>Jiang</a:t>
            </a:r>
            <a:r>
              <a:rPr lang="en-US" sz="1600">
                <a:latin typeface="Arial"/>
                <a:cs typeface="Arial"/>
              </a:rPr>
              <a:t>, Banna, Vivek, Goel, Synovic, Klingensmith, </a:t>
            </a:r>
            <a:r>
              <a:rPr lang="en-US" sz="1600" err="1">
                <a:latin typeface="Arial"/>
                <a:cs typeface="Arial"/>
              </a:rPr>
              <a:t>Thiruvathukal</a:t>
            </a:r>
            <a:r>
              <a:rPr lang="en-US" sz="1600">
                <a:latin typeface="Arial"/>
                <a:cs typeface="Arial"/>
              </a:rPr>
              <a:t>, and Davis. Challenges and Practices of Deep Learning Model Reengineering: A Case Study on Computer Vision. Empirical Software Engineering (</a:t>
            </a:r>
            <a:r>
              <a:rPr lang="en-US" sz="1600" b="1">
                <a:latin typeface="Arial"/>
                <a:cs typeface="Arial"/>
              </a:rPr>
              <a:t>EMSE’24</a:t>
            </a:r>
            <a:r>
              <a:rPr lang="en-US" sz="1600">
                <a:latin typeface="Arial"/>
                <a:cs typeface="Arial"/>
              </a:rPr>
              <a:t>). 63 pages.</a:t>
            </a:r>
          </a:p>
          <a:p>
            <a:pPr marL="0" indent="0">
              <a:buNone/>
            </a:pPr>
            <a:r>
              <a:rPr lang="en-US" sz="1600">
                <a:latin typeface="Arial"/>
                <a:cs typeface="Arial"/>
              </a:rPr>
              <a:t>[3] </a:t>
            </a:r>
            <a:r>
              <a:rPr lang="en-US" sz="1600" b="1" u="sng">
                <a:latin typeface="Arial"/>
                <a:cs typeface="Arial"/>
              </a:rPr>
              <a:t>Jiang</a:t>
            </a:r>
            <a:r>
              <a:rPr lang="en-US" sz="1600">
                <a:latin typeface="Arial"/>
                <a:cs typeface="Arial"/>
              </a:rPr>
              <a:t>, Kim, Cheung, Kim, </a:t>
            </a:r>
            <a:r>
              <a:rPr lang="en-US" sz="1600" err="1">
                <a:latin typeface="Arial"/>
                <a:cs typeface="Arial"/>
              </a:rPr>
              <a:t>Thiruvathukal</a:t>
            </a:r>
            <a:r>
              <a:rPr lang="en-US" sz="1600">
                <a:latin typeface="Arial"/>
                <a:cs typeface="Arial"/>
              </a:rPr>
              <a:t>, and Davis. “I see models being a whole other thing”: An Empirical Study of Pre-Trained Model Naming Conventions and A Tool for Enhancing Naming Consistency. (</a:t>
            </a:r>
            <a:r>
              <a:rPr lang="en-US" sz="1600" b="1" err="1">
                <a:latin typeface="Arial"/>
                <a:cs typeface="Arial"/>
              </a:rPr>
              <a:t>Revised&amp;Resubmitted</a:t>
            </a:r>
            <a:r>
              <a:rPr lang="en-US" sz="1600" b="1">
                <a:latin typeface="Arial"/>
                <a:cs typeface="Arial"/>
              </a:rPr>
              <a:t> to EMSE’25</a:t>
            </a:r>
            <a:r>
              <a:rPr lang="en-US" sz="1600">
                <a:latin typeface="Arial"/>
                <a:cs typeface="Arial"/>
              </a:rPr>
              <a:t>). 67 pages.</a:t>
            </a:r>
          </a:p>
          <a:p>
            <a:pPr marL="0" indent="0">
              <a:buNone/>
            </a:pPr>
            <a:r>
              <a:rPr lang="en-US" sz="1600">
                <a:latin typeface="Arial"/>
                <a:cs typeface="Arial"/>
              </a:rPr>
              <a:t>[4] </a:t>
            </a:r>
            <a:r>
              <a:rPr lang="en-US" sz="1600" b="1" u="sng">
                <a:latin typeface="Arial"/>
                <a:cs typeface="Arial"/>
              </a:rPr>
              <a:t>Jiang</a:t>
            </a:r>
            <a:r>
              <a:rPr lang="en-US" sz="1600">
                <a:latin typeface="Arial"/>
                <a:cs typeface="Arial"/>
              </a:rPr>
              <a:t>, </a:t>
            </a:r>
            <a:r>
              <a:rPr lang="en-US" sz="1600" b="0" i="0">
                <a:effectLst/>
                <a:latin typeface="Arial"/>
                <a:cs typeface="Arial"/>
              </a:rPr>
              <a:t>Ç</a:t>
            </a:r>
            <a:r>
              <a:rPr lang="en-US" sz="1600">
                <a:latin typeface="Arial"/>
                <a:cs typeface="Arial"/>
              </a:rPr>
              <a:t>akar, Lysenko, and Davis. </a:t>
            </a:r>
            <a:r>
              <a:rPr lang="en-US" sz="1600" err="1">
                <a:latin typeface="Arial"/>
                <a:cs typeface="Arial"/>
              </a:rPr>
              <a:t>ConfuGuard</a:t>
            </a:r>
            <a:r>
              <a:rPr lang="en-US" sz="1600">
                <a:latin typeface="Arial"/>
                <a:cs typeface="Arial"/>
              </a:rPr>
              <a:t>: Using Metadata to Detect Active and Stealthy Package Confusion Attacks Accurately and at Scale. </a:t>
            </a:r>
            <a:r>
              <a:rPr lang="en-US" sz="1600" err="1">
                <a:latin typeface="Arial"/>
                <a:cs typeface="Arial"/>
              </a:rPr>
              <a:t>arXiv</a:t>
            </a:r>
            <a:r>
              <a:rPr lang="en-US" sz="1600">
                <a:latin typeface="Arial"/>
                <a:cs typeface="Arial"/>
              </a:rPr>
              <a:t> (</a:t>
            </a:r>
            <a:r>
              <a:rPr lang="en-US" sz="1600" b="1">
                <a:latin typeface="Arial"/>
                <a:cs typeface="Arial"/>
              </a:rPr>
              <a:t>Under review at ICSE’26</a:t>
            </a:r>
            <a:r>
              <a:rPr lang="en-US" sz="1600">
                <a:latin typeface="Arial"/>
                <a:cs typeface="Arial"/>
              </a:rPr>
              <a:t>), 12 pages.</a:t>
            </a:r>
          </a:p>
          <a:p>
            <a:pPr marL="0" indent="0">
              <a:spcBef>
                <a:spcPts val="1350"/>
              </a:spcBef>
              <a:buNone/>
            </a:pPr>
            <a:r>
              <a:rPr lang="en-US" sz="2100" b="1" u="sng">
                <a:latin typeface="Arial" panose="020B0604020202020204" pitchFamily="34" charset="0"/>
                <a:cs typeface="Arial" panose="020B0604020202020204" pitchFamily="34" charset="0"/>
              </a:rPr>
              <a:t>Tier 2 Publications</a:t>
            </a:r>
          </a:p>
          <a:p>
            <a:pPr marL="0" indent="0">
              <a:buNone/>
            </a:pPr>
            <a:r>
              <a:rPr lang="en-US" sz="1600">
                <a:latin typeface="Arial"/>
                <a:cs typeface="Arial"/>
              </a:rPr>
              <a:t>[5] </a:t>
            </a:r>
            <a:r>
              <a:rPr lang="en-US" sz="1600" b="1" u="sng">
                <a:latin typeface="Arial"/>
                <a:cs typeface="Arial"/>
              </a:rPr>
              <a:t>Jiang</a:t>
            </a:r>
            <a:r>
              <a:rPr lang="en-US" sz="1600">
                <a:latin typeface="Arial"/>
                <a:cs typeface="Arial"/>
              </a:rPr>
              <a:t>, Yasmin, Jones, Synovic, Kuo, Bielanski, Yuan, </a:t>
            </a:r>
            <a:r>
              <a:rPr lang="en-US" sz="1600" err="1">
                <a:latin typeface="Arial"/>
                <a:cs typeface="Arial"/>
              </a:rPr>
              <a:t>Thiruvathukal</a:t>
            </a:r>
            <a:r>
              <a:rPr lang="en-US" sz="1600">
                <a:latin typeface="Arial"/>
                <a:cs typeface="Arial"/>
              </a:rPr>
              <a:t>, and Davis. </a:t>
            </a:r>
            <a:r>
              <a:rPr lang="en-US" sz="1600" err="1">
                <a:latin typeface="Arial"/>
                <a:cs typeface="Arial"/>
              </a:rPr>
              <a:t>PeaTMOSS</a:t>
            </a:r>
            <a:r>
              <a:rPr lang="en-US" sz="1600">
                <a:latin typeface="Arial"/>
                <a:cs typeface="Arial"/>
              </a:rPr>
              <a:t>: Mining Pre-Trained Models in Open-Source Software. Proceedings of the 21th Annual Conference on Mining Software Repositories (</a:t>
            </a:r>
            <a:r>
              <a:rPr lang="en-US" sz="1600" b="1">
                <a:latin typeface="Arial"/>
                <a:cs typeface="Arial"/>
              </a:rPr>
              <a:t>MSR’24</a:t>
            </a:r>
            <a:r>
              <a:rPr lang="en-US" sz="1600">
                <a:latin typeface="Arial"/>
                <a:cs typeface="Arial"/>
              </a:rPr>
              <a:t>). 13 pages.</a:t>
            </a:r>
          </a:p>
          <a:p>
            <a:pPr marL="0" indent="0">
              <a:spcBef>
                <a:spcPts val="1350"/>
              </a:spcBef>
              <a:buNone/>
            </a:pPr>
            <a:r>
              <a:rPr lang="en-US" sz="2100" b="1" u="sng">
                <a:latin typeface="Arial" panose="020B0604020202020204" pitchFamily="34" charset="0"/>
                <a:cs typeface="Arial" panose="020B0604020202020204" pitchFamily="34" charset="0"/>
              </a:rPr>
              <a:t>Tier 3 Publications</a:t>
            </a:r>
          </a:p>
          <a:p>
            <a:pPr marL="0" indent="0">
              <a:buNone/>
            </a:pPr>
            <a:r>
              <a:rPr lang="en-US" sz="1600">
                <a:latin typeface="Arial"/>
                <a:cs typeface="Arial"/>
              </a:rPr>
              <a:t>[6] </a:t>
            </a:r>
            <a:r>
              <a:rPr lang="en-US" sz="1600" b="1" u="sng">
                <a:latin typeface="Arial"/>
                <a:cs typeface="Arial"/>
              </a:rPr>
              <a:t>Jiang</a:t>
            </a:r>
            <a:r>
              <a:rPr lang="en-US" sz="1600">
                <a:latin typeface="Arial"/>
                <a:cs typeface="Arial"/>
              </a:rPr>
              <a:t>, Synovic, </a:t>
            </a:r>
            <a:r>
              <a:rPr lang="en-US" sz="1600" err="1">
                <a:latin typeface="Arial"/>
                <a:cs typeface="Arial"/>
              </a:rPr>
              <a:t>Jajal</a:t>
            </a:r>
            <a:r>
              <a:rPr lang="en-US" sz="1600">
                <a:latin typeface="Arial"/>
                <a:cs typeface="Arial"/>
              </a:rPr>
              <a:t>, Schorlemmer, Tewari, Pareek, </a:t>
            </a:r>
            <a:r>
              <a:rPr lang="en-US" sz="1600" err="1">
                <a:latin typeface="Arial"/>
                <a:cs typeface="Arial"/>
              </a:rPr>
              <a:t>Thiruvathukal</a:t>
            </a:r>
            <a:r>
              <a:rPr lang="en-US" sz="1600">
                <a:latin typeface="Arial"/>
                <a:cs typeface="Arial"/>
              </a:rPr>
              <a:t>, and Davis. </a:t>
            </a:r>
            <a:r>
              <a:rPr lang="en-US" sz="1600" err="1">
                <a:latin typeface="Arial"/>
                <a:cs typeface="Arial"/>
              </a:rPr>
              <a:t>PTMTorrent</a:t>
            </a:r>
            <a:r>
              <a:rPr lang="en-US" sz="1600">
                <a:latin typeface="Arial"/>
                <a:cs typeface="Arial"/>
              </a:rPr>
              <a:t>: A Dataset for Mining Open-source Pre-trained Model Packages. Proceedings of the 20th Annual Conference on Mining Software Repositories — Data and Tool Showcase Track (</a:t>
            </a:r>
            <a:r>
              <a:rPr lang="en-US" sz="1600" b="1">
                <a:latin typeface="Arial"/>
                <a:cs typeface="Arial"/>
              </a:rPr>
              <a:t>MSR-Dataset’23</a:t>
            </a:r>
            <a:r>
              <a:rPr lang="en-US" sz="1600">
                <a:latin typeface="Arial"/>
                <a:cs typeface="Arial"/>
              </a:rPr>
              <a:t>). 5 pages.</a:t>
            </a:r>
          </a:p>
          <a:p>
            <a:pPr marL="0" indent="0">
              <a:lnSpc>
                <a:spcPct val="170000"/>
              </a:lnSpc>
              <a:buNone/>
            </a:pPr>
            <a:r>
              <a:rPr lang="en-US" sz="2100" b="1" u="sng">
                <a:latin typeface="Arial" panose="020B0604020202020204" pitchFamily="34" charset="0"/>
                <a:cs typeface="Arial" panose="020B0604020202020204" pitchFamily="34" charset="0"/>
              </a:rPr>
              <a:t>Workshop Publications</a:t>
            </a:r>
          </a:p>
          <a:p>
            <a:pPr marL="0" indent="0">
              <a:buNone/>
            </a:pPr>
            <a:r>
              <a:rPr lang="en-US" sz="1600">
                <a:latin typeface="Arial"/>
                <a:cs typeface="Arial"/>
              </a:rPr>
              <a:t>[7] </a:t>
            </a:r>
            <a:r>
              <a:rPr lang="en-US" sz="1600" b="1" u="sng">
                <a:latin typeface="Arial"/>
                <a:cs typeface="Arial"/>
              </a:rPr>
              <a:t>Jiang</a:t>
            </a:r>
            <a:r>
              <a:rPr lang="en-US" sz="1600">
                <a:latin typeface="Arial"/>
                <a:cs typeface="Arial"/>
              </a:rPr>
              <a:t>, Synovic, Sethi, </a:t>
            </a:r>
            <a:r>
              <a:rPr lang="en-US" sz="1600" err="1">
                <a:latin typeface="Arial"/>
                <a:cs typeface="Arial"/>
              </a:rPr>
              <a:t>Indarapu</a:t>
            </a:r>
            <a:r>
              <a:rPr lang="en-US" sz="1600">
                <a:latin typeface="Arial"/>
                <a:cs typeface="Arial"/>
              </a:rPr>
              <a:t>, Hyatt, Schorlemmer, </a:t>
            </a:r>
            <a:r>
              <a:rPr lang="en-US" sz="1600" err="1">
                <a:latin typeface="Arial"/>
                <a:cs typeface="Arial"/>
              </a:rPr>
              <a:t>Thiruvathukal</a:t>
            </a:r>
            <a:r>
              <a:rPr lang="en-US" sz="1600">
                <a:latin typeface="Arial"/>
                <a:cs typeface="Arial"/>
              </a:rPr>
              <a:t>, and Davis. An Empirical Study of Artifacts and Security Risks in the Pre-trained Model Supply Chain. Proceedings of the 1st ACM Workshop on Software Supply Chain Offensive Research and Ecosystem Defenses (</a:t>
            </a:r>
            <a:r>
              <a:rPr lang="en-US" sz="1600" b="1">
                <a:latin typeface="Arial"/>
                <a:cs typeface="Arial"/>
              </a:rPr>
              <a:t>SCORED’22</a:t>
            </a:r>
            <a:r>
              <a:rPr lang="en-US" sz="1600">
                <a:latin typeface="Arial"/>
                <a:cs typeface="Arial"/>
              </a:rPr>
              <a:t>). 10 pages.</a:t>
            </a:r>
          </a:p>
          <a:p>
            <a:pPr marL="0" indent="0">
              <a:lnSpc>
                <a:spcPct val="170000"/>
              </a:lnSpc>
              <a:buNone/>
            </a:pPr>
            <a:r>
              <a:rPr lang="en-US" sz="2100" b="1" u="sng">
                <a:latin typeface="Arial" panose="020B0604020202020204" pitchFamily="34" charset="0"/>
                <a:cs typeface="Arial" panose="020B0604020202020204" pitchFamily="34" charset="0"/>
              </a:rPr>
              <a:t>Patents</a:t>
            </a:r>
          </a:p>
          <a:p>
            <a:pPr marL="0" indent="0">
              <a:buNone/>
            </a:pPr>
            <a:r>
              <a:rPr lang="en-US" sz="1600">
                <a:latin typeface="Arial"/>
                <a:cs typeface="Arial"/>
              </a:rPr>
              <a:t>[8] </a:t>
            </a:r>
            <a:r>
              <a:rPr lang="en-US" sz="1600" err="1">
                <a:latin typeface="Arial"/>
                <a:cs typeface="Arial"/>
              </a:rPr>
              <a:t>Aboukhadijeh</a:t>
            </a:r>
            <a:r>
              <a:rPr lang="en-US" sz="1600">
                <a:latin typeface="Arial"/>
                <a:cs typeface="Arial"/>
              </a:rPr>
              <a:t>, Lysenko, </a:t>
            </a:r>
            <a:r>
              <a:rPr lang="en-US" sz="1600" b="1" u="sng">
                <a:latin typeface="Arial"/>
                <a:cs typeface="Arial"/>
              </a:rPr>
              <a:t>Jiang</a:t>
            </a:r>
            <a:r>
              <a:rPr lang="en-US" sz="1600">
                <a:latin typeface="Arial"/>
                <a:cs typeface="Arial"/>
              </a:rPr>
              <a:t>. </a:t>
            </a:r>
            <a:r>
              <a:rPr lang="en-US" sz="1600" err="1">
                <a:latin typeface="Arial"/>
                <a:cs typeface="Arial"/>
              </a:rPr>
              <a:t>Typosquatting</a:t>
            </a:r>
            <a:r>
              <a:rPr lang="en-US" sz="1600">
                <a:latin typeface="Arial"/>
                <a:cs typeface="Arial"/>
              </a:rPr>
              <a:t> in Six Public Software Package Registries: Detection, Analysis, and Optimization. Socket, U.S. Provisional Patent Application No. 63/722,005. Filed Nov. 18, 2024.</a:t>
            </a:r>
          </a:p>
          <a:p>
            <a:pPr marL="0" indent="0">
              <a:buNone/>
            </a:pPr>
            <a:r>
              <a:rPr lang="en-US" sz="1600">
                <a:latin typeface="Arial"/>
                <a:cs typeface="Arial"/>
              </a:rPr>
              <a:t>[9] </a:t>
            </a:r>
            <a:r>
              <a:rPr lang="en-US" sz="1600" b="1" u="sng">
                <a:latin typeface="Arial"/>
                <a:cs typeface="Arial"/>
              </a:rPr>
              <a:t>Jiang</a:t>
            </a:r>
            <a:r>
              <a:rPr lang="en-US" sz="1600">
                <a:latin typeface="Arial"/>
                <a:cs typeface="Arial"/>
              </a:rPr>
              <a:t>, Kim, Cheung, Kim, Davis. A method for identifying naming mismatches in neural networks based on their architectural properties. PRF Ref. No. 70909. In preparation for US patent. 2025.</a:t>
            </a:r>
          </a:p>
        </p:txBody>
      </p:sp>
      <p:cxnSp>
        <p:nvCxnSpPr>
          <p:cNvPr id="2" name="Straight Connector 1">
            <a:extLst>
              <a:ext uri="{FF2B5EF4-FFF2-40B4-BE49-F238E27FC236}">
                <a16:creationId xmlns:a16="http://schemas.microsoft.com/office/drawing/2014/main" id="{428731E7-69F1-6825-BF6A-9FB8FCEE2BB1}"/>
              </a:ext>
            </a:extLst>
          </p:cNvPr>
          <p:cNvCxnSpPr>
            <a:cxnSpLocks/>
          </p:cNvCxnSpPr>
          <p:nvPr/>
        </p:nvCxnSpPr>
        <p:spPr>
          <a:xfrm>
            <a:off x="138479" y="448374"/>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BD11393B-B317-A0B3-B759-31F9F3062902}"/>
              </a:ext>
            </a:extLst>
          </p:cNvPr>
          <p:cNvSpPr>
            <a:spLocks noGrp="1"/>
          </p:cNvSpPr>
          <p:nvPr>
            <p:ph type="sldNum" sz="quarter" idx="12"/>
          </p:nvPr>
        </p:nvSpPr>
        <p:spPr/>
        <p:txBody>
          <a:bodyPr/>
          <a:lstStyle/>
          <a:p>
            <a:endParaRPr lang="en-US"/>
          </a:p>
        </p:txBody>
      </p:sp>
      <p:sp>
        <p:nvSpPr>
          <p:cNvPr id="5" name="Slide Number Placeholder 1">
            <a:extLst>
              <a:ext uri="{FF2B5EF4-FFF2-40B4-BE49-F238E27FC236}">
                <a16:creationId xmlns:a16="http://schemas.microsoft.com/office/drawing/2014/main" id="{AF1C809B-E2C7-E752-A254-22628EA1C0C5}"/>
              </a:ext>
            </a:extLst>
          </p:cNvPr>
          <p:cNvSpPr txBox="1">
            <a:spLocks/>
          </p:cNvSpPr>
          <p:nvPr/>
        </p:nvSpPr>
        <p:spPr>
          <a:xfrm>
            <a:off x="8595300" y="4749900"/>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6</a:t>
            </a:fld>
            <a:endParaRPr lang="en"/>
          </a:p>
        </p:txBody>
      </p:sp>
    </p:spTree>
    <p:extLst>
      <p:ext uri="{BB962C8B-B14F-4D97-AF65-F5344CB8AC3E}">
        <p14:creationId xmlns:p14="http://schemas.microsoft.com/office/powerpoint/2010/main" val="2131476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55962F80-38BE-01EA-CEF1-65D7BEC462C0}"/>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BF754BAC-8E13-D388-FE7D-D2A9BCE31A26}"/>
              </a:ext>
            </a:extLst>
          </p:cNvPr>
          <p:cNvSpPr txBox="1">
            <a:spLocks noGrp="1"/>
          </p:cNvSpPr>
          <p:nvPr>
            <p:ph type="title"/>
          </p:nvPr>
        </p:nvSpPr>
        <p:spPr>
          <a:xfrm>
            <a:off x="234332" y="106489"/>
            <a:ext cx="8450036" cy="441774"/>
          </a:xfrm>
        </p:spPr>
        <p:txBody>
          <a:bodyPr spcFirstLastPara="1" vert="horz" lIns="91440" tIns="45720" rIns="91440" bIns="45720" rtlCol="0" anchor="ctr" anchorCtr="0">
            <a:noAutofit/>
          </a:bodyPr>
          <a:lstStyle/>
          <a:p>
            <a:pPr>
              <a:lnSpc>
                <a:spcPct val="150000"/>
              </a:lnSpc>
              <a:spcBef>
                <a:spcPts val="0"/>
              </a:spcBef>
              <a:buClr>
                <a:schemeClr val="dk1"/>
              </a:buClr>
              <a:buSzPts val="1100"/>
            </a:pPr>
            <a:r>
              <a:rPr lang="en-US" sz="3000">
                <a:solidFill>
                  <a:schemeClr val="dk1"/>
                </a:solidFill>
              </a:rPr>
              <a:t>Takeaway Message</a:t>
            </a:r>
          </a:p>
        </p:txBody>
      </p:sp>
      <p:sp>
        <p:nvSpPr>
          <p:cNvPr id="6" name="TextBox 5">
            <a:extLst>
              <a:ext uri="{FF2B5EF4-FFF2-40B4-BE49-F238E27FC236}">
                <a16:creationId xmlns:a16="http://schemas.microsoft.com/office/drawing/2014/main" id="{152BCA18-3E3F-9D0C-2FE9-E8E4E643DBD7}"/>
              </a:ext>
            </a:extLst>
          </p:cNvPr>
          <p:cNvSpPr txBox="1"/>
          <p:nvPr/>
        </p:nvSpPr>
        <p:spPr>
          <a:xfrm>
            <a:off x="138479" y="808037"/>
            <a:ext cx="5767021" cy="3292754"/>
          </a:xfrm>
          <a:prstGeom prst="rect">
            <a:avLst/>
          </a:prstGeom>
        </p:spPr>
        <p:txBody>
          <a:bodyPr vert="horz" lIns="91440" tIns="45720" rIns="91440" bIns="45720" rtlCol="0" anchor="t">
            <a:normAutofit/>
          </a:bodyPr>
          <a:lstStyle/>
          <a:p>
            <a:pPr marL="0" lvl="1" defTabSz="685800">
              <a:lnSpc>
                <a:spcPct val="90000"/>
              </a:lnSpc>
              <a:spcBef>
                <a:spcPts val="750"/>
              </a:spcBef>
              <a:buClr>
                <a:srgbClr val="000000"/>
              </a:buClr>
              <a:buSzPts val="2400"/>
            </a:pPr>
            <a:r>
              <a:rPr lang="en-US" sz="2000">
                <a:latin typeface="Acumin Pro"/>
                <a:cs typeface="Acumin Pro"/>
              </a:rPr>
              <a:t>Traditional software names prioritize </a:t>
            </a:r>
            <a:r>
              <a:rPr lang="en-US" sz="2000" i="1" u="sng">
                <a:latin typeface="Acumin Pro"/>
                <a:cs typeface="Acumin Pro"/>
              </a:rPr>
              <a:t>simplicity </a:t>
            </a:r>
            <a:r>
              <a:rPr lang="en-US" sz="2000">
                <a:latin typeface="Acumin Pro"/>
                <a:cs typeface="Acumin Pro"/>
              </a:rPr>
              <a:t>or </a:t>
            </a:r>
            <a:r>
              <a:rPr lang="en-US" sz="2000" i="1" u="sng">
                <a:latin typeface="Acumin Pro"/>
                <a:cs typeface="Acumin Pro"/>
              </a:rPr>
              <a:t>branding</a:t>
            </a:r>
            <a:r>
              <a:rPr lang="en-US" sz="2000">
                <a:latin typeface="Acumin Pro"/>
                <a:cs typeface="Acumin Pro"/>
              </a:rPr>
              <a:t>;</a:t>
            </a:r>
          </a:p>
          <a:p>
            <a:pPr marL="0" lvl="1" defTabSz="685800">
              <a:lnSpc>
                <a:spcPct val="90000"/>
              </a:lnSpc>
              <a:spcBef>
                <a:spcPts val="1950"/>
              </a:spcBef>
              <a:buClr>
                <a:srgbClr val="000000"/>
              </a:buClr>
              <a:buSzPts val="2400"/>
            </a:pPr>
            <a:r>
              <a:rPr lang="en-US" sz="2000">
                <a:latin typeface="Acumin Pro"/>
                <a:cs typeface="Acumin Pro"/>
              </a:rPr>
              <a:t>PTM names encode </a:t>
            </a:r>
            <a:r>
              <a:rPr lang="en-US" sz="2000" u="sng">
                <a:latin typeface="Acumin Pro"/>
                <a:cs typeface="Acumin Pro"/>
              </a:rPr>
              <a:t>meaningful architectural </a:t>
            </a:r>
            <a:r>
              <a:rPr lang="en-US" sz="2000">
                <a:latin typeface="Acumin Pro"/>
                <a:cs typeface="Acumin Pro"/>
              </a:rPr>
              <a:t>and </a:t>
            </a:r>
            <a:r>
              <a:rPr lang="en-US" sz="2000" u="sng">
                <a:latin typeface="Acumin Pro"/>
                <a:cs typeface="Acumin Pro"/>
              </a:rPr>
              <a:t>functional</a:t>
            </a:r>
            <a:r>
              <a:rPr lang="en-US" sz="2000">
                <a:latin typeface="Acumin Pro"/>
                <a:cs typeface="Acumin Pro"/>
              </a:rPr>
              <a:t> details</a:t>
            </a:r>
          </a:p>
          <a:p>
            <a:pPr marL="0" lvl="1" defTabSz="685800">
              <a:lnSpc>
                <a:spcPct val="90000"/>
              </a:lnSpc>
              <a:spcBef>
                <a:spcPts val="750"/>
              </a:spcBef>
              <a:buClr>
                <a:srgbClr val="000000"/>
              </a:buClr>
              <a:buSzPts val="2400"/>
            </a:pPr>
            <a:r>
              <a:rPr lang="en-US" sz="2000">
                <a:latin typeface="Acumin Pro"/>
                <a:cs typeface="Acumin Pro"/>
              </a:rPr>
              <a:t>   </a:t>
            </a:r>
            <a:r>
              <a:rPr lang="en-US" sz="2000" i="1">
                <a:latin typeface="Acumin Pro"/>
                <a:cs typeface="Acumin Pro"/>
              </a:rPr>
              <a:t>-- more like a hardware spec sheet</a:t>
            </a:r>
          </a:p>
        </p:txBody>
      </p:sp>
      <p:sp>
        <p:nvSpPr>
          <p:cNvPr id="4" name="TextBox 3">
            <a:extLst>
              <a:ext uri="{FF2B5EF4-FFF2-40B4-BE49-F238E27FC236}">
                <a16:creationId xmlns:a16="http://schemas.microsoft.com/office/drawing/2014/main" id="{74705FC6-94DE-03F1-DAD8-3C21E7CA2BC4}"/>
              </a:ext>
            </a:extLst>
          </p:cNvPr>
          <p:cNvSpPr txBox="1"/>
          <p:nvPr/>
        </p:nvSpPr>
        <p:spPr>
          <a:xfrm>
            <a:off x="342900" y="715718"/>
            <a:ext cx="8458200" cy="274320"/>
          </a:xfrm>
          <a:prstGeom prst="rect">
            <a:avLst/>
          </a:prstGeom>
        </p:spPr>
        <p:txBody>
          <a:bodyPr vert="horz" lIns="91440" tIns="45720" rIns="91440" bIns="45720" rtlCol="0">
            <a:normAutofit/>
          </a:bodyPr>
          <a:lstStyle/>
          <a:p>
            <a:pPr marR="0" defTabSz="685800">
              <a:lnSpc>
                <a:spcPct val="90000"/>
              </a:lnSpc>
              <a:spcBef>
                <a:spcPts val="750"/>
              </a:spcBef>
              <a:spcAft>
                <a:spcPts val="0"/>
              </a:spcAft>
              <a:buClr>
                <a:srgbClr val="000000"/>
              </a:buClr>
              <a:buSzPts val="2400"/>
            </a:pPr>
            <a:endParaRPr lang="en-US" sz="1300" b="1" i="0" strike="noStrike" kern="1200" cap="none" baseline="0">
              <a:solidFill>
                <a:schemeClr val="accent4">
                  <a:lumMod val="65000"/>
                </a:schemeClr>
              </a:solidFill>
              <a:latin typeface="Acumin Pro Condensed Semibold" panose="020B0506020202020204" pitchFamily="34" charset="77"/>
              <a:ea typeface="+mn-ea"/>
              <a:cs typeface="+mn-cs"/>
            </a:endParaRPr>
          </a:p>
        </p:txBody>
      </p:sp>
      <p:sp>
        <p:nvSpPr>
          <p:cNvPr id="2" name="Slide Number Placeholder 1" hidden="1">
            <a:extLst>
              <a:ext uri="{FF2B5EF4-FFF2-40B4-BE49-F238E27FC236}">
                <a16:creationId xmlns:a16="http://schemas.microsoft.com/office/drawing/2014/main" id="{0EAB6720-454D-1518-DA51-6EE5BCDDDFAE}"/>
              </a:ext>
            </a:extLst>
          </p:cNvPr>
          <p:cNvSpPr>
            <a:spLocks noGrp="1"/>
          </p:cNvSpPr>
          <p:nvPr>
            <p:ph type="sldNum" idx="4294967295"/>
          </p:nvPr>
        </p:nvSpPr>
        <p:spPr>
          <a:xfrm>
            <a:off x="8361860" y="4843130"/>
            <a:ext cx="365760" cy="274320"/>
          </a:xfrm>
          <a:prstGeom prst="ellipse">
            <a:avLst/>
          </a:prstGeom>
        </p:spPr>
        <p:txBody>
          <a:bodyPr/>
          <a:lstStyle/>
          <a:p>
            <a:pPr marL="0" lvl="0" indent="0" algn="ctr" rtl="0">
              <a:spcBef>
                <a:spcPts val="0"/>
              </a:spcBef>
              <a:spcAft>
                <a:spcPts val="600"/>
              </a:spcAft>
              <a:buNone/>
            </a:pPr>
            <a:fld id="{00000000-1234-1234-1234-123412341234}" type="slidenum">
              <a:rPr lang="en-US" smtClean="0"/>
              <a:pPr marL="0" lvl="0" indent="0" algn="ctr" rtl="0">
                <a:spcBef>
                  <a:spcPts val="0"/>
                </a:spcBef>
                <a:spcAft>
                  <a:spcPts val="600"/>
                </a:spcAft>
                <a:buNone/>
              </a:pPr>
              <a:t>60</a:t>
            </a:fld>
            <a:endParaRPr lang="en-US"/>
          </a:p>
        </p:txBody>
      </p:sp>
      <p:cxnSp>
        <p:nvCxnSpPr>
          <p:cNvPr id="10" name="Straight Connector 9">
            <a:extLst>
              <a:ext uri="{FF2B5EF4-FFF2-40B4-BE49-F238E27FC236}">
                <a16:creationId xmlns:a16="http://schemas.microsoft.com/office/drawing/2014/main" id="{910007B8-8F0C-5B9D-5049-82C8A4DC5687}"/>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descr="A group of people holding a sign&#10;&#10;AI-generated content may be incorrect.">
            <a:extLst>
              <a:ext uri="{FF2B5EF4-FFF2-40B4-BE49-F238E27FC236}">
                <a16:creationId xmlns:a16="http://schemas.microsoft.com/office/drawing/2014/main" id="{021E8892-B948-5509-B29B-DA67BCC09A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43395" y="2891974"/>
            <a:ext cx="1783643" cy="1611867"/>
          </a:xfrm>
          <a:prstGeom prst="rect">
            <a:avLst/>
          </a:prstGeom>
        </p:spPr>
      </p:pic>
      <p:sp>
        <p:nvSpPr>
          <p:cNvPr id="7" name="TextBox 6">
            <a:extLst>
              <a:ext uri="{FF2B5EF4-FFF2-40B4-BE49-F238E27FC236}">
                <a16:creationId xmlns:a16="http://schemas.microsoft.com/office/drawing/2014/main" id="{64F0F76E-67A3-47BA-90DB-1755B6782C04}"/>
              </a:ext>
            </a:extLst>
          </p:cNvPr>
          <p:cNvSpPr txBox="1"/>
          <p:nvPr/>
        </p:nvSpPr>
        <p:spPr>
          <a:xfrm>
            <a:off x="6533125" y="104270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8" name="TextBox 7">
            <a:extLst>
              <a:ext uri="{FF2B5EF4-FFF2-40B4-BE49-F238E27FC236}">
                <a16:creationId xmlns:a16="http://schemas.microsoft.com/office/drawing/2014/main" id="{2C300580-7E5C-4BD8-B68C-A62AB0705D9A}"/>
              </a:ext>
            </a:extLst>
          </p:cNvPr>
          <p:cNvSpPr txBox="1"/>
          <p:nvPr/>
        </p:nvSpPr>
        <p:spPr>
          <a:xfrm>
            <a:off x="6533127" y="194194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9" name="Down Arrow 8">
            <a:extLst>
              <a:ext uri="{FF2B5EF4-FFF2-40B4-BE49-F238E27FC236}">
                <a16:creationId xmlns:a16="http://schemas.microsoft.com/office/drawing/2014/main" id="{B4427C7E-57ED-51EA-19CA-545C03C31080}"/>
              </a:ext>
            </a:extLst>
          </p:cNvPr>
          <p:cNvSpPr/>
          <p:nvPr/>
        </p:nvSpPr>
        <p:spPr>
          <a:xfrm>
            <a:off x="7316998" y="1458492"/>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D697B80-50F0-AA26-9CA5-F656DC87DECC}"/>
              </a:ext>
            </a:extLst>
          </p:cNvPr>
          <p:cNvSpPr txBox="1"/>
          <p:nvPr/>
        </p:nvSpPr>
        <p:spPr>
          <a:xfrm>
            <a:off x="6533122" y="284118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Enhancement</a:t>
            </a:r>
          </a:p>
        </p:txBody>
      </p:sp>
      <p:sp>
        <p:nvSpPr>
          <p:cNvPr id="20" name="Down Arrow 19">
            <a:extLst>
              <a:ext uri="{FF2B5EF4-FFF2-40B4-BE49-F238E27FC236}">
                <a16:creationId xmlns:a16="http://schemas.microsoft.com/office/drawing/2014/main" id="{C471C315-B817-DCF2-F2E8-0B0E55940BBF}"/>
              </a:ext>
            </a:extLst>
          </p:cNvPr>
          <p:cNvSpPr/>
          <p:nvPr/>
        </p:nvSpPr>
        <p:spPr>
          <a:xfrm>
            <a:off x="7316998" y="2349942"/>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DF699B2-14D7-ABF0-AA7F-6BC02CCE5809}"/>
              </a:ext>
            </a:extLst>
          </p:cNvPr>
          <p:cNvSpPr txBox="1"/>
          <p:nvPr/>
        </p:nvSpPr>
        <p:spPr>
          <a:xfrm>
            <a:off x="2286001" y="3158498"/>
            <a:ext cx="3021724" cy="1089529"/>
          </a:xfrm>
          <a:prstGeom prst="rect">
            <a:avLst/>
          </a:prstGeom>
          <a:noFill/>
        </p:spPr>
        <p:txBody>
          <a:bodyPr wrap="square">
            <a:spAutoFit/>
          </a:bodyPr>
          <a:lstStyle/>
          <a:p>
            <a:pPr marL="0" lvl="1" defTabSz="685800">
              <a:lnSpc>
                <a:spcPct val="90000"/>
              </a:lnSpc>
              <a:spcBef>
                <a:spcPts val="750"/>
              </a:spcBef>
              <a:buClr>
                <a:srgbClr val="000000"/>
              </a:buClr>
              <a:buSzPts val="2400"/>
            </a:pPr>
            <a:r>
              <a:rPr lang="en-US" sz="1800">
                <a:latin typeface="Arial"/>
                <a:cs typeface="Arial"/>
              </a:rPr>
              <a:t>We developed a </a:t>
            </a:r>
            <a:r>
              <a:rPr lang="en-US" sz="1800" b="1" u="sng">
                <a:latin typeface="Arial"/>
                <a:cs typeface="Arial"/>
              </a:rPr>
              <a:t>D</a:t>
            </a:r>
            <a:r>
              <a:rPr lang="en-US" sz="1800">
                <a:latin typeface="Arial"/>
                <a:cs typeface="Arial"/>
              </a:rPr>
              <a:t>NN </a:t>
            </a:r>
            <a:r>
              <a:rPr lang="en-US" sz="1800" b="1" u="sng" err="1">
                <a:latin typeface="Arial"/>
                <a:cs typeface="Arial"/>
              </a:rPr>
              <a:t>AR</a:t>
            </a:r>
            <a:r>
              <a:rPr lang="en-US" sz="1800" err="1">
                <a:latin typeface="Arial"/>
                <a:cs typeface="Arial"/>
              </a:rPr>
              <a:t>chitecture</a:t>
            </a:r>
            <a:r>
              <a:rPr lang="en-US" sz="1800">
                <a:latin typeface="Arial"/>
                <a:cs typeface="Arial"/>
              </a:rPr>
              <a:t> </a:t>
            </a:r>
            <a:r>
              <a:rPr lang="en-US" sz="1800" b="1" u="sng">
                <a:latin typeface="Arial"/>
                <a:cs typeface="Arial"/>
              </a:rPr>
              <a:t>A</a:t>
            </a:r>
            <a:r>
              <a:rPr lang="en-US" sz="1800">
                <a:latin typeface="Arial"/>
                <a:cs typeface="Arial"/>
              </a:rPr>
              <a:t>ssessment (DARA) System to mitigate naming inconsistencies.</a:t>
            </a:r>
            <a:endParaRPr lang="en-US" sz="1800">
              <a:latin typeface="Acumin Pro"/>
              <a:cs typeface="Acumin Pro"/>
            </a:endParaRPr>
          </a:p>
        </p:txBody>
      </p:sp>
      <p:cxnSp>
        <p:nvCxnSpPr>
          <p:cNvPr id="23" name="Straight Connector 22">
            <a:extLst>
              <a:ext uri="{FF2B5EF4-FFF2-40B4-BE49-F238E27FC236}">
                <a16:creationId xmlns:a16="http://schemas.microsoft.com/office/drawing/2014/main" id="{DD9CF9C2-C66B-F972-D665-9FC326C5B34A}"/>
              </a:ext>
            </a:extLst>
          </p:cNvPr>
          <p:cNvCxnSpPr>
            <a:cxnSpLocks/>
            <a:endCxn id="27" idx="1"/>
          </p:cNvCxnSpPr>
          <p:nvPr/>
        </p:nvCxnSpPr>
        <p:spPr>
          <a:xfrm>
            <a:off x="5201571" y="4056463"/>
            <a:ext cx="1441838" cy="175672"/>
          </a:xfrm>
          <a:prstGeom prst="line">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TextBox 26">
            <a:extLst>
              <a:ext uri="{FF2B5EF4-FFF2-40B4-BE49-F238E27FC236}">
                <a16:creationId xmlns:a16="http://schemas.microsoft.com/office/drawing/2014/main" id="{5561C020-5270-6FBE-5446-F6F07E074C7E}"/>
              </a:ext>
            </a:extLst>
          </p:cNvPr>
          <p:cNvSpPr txBox="1"/>
          <p:nvPr/>
        </p:nvSpPr>
        <p:spPr>
          <a:xfrm>
            <a:off x="6643409" y="3770470"/>
            <a:ext cx="1575826" cy="923330"/>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Naming</a:t>
            </a:r>
          </a:p>
          <a:p>
            <a:pPr algn="ctr"/>
            <a:r>
              <a:rPr lang="en-US"/>
              <a:t>Inconsistency</a:t>
            </a:r>
          </a:p>
          <a:p>
            <a:pPr algn="ctr"/>
            <a:r>
              <a:rPr lang="en-US"/>
              <a:t>Detection</a:t>
            </a:r>
          </a:p>
        </p:txBody>
      </p:sp>
      <p:cxnSp>
        <p:nvCxnSpPr>
          <p:cNvPr id="30" name="Straight Connector 29">
            <a:extLst>
              <a:ext uri="{FF2B5EF4-FFF2-40B4-BE49-F238E27FC236}">
                <a16:creationId xmlns:a16="http://schemas.microsoft.com/office/drawing/2014/main" id="{335FC472-0404-A2B8-2D0C-9B810D2388D6}"/>
              </a:ext>
            </a:extLst>
          </p:cNvPr>
          <p:cNvCxnSpPr>
            <a:cxnSpLocks/>
            <a:stCxn id="27" idx="0"/>
            <a:endCxn id="19" idx="2"/>
          </p:cNvCxnSpPr>
          <p:nvPr/>
        </p:nvCxnSpPr>
        <p:spPr>
          <a:xfrm flipV="1">
            <a:off x="7431322" y="3210521"/>
            <a:ext cx="0" cy="559949"/>
          </a:xfrm>
          <a:prstGeom prst="line">
            <a:avLst/>
          </a:prstGeom>
          <a:ln w="635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2" name="TextBox 41">
            <a:extLst>
              <a:ext uri="{FF2B5EF4-FFF2-40B4-BE49-F238E27FC236}">
                <a16:creationId xmlns:a16="http://schemas.microsoft.com/office/drawing/2014/main" id="{2D7DD18B-AE7F-455C-ACBB-0F216001D9AF}"/>
              </a:ext>
            </a:extLst>
          </p:cNvPr>
          <p:cNvSpPr txBox="1"/>
          <p:nvPr/>
        </p:nvSpPr>
        <p:spPr>
          <a:xfrm>
            <a:off x="4459350" y="4693800"/>
            <a:ext cx="4572000" cy="369332"/>
          </a:xfrm>
          <a:prstGeom prst="rect">
            <a:avLst/>
          </a:prstGeom>
          <a:noFill/>
        </p:spPr>
        <p:txBody>
          <a:bodyPr wrap="square">
            <a:spAutoFit/>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60</a:t>
            </a:fld>
            <a:endParaRPr lang="en"/>
          </a:p>
        </p:txBody>
      </p:sp>
    </p:spTree>
    <p:extLst>
      <p:ext uri="{BB962C8B-B14F-4D97-AF65-F5344CB8AC3E}">
        <p14:creationId xmlns:p14="http://schemas.microsoft.com/office/powerpoint/2010/main" val="30108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60">
          <a:extLst>
            <a:ext uri="{FF2B5EF4-FFF2-40B4-BE49-F238E27FC236}">
              <a16:creationId xmlns:a16="http://schemas.microsoft.com/office/drawing/2014/main" id="{A1DC64EA-A585-0DBB-01D4-91E52910B1AE}"/>
            </a:ext>
          </a:extLst>
        </p:cNvPr>
        <p:cNvGrpSpPr/>
        <p:nvPr/>
      </p:nvGrpSpPr>
      <p:grpSpPr>
        <a:xfrm>
          <a:off x="0" y="0"/>
          <a:ext cx="0" cy="0"/>
          <a:chOff x="0" y="0"/>
          <a:chExt cx="0" cy="0"/>
        </a:xfrm>
      </p:grpSpPr>
      <p:sp>
        <p:nvSpPr>
          <p:cNvPr id="363" name="Google Shape;363;p34">
            <a:extLst>
              <a:ext uri="{FF2B5EF4-FFF2-40B4-BE49-F238E27FC236}">
                <a16:creationId xmlns:a16="http://schemas.microsoft.com/office/drawing/2014/main" id="{8E52F797-9C5F-D191-4E8D-25DAB4C36739}"/>
              </a:ext>
            </a:extLst>
          </p:cNvPr>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5</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Adapting Package Confusion Detection System to AI Model Supply Chain</a:t>
            </a:r>
            <a:endParaRPr sz="4000">
              <a:solidFill>
                <a:schemeClr val="dk2"/>
              </a:solidFill>
            </a:endParaRPr>
          </a:p>
        </p:txBody>
      </p:sp>
      <p:sp>
        <p:nvSpPr>
          <p:cNvPr id="362" name="Google Shape;362;p34">
            <a:extLst>
              <a:ext uri="{FF2B5EF4-FFF2-40B4-BE49-F238E27FC236}">
                <a16:creationId xmlns:a16="http://schemas.microsoft.com/office/drawing/2014/main" id="{154DCDFC-97D8-37FE-9489-AA89170068B0}"/>
              </a:ext>
            </a:extLst>
          </p:cNvPr>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64" name="Google Shape;364;p34">
            <a:extLst>
              <a:ext uri="{FF2B5EF4-FFF2-40B4-BE49-F238E27FC236}">
                <a16:creationId xmlns:a16="http://schemas.microsoft.com/office/drawing/2014/main" id="{70AA4C14-CE03-15E0-13AE-2CBFF8F73AF3}"/>
              </a:ext>
            </a:extLst>
          </p:cNvPr>
          <p:cNvSpPr txBox="1"/>
          <p:nvPr/>
        </p:nvSpPr>
        <p:spPr>
          <a:xfrm>
            <a:off x="0" y="4712643"/>
            <a:ext cx="8832300" cy="430857"/>
          </a:xfrm>
          <a:prstGeom prst="rect">
            <a:avLst/>
          </a:prstGeom>
          <a:noFill/>
          <a:ln>
            <a:noFill/>
          </a:ln>
        </p:spPr>
        <p:txBody>
          <a:bodyPr spcFirstLastPara="1" wrap="square" lIns="91425" tIns="91425" rIns="91425" bIns="91425" anchor="t" anchorCtr="0">
            <a:spAutoFit/>
          </a:bodyPr>
          <a:lstStyle/>
          <a:p>
            <a:pPr marL="0" indent="0">
              <a:buNone/>
            </a:pPr>
            <a:r>
              <a:rPr lang="en-US" sz="800" b="1" dirty="0"/>
              <a:t>[Under Review at ICSE’26]</a:t>
            </a:r>
            <a:r>
              <a:rPr lang="en-US" sz="800" dirty="0"/>
              <a:t> </a:t>
            </a:r>
            <a:r>
              <a:rPr lang="en-US" sz="800" b="1" u="sng" dirty="0"/>
              <a:t>Jiang</a:t>
            </a:r>
            <a:r>
              <a:rPr lang="en-US" sz="800" dirty="0"/>
              <a:t>, </a:t>
            </a:r>
            <a:r>
              <a:rPr lang="en-US" sz="800" b="0" i="0" dirty="0">
                <a:effectLst/>
                <a:latin typeface="-apple-system"/>
              </a:rPr>
              <a:t>Ç</a:t>
            </a:r>
            <a:r>
              <a:rPr lang="en-US" sz="800" dirty="0"/>
              <a:t>akar, Lysenko, and Davis. Detecting Active and Stealthy </a:t>
            </a:r>
            <a:r>
              <a:rPr lang="en-US" sz="800" dirty="0" err="1"/>
              <a:t>Typosquatting</a:t>
            </a:r>
            <a:r>
              <a:rPr lang="en-US" sz="800" dirty="0"/>
              <a:t> Threats in Package Registries. Under Submission at International Conference on Software Engineering (</a:t>
            </a:r>
            <a:r>
              <a:rPr lang="en-US" sz="800" b="1" dirty="0"/>
              <a:t>Under Review at ICSE’26</a:t>
            </a:r>
            <a:r>
              <a:rPr lang="en-US" sz="800" dirty="0"/>
              <a:t>), 12 pages.</a:t>
            </a:r>
          </a:p>
        </p:txBody>
      </p:sp>
      <p:sp>
        <p:nvSpPr>
          <p:cNvPr id="3" name="TextBox 2">
            <a:extLst>
              <a:ext uri="{FF2B5EF4-FFF2-40B4-BE49-F238E27FC236}">
                <a16:creationId xmlns:a16="http://schemas.microsoft.com/office/drawing/2014/main" id="{18652843-8866-ACA9-8819-67B79F553EBC}"/>
              </a:ext>
            </a:extLst>
          </p:cNvPr>
          <p:cNvSpPr txBox="1"/>
          <p:nvPr/>
        </p:nvSpPr>
        <p:spPr>
          <a:xfrm>
            <a:off x="2286000" y="2387084"/>
            <a:ext cx="4572000" cy="369332"/>
          </a:xfrm>
          <a:prstGeom prst="rect">
            <a:avLst/>
          </a:prstGeom>
          <a:noFill/>
        </p:spPr>
        <p:txBody>
          <a:bodyPr wrap="square">
            <a:spAutoFit/>
          </a:bodyPr>
          <a:lstStyle/>
          <a:p>
            <a:r>
              <a:rPr lang="en-US" b="0">
                <a:effectLst/>
              </a:rPr>
              <a:t> </a:t>
            </a:r>
            <a:endParaRPr lang="en-US"/>
          </a:p>
        </p:txBody>
      </p:sp>
      <p:sp>
        <p:nvSpPr>
          <p:cNvPr id="2" name="Slide Number Placeholder 1">
            <a:extLst>
              <a:ext uri="{FF2B5EF4-FFF2-40B4-BE49-F238E27FC236}">
                <a16:creationId xmlns:a16="http://schemas.microsoft.com/office/drawing/2014/main" id="{FE0D8F3D-7B54-CAEC-FD2F-667C4B7D97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pic>
        <p:nvPicPr>
          <p:cNvPr id="8198" name="Picture 6" descr="Socket · GitHub">
            <a:extLst>
              <a:ext uri="{FF2B5EF4-FFF2-40B4-BE49-F238E27FC236}">
                <a16:creationId xmlns:a16="http://schemas.microsoft.com/office/drawing/2014/main" id="{9B330444-38AC-D8C2-17CD-FE8B8EA46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1311"/>
            <a:ext cx="1846800" cy="61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062595"/>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0" name="Google Shape;160;p25"/>
          <p:cNvSpPr txBox="1">
            <a:spLocks noGrp="1"/>
          </p:cNvSpPr>
          <p:nvPr>
            <p:ph type="title"/>
          </p:nvPr>
        </p:nvSpPr>
        <p:spPr>
          <a:xfrm>
            <a:off x="-82202"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Background: Threat Model of Package Confusion Attack</a:t>
            </a:r>
            <a:endParaRPr sz="3000" u="sng">
              <a:solidFill>
                <a:schemeClr val="dk2"/>
              </a:solidFill>
            </a:endParaRPr>
          </a:p>
        </p:txBody>
      </p:sp>
      <p:pic>
        <p:nvPicPr>
          <p:cNvPr id="161" name="Google Shape;161;p25"/>
          <p:cNvPicPr preferRelativeResize="0"/>
          <p:nvPr/>
        </p:nvPicPr>
        <p:blipFill>
          <a:blip r:embed="rId3">
            <a:alphaModFix/>
          </a:blip>
          <a:stretch>
            <a:fillRect/>
          </a:stretch>
        </p:blipFill>
        <p:spPr>
          <a:xfrm>
            <a:off x="723900" y="615600"/>
            <a:ext cx="7100913" cy="4223101"/>
          </a:xfrm>
          <a:prstGeom prst="rect">
            <a:avLst/>
          </a:prstGeom>
          <a:noFill/>
          <a:ln>
            <a:noFill/>
          </a:ln>
        </p:spPr>
      </p:pic>
      <p:sp>
        <p:nvSpPr>
          <p:cNvPr id="2" name="Slide Number Placeholder 1">
            <a:extLst>
              <a:ext uri="{FF2B5EF4-FFF2-40B4-BE49-F238E27FC236}">
                <a16:creationId xmlns:a16="http://schemas.microsoft.com/office/drawing/2014/main" id="{1FE44033-B473-1C11-128C-4011F90C69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cxnSp>
        <p:nvCxnSpPr>
          <p:cNvPr id="3" name="Straight Connector 2">
            <a:extLst>
              <a:ext uri="{FF2B5EF4-FFF2-40B4-BE49-F238E27FC236}">
                <a16:creationId xmlns:a16="http://schemas.microsoft.com/office/drawing/2014/main" id="{7FA2C210-BC30-575E-2B23-C25AD78F94DE}"/>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48167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FFE53947-5205-55A5-C57F-59FE9B042D97}"/>
            </a:ext>
          </a:extLst>
        </p:cNvPr>
        <p:cNvGrpSpPr/>
        <p:nvPr/>
      </p:nvGrpSpPr>
      <p:grpSpPr>
        <a:xfrm>
          <a:off x="0" y="0"/>
          <a:ext cx="0" cy="0"/>
          <a:chOff x="0" y="0"/>
          <a:chExt cx="0" cy="0"/>
        </a:xfrm>
      </p:grpSpPr>
      <p:sp>
        <p:nvSpPr>
          <p:cNvPr id="154" name="Google Shape;154;p24">
            <a:extLst>
              <a:ext uri="{FF2B5EF4-FFF2-40B4-BE49-F238E27FC236}">
                <a16:creationId xmlns:a16="http://schemas.microsoft.com/office/drawing/2014/main" id="{DB352916-6895-754F-5CC1-4049977E2AB0}"/>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Background: Package Confusion Categories</a:t>
            </a:r>
            <a:endParaRPr sz="3000" u="sng">
              <a:solidFill>
                <a:schemeClr val="dk2"/>
              </a:solidFill>
            </a:endParaRPr>
          </a:p>
        </p:txBody>
      </p:sp>
      <p:sp>
        <p:nvSpPr>
          <p:cNvPr id="2" name="Slide Number Placeholder 1">
            <a:extLst>
              <a:ext uri="{FF2B5EF4-FFF2-40B4-BE49-F238E27FC236}">
                <a16:creationId xmlns:a16="http://schemas.microsoft.com/office/drawing/2014/main" id="{D4862353-B2EA-F795-3B44-6705D8BB60E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cxnSp>
        <p:nvCxnSpPr>
          <p:cNvPr id="3" name="Straight Connector 2">
            <a:extLst>
              <a:ext uri="{FF2B5EF4-FFF2-40B4-BE49-F238E27FC236}">
                <a16:creationId xmlns:a16="http://schemas.microsoft.com/office/drawing/2014/main" id="{87C76796-0C5B-5A2E-BD22-59B6C1A8729F}"/>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5" name="Picture 4">
            <a:extLst>
              <a:ext uri="{FF2B5EF4-FFF2-40B4-BE49-F238E27FC236}">
                <a16:creationId xmlns:a16="http://schemas.microsoft.com/office/drawing/2014/main" id="{19AFF298-B0A3-9954-EFB9-590C3890805C}"/>
              </a:ext>
            </a:extLst>
          </p:cNvPr>
          <p:cNvPicPr>
            <a:picLocks noChangeAspect="1"/>
          </p:cNvPicPr>
          <p:nvPr/>
        </p:nvPicPr>
        <p:blipFill>
          <a:blip r:embed="rId3"/>
          <a:stretch>
            <a:fillRect/>
          </a:stretch>
        </p:blipFill>
        <p:spPr>
          <a:xfrm>
            <a:off x="1108004" y="727364"/>
            <a:ext cx="6927992" cy="4173590"/>
          </a:xfrm>
          <a:prstGeom prst="rect">
            <a:avLst/>
          </a:prstGeom>
        </p:spPr>
      </p:pic>
    </p:spTree>
    <p:extLst>
      <p:ext uri="{BB962C8B-B14F-4D97-AF65-F5344CB8AC3E}">
        <p14:creationId xmlns:p14="http://schemas.microsoft.com/office/powerpoint/2010/main" val="2941111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B82360C3-BC74-6121-D408-031DBE473A00}"/>
            </a:ext>
          </a:extLst>
        </p:cNvPr>
        <p:cNvGrpSpPr/>
        <p:nvPr/>
      </p:nvGrpSpPr>
      <p:grpSpPr>
        <a:xfrm>
          <a:off x="0" y="0"/>
          <a:ext cx="0" cy="0"/>
          <a:chOff x="0" y="0"/>
          <a:chExt cx="0" cy="0"/>
        </a:xfrm>
      </p:grpSpPr>
      <p:pic>
        <p:nvPicPr>
          <p:cNvPr id="153" name="Google Shape;153;p24">
            <a:extLst>
              <a:ext uri="{FF2B5EF4-FFF2-40B4-BE49-F238E27FC236}">
                <a16:creationId xmlns:a16="http://schemas.microsoft.com/office/drawing/2014/main" id="{DFCDE9C5-0FD2-49C7-B520-1FA43320AE1B}"/>
              </a:ext>
            </a:extLst>
          </p:cNvPr>
          <p:cNvPicPr preferRelativeResize="0"/>
          <p:nvPr/>
        </p:nvPicPr>
        <p:blipFill>
          <a:blip r:embed="rId3">
            <a:alphaModFix/>
          </a:blip>
          <a:stretch>
            <a:fillRect/>
          </a:stretch>
        </p:blipFill>
        <p:spPr>
          <a:xfrm>
            <a:off x="809588" y="2288165"/>
            <a:ext cx="7524823" cy="2259650"/>
          </a:xfrm>
          <a:prstGeom prst="rect">
            <a:avLst/>
          </a:prstGeom>
          <a:noFill/>
          <a:ln>
            <a:noFill/>
          </a:ln>
        </p:spPr>
      </p:pic>
      <p:sp>
        <p:nvSpPr>
          <p:cNvPr id="154" name="Google Shape;154;p24">
            <a:extLst>
              <a:ext uri="{FF2B5EF4-FFF2-40B4-BE49-F238E27FC236}">
                <a16:creationId xmlns:a16="http://schemas.microsoft.com/office/drawing/2014/main" id="{051B76D8-3B61-BF7B-6679-4910FFEE5627}"/>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Illustration of Package Confusion Attacks</a:t>
            </a:r>
            <a:endParaRPr sz="3000" u="sng">
              <a:solidFill>
                <a:schemeClr val="dk2"/>
              </a:solidFill>
            </a:endParaRPr>
          </a:p>
        </p:txBody>
      </p:sp>
      <p:sp>
        <p:nvSpPr>
          <p:cNvPr id="2" name="Slide Number Placeholder 1">
            <a:extLst>
              <a:ext uri="{FF2B5EF4-FFF2-40B4-BE49-F238E27FC236}">
                <a16:creationId xmlns:a16="http://schemas.microsoft.com/office/drawing/2014/main" id="{23979CA1-6616-53C0-2A99-C58B776D79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cxnSp>
        <p:nvCxnSpPr>
          <p:cNvPr id="3" name="Straight Connector 2">
            <a:extLst>
              <a:ext uri="{FF2B5EF4-FFF2-40B4-BE49-F238E27FC236}">
                <a16:creationId xmlns:a16="http://schemas.microsoft.com/office/drawing/2014/main" id="{AA685144-2A03-14EE-ACD9-857296FCF72B}"/>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61CE7E5E-5EFC-D2F7-A382-E1DF5C02AC77}"/>
              </a:ext>
            </a:extLst>
          </p:cNvPr>
          <p:cNvPicPr>
            <a:picLocks noChangeAspect="1"/>
          </p:cNvPicPr>
          <p:nvPr/>
        </p:nvPicPr>
        <p:blipFill>
          <a:blip r:embed="rId4"/>
          <a:stretch>
            <a:fillRect/>
          </a:stretch>
        </p:blipFill>
        <p:spPr>
          <a:xfrm>
            <a:off x="685799" y="1056760"/>
            <a:ext cx="7772400" cy="790244"/>
          </a:xfrm>
          <a:prstGeom prst="rect">
            <a:avLst/>
          </a:prstGeom>
        </p:spPr>
      </p:pic>
    </p:spTree>
    <p:extLst>
      <p:ext uri="{BB962C8B-B14F-4D97-AF65-F5344CB8AC3E}">
        <p14:creationId xmlns:p14="http://schemas.microsoft.com/office/powerpoint/2010/main" val="16034336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5" name="Google Shape;115;p21"/>
          <p:cNvSpPr txBox="1">
            <a:spLocks noGrp="1"/>
          </p:cNvSpPr>
          <p:nvPr>
            <p:ph type="title"/>
          </p:nvPr>
        </p:nvSpPr>
        <p:spPr>
          <a:xfrm>
            <a:off x="310014" y="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800"/>
              <a:t>Organization Confusion</a:t>
            </a:r>
            <a:endParaRPr sz="3800">
              <a:solidFill>
                <a:schemeClr val="dk2"/>
              </a:solidFill>
            </a:endParaRPr>
          </a:p>
        </p:txBody>
      </p:sp>
      <p:pic>
        <p:nvPicPr>
          <p:cNvPr id="116" name="Google Shape;116;p21"/>
          <p:cNvPicPr preferRelativeResize="0"/>
          <p:nvPr/>
        </p:nvPicPr>
        <p:blipFill>
          <a:blip r:embed="rId3">
            <a:alphaModFix/>
          </a:blip>
          <a:stretch>
            <a:fillRect/>
          </a:stretch>
        </p:blipFill>
        <p:spPr>
          <a:xfrm>
            <a:off x="239238" y="809700"/>
            <a:ext cx="3202200" cy="1173475"/>
          </a:xfrm>
          <a:prstGeom prst="rect">
            <a:avLst/>
          </a:prstGeom>
          <a:noFill/>
          <a:ln>
            <a:noFill/>
          </a:ln>
        </p:spPr>
      </p:pic>
      <p:pic>
        <p:nvPicPr>
          <p:cNvPr id="117" name="Google Shape;117;p21"/>
          <p:cNvPicPr preferRelativeResize="0"/>
          <p:nvPr/>
        </p:nvPicPr>
        <p:blipFill>
          <a:blip r:embed="rId4">
            <a:alphaModFix/>
          </a:blip>
          <a:stretch>
            <a:fillRect/>
          </a:stretch>
        </p:blipFill>
        <p:spPr>
          <a:xfrm>
            <a:off x="188575" y="1859700"/>
            <a:ext cx="2942856" cy="1173475"/>
          </a:xfrm>
          <a:prstGeom prst="rect">
            <a:avLst/>
          </a:prstGeom>
          <a:noFill/>
          <a:ln>
            <a:noFill/>
          </a:ln>
        </p:spPr>
      </p:pic>
      <p:pic>
        <p:nvPicPr>
          <p:cNvPr id="118" name="Google Shape;118;p21"/>
          <p:cNvPicPr preferRelativeResize="0"/>
          <p:nvPr/>
        </p:nvPicPr>
        <p:blipFill>
          <a:blip r:embed="rId5">
            <a:alphaModFix/>
          </a:blip>
          <a:stretch>
            <a:fillRect/>
          </a:stretch>
        </p:blipFill>
        <p:spPr>
          <a:xfrm>
            <a:off x="239238" y="2658825"/>
            <a:ext cx="3132325" cy="1279125"/>
          </a:xfrm>
          <a:prstGeom prst="rect">
            <a:avLst/>
          </a:prstGeom>
          <a:noFill/>
          <a:ln>
            <a:noFill/>
          </a:ln>
        </p:spPr>
      </p:pic>
      <p:pic>
        <p:nvPicPr>
          <p:cNvPr id="119" name="Google Shape;119;p21"/>
          <p:cNvPicPr preferRelativeResize="0"/>
          <p:nvPr/>
        </p:nvPicPr>
        <p:blipFill>
          <a:blip r:embed="rId6">
            <a:alphaModFix/>
          </a:blip>
          <a:stretch>
            <a:fillRect/>
          </a:stretch>
        </p:blipFill>
        <p:spPr>
          <a:xfrm>
            <a:off x="110074" y="0"/>
            <a:ext cx="651511" cy="651493"/>
          </a:xfrm>
          <a:prstGeom prst="rect">
            <a:avLst/>
          </a:prstGeom>
          <a:noFill/>
          <a:ln>
            <a:noFill/>
          </a:ln>
        </p:spPr>
      </p:pic>
      <p:sp>
        <p:nvSpPr>
          <p:cNvPr id="120" name="Google Shape;120;p21"/>
          <p:cNvSpPr txBox="1"/>
          <p:nvPr/>
        </p:nvSpPr>
        <p:spPr>
          <a:xfrm>
            <a:off x="4841739" y="1666550"/>
            <a:ext cx="4179411"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hlinkClick r:id="rId7">
                  <a:extLst>
                    <a:ext uri="{A12FA001-AC4F-418D-AE19-62706E023703}">
                      <ahyp:hlinkClr xmlns:ahyp="http://schemas.microsoft.com/office/drawing/2018/hyperlinkcolor" val="tx"/>
                    </a:ext>
                  </a:extLst>
                </a:hlinkClick>
              </a:rPr>
              <a:t>https://huggingface.co/deepseek</a:t>
            </a:r>
            <a:r>
              <a:rPr lang="en"/>
              <a:t>  </a:t>
            </a:r>
            <a:endParaRPr/>
          </a:p>
          <a:p>
            <a:pPr marL="0" lvl="0" indent="0" algn="l" rtl="0">
              <a:spcBef>
                <a:spcPts val="0"/>
              </a:spcBef>
              <a:spcAft>
                <a:spcPts val="0"/>
              </a:spcAft>
              <a:buNone/>
            </a:pPr>
            <a:r>
              <a:rPr lang="en" u="sng">
                <a:hlinkClick r:id="rId8">
                  <a:extLst>
                    <a:ext uri="{A12FA001-AC4F-418D-AE19-62706E023703}">
                      <ahyp:hlinkClr xmlns:ahyp="http://schemas.microsoft.com/office/drawing/2018/hyperlinkcolor" val="tx"/>
                    </a:ext>
                  </a:extLst>
                </a:hlinkClick>
              </a:rPr>
              <a:t>https://huggingface.co/deepseek-ai</a:t>
            </a:r>
            <a:endParaRPr/>
          </a:p>
          <a:p>
            <a:pPr marL="0" lvl="0" indent="0" algn="l" rtl="0">
              <a:spcBef>
                <a:spcPts val="0"/>
              </a:spcBef>
              <a:spcAft>
                <a:spcPts val="0"/>
              </a:spcAft>
              <a:buNone/>
            </a:pPr>
            <a:r>
              <a:rPr lang="en" u="sng">
                <a:hlinkClick r:id="rId9">
                  <a:extLst>
                    <a:ext uri="{A12FA001-AC4F-418D-AE19-62706E023703}">
                      <ahyp:hlinkClr xmlns:ahyp="http://schemas.microsoft.com/office/drawing/2018/hyperlinkcolor" val="tx"/>
                    </a:ext>
                  </a:extLst>
                </a:hlinkClick>
              </a:rPr>
              <a:t>https://huggingface.co/deepseek-r1</a:t>
            </a:r>
            <a:endParaRPr/>
          </a:p>
          <a:p>
            <a:pPr marL="0" lvl="0" indent="0" algn="l" rtl="0">
              <a:spcBef>
                <a:spcPts val="0"/>
              </a:spcBef>
              <a:spcAft>
                <a:spcPts val="0"/>
              </a:spcAft>
              <a:buNone/>
            </a:pPr>
            <a:r>
              <a:rPr lang="en" u="sng">
                <a:hlinkClick r:id="rId10">
                  <a:extLst>
                    <a:ext uri="{A12FA001-AC4F-418D-AE19-62706E023703}">
                      <ahyp:hlinkClr xmlns:ahyp="http://schemas.microsoft.com/office/drawing/2018/hyperlinkcolor" val="tx"/>
                    </a:ext>
                  </a:extLst>
                </a:hlinkClick>
              </a:rPr>
              <a:t>https://huggingface.co/deepseek-v3</a:t>
            </a:r>
            <a:endParaRPr/>
          </a:p>
          <a:p>
            <a:pPr marL="0" lvl="0" indent="0" algn="l" rtl="0">
              <a:spcBef>
                <a:spcPts val="0"/>
              </a:spcBef>
              <a:spcAft>
                <a:spcPts val="0"/>
              </a:spcAft>
              <a:buClr>
                <a:schemeClr val="dk1"/>
              </a:buClr>
              <a:buSzPts val="1100"/>
              <a:buFont typeface="Arial"/>
              <a:buNone/>
            </a:pPr>
            <a:endParaRPr/>
          </a:p>
        </p:txBody>
      </p:sp>
      <p:pic>
        <p:nvPicPr>
          <p:cNvPr id="121" name="Google Shape;121;p21"/>
          <p:cNvPicPr preferRelativeResize="0"/>
          <p:nvPr/>
        </p:nvPicPr>
        <p:blipFill>
          <a:blip r:embed="rId11">
            <a:alphaModFix/>
          </a:blip>
          <a:stretch>
            <a:fillRect/>
          </a:stretch>
        </p:blipFill>
        <p:spPr>
          <a:xfrm>
            <a:off x="5324541" y="882566"/>
            <a:ext cx="882600" cy="783971"/>
          </a:xfrm>
          <a:prstGeom prst="rect">
            <a:avLst/>
          </a:prstGeom>
          <a:noFill/>
          <a:ln>
            <a:noFill/>
          </a:ln>
        </p:spPr>
      </p:pic>
      <p:pic>
        <p:nvPicPr>
          <p:cNvPr id="122" name="Google Shape;122;p21"/>
          <p:cNvPicPr preferRelativeResize="0"/>
          <p:nvPr/>
        </p:nvPicPr>
        <p:blipFill>
          <a:blip r:embed="rId12">
            <a:alphaModFix/>
          </a:blip>
          <a:stretch>
            <a:fillRect/>
          </a:stretch>
        </p:blipFill>
        <p:spPr>
          <a:xfrm>
            <a:off x="4570314" y="2805182"/>
            <a:ext cx="688076" cy="688076"/>
          </a:xfrm>
          <a:prstGeom prst="rect">
            <a:avLst/>
          </a:prstGeom>
          <a:noFill/>
          <a:ln>
            <a:noFill/>
          </a:ln>
        </p:spPr>
      </p:pic>
      <p:sp>
        <p:nvSpPr>
          <p:cNvPr id="123" name="Google Shape;123;p21"/>
          <p:cNvSpPr txBox="1"/>
          <p:nvPr/>
        </p:nvSpPr>
        <p:spPr>
          <a:xfrm>
            <a:off x="4576158" y="3416575"/>
            <a:ext cx="4451795"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13"/>
              </a:rPr>
              <a:t>https://huggingface.co/meta-llama</a:t>
            </a:r>
            <a:endParaRPr>
              <a:solidFill>
                <a:schemeClr val="dk1"/>
              </a:solidFill>
            </a:endParaRPr>
          </a:p>
          <a:p>
            <a:pPr marL="0" lvl="0" indent="0" algn="l" rtl="0">
              <a:spcBef>
                <a:spcPts val="0"/>
              </a:spcBef>
              <a:spcAft>
                <a:spcPts val="0"/>
              </a:spcAft>
              <a:buNone/>
            </a:pPr>
            <a:r>
              <a:rPr lang="en" u="sng">
                <a:solidFill>
                  <a:schemeClr val="hlink"/>
                </a:solidFill>
                <a:hlinkClick r:id="rId14"/>
              </a:rPr>
              <a:t>https://huggingface.co/facebook-llama</a:t>
            </a:r>
            <a:r>
              <a:rPr lang="en">
                <a:solidFill>
                  <a:schemeClr val="dk1"/>
                </a:solidFill>
              </a:rPr>
              <a:t> </a:t>
            </a:r>
            <a:endParaRPr>
              <a:solidFill>
                <a:schemeClr val="dk1"/>
              </a:solidFill>
            </a:endParaRPr>
          </a:p>
          <a:p>
            <a:pPr marL="0" lvl="0" indent="0" algn="l" rtl="0">
              <a:spcBef>
                <a:spcPts val="0"/>
              </a:spcBef>
              <a:spcAft>
                <a:spcPts val="0"/>
              </a:spcAft>
              <a:buNone/>
            </a:pPr>
            <a:r>
              <a:rPr lang="en" u="sng">
                <a:solidFill>
                  <a:schemeClr val="hlink"/>
                </a:solidFill>
                <a:hlinkClick r:id="rId15"/>
              </a:rPr>
              <a:t>https://huggingface.co/facebook-research</a:t>
            </a:r>
            <a:endParaRPr>
              <a:solidFill>
                <a:schemeClr val="dk1"/>
              </a:solidFill>
            </a:endParaRPr>
          </a:p>
          <a:p>
            <a:pPr marL="0" lvl="0" indent="0" algn="l" rtl="0">
              <a:spcBef>
                <a:spcPts val="0"/>
              </a:spcBef>
              <a:spcAft>
                <a:spcPts val="0"/>
              </a:spcAft>
              <a:buNone/>
            </a:pPr>
            <a:r>
              <a:rPr lang="en" u="sng">
                <a:solidFill>
                  <a:schemeClr val="hlink"/>
                </a:solidFill>
                <a:hlinkClick r:id="rId16"/>
              </a:rPr>
              <a:t>https://huggingface.co/meta-research</a:t>
            </a:r>
            <a:endParaRPr>
              <a:solidFill>
                <a:schemeClr val="dk1"/>
              </a:solidFill>
            </a:endParaRPr>
          </a:p>
          <a:p>
            <a:pPr marL="0" lvl="0" indent="0" algn="l" rtl="0">
              <a:spcBef>
                <a:spcPts val="0"/>
              </a:spcBef>
              <a:spcAft>
                <a:spcPts val="0"/>
              </a:spcAft>
              <a:buNone/>
            </a:pPr>
            <a:endParaRPr>
              <a:solidFill>
                <a:schemeClr val="dk1"/>
              </a:solidFill>
            </a:endParaRPr>
          </a:p>
        </p:txBody>
      </p:sp>
      <p:pic>
        <p:nvPicPr>
          <p:cNvPr id="124" name="Google Shape;124;p21"/>
          <p:cNvPicPr preferRelativeResize="0"/>
          <p:nvPr/>
        </p:nvPicPr>
        <p:blipFill>
          <a:blip r:embed="rId17">
            <a:alphaModFix/>
          </a:blip>
          <a:stretch>
            <a:fillRect/>
          </a:stretch>
        </p:blipFill>
        <p:spPr>
          <a:xfrm>
            <a:off x="454175" y="3937950"/>
            <a:ext cx="2411675" cy="1034975"/>
          </a:xfrm>
          <a:prstGeom prst="rect">
            <a:avLst/>
          </a:prstGeom>
          <a:noFill/>
          <a:ln>
            <a:noFill/>
          </a:ln>
        </p:spPr>
      </p:pic>
      <p:pic>
        <p:nvPicPr>
          <p:cNvPr id="125" name="Google Shape;125;p21"/>
          <p:cNvPicPr preferRelativeResize="0"/>
          <p:nvPr/>
        </p:nvPicPr>
        <p:blipFill>
          <a:blip r:embed="rId18">
            <a:alphaModFix/>
          </a:blip>
          <a:stretch>
            <a:fillRect/>
          </a:stretch>
        </p:blipFill>
        <p:spPr>
          <a:xfrm>
            <a:off x="3258376" y="809700"/>
            <a:ext cx="1425125" cy="1865975"/>
          </a:xfrm>
          <a:prstGeom prst="rect">
            <a:avLst/>
          </a:prstGeom>
          <a:noFill/>
          <a:ln>
            <a:noFill/>
          </a:ln>
        </p:spPr>
      </p:pic>
      <p:sp>
        <p:nvSpPr>
          <p:cNvPr id="126" name="Google Shape;126;p21"/>
          <p:cNvSpPr txBox="1"/>
          <p:nvPr/>
        </p:nvSpPr>
        <p:spPr>
          <a:xfrm>
            <a:off x="8087558" y="3493258"/>
            <a:ext cx="384900" cy="2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127" name="Google Shape;127;p21"/>
          <p:cNvSpPr txBox="1"/>
          <p:nvPr/>
        </p:nvSpPr>
        <p:spPr>
          <a:xfrm>
            <a:off x="8376513" y="1983175"/>
            <a:ext cx="384900" cy="29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a:t>
            </a:r>
            <a:endParaRPr sz="1800">
              <a:solidFill>
                <a:schemeClr val="dk2"/>
              </a:solidFill>
            </a:endParaRPr>
          </a:p>
        </p:txBody>
      </p:sp>
      <p:sp>
        <p:nvSpPr>
          <p:cNvPr id="2" name="Slide Number Placeholder 1">
            <a:extLst>
              <a:ext uri="{FF2B5EF4-FFF2-40B4-BE49-F238E27FC236}">
                <a16:creationId xmlns:a16="http://schemas.microsoft.com/office/drawing/2014/main" id="{BB467C84-CF96-8925-2B7B-DB992810980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cxnSp>
        <p:nvCxnSpPr>
          <p:cNvPr id="3" name="Straight Connector 2">
            <a:extLst>
              <a:ext uri="{FF2B5EF4-FFF2-40B4-BE49-F238E27FC236}">
                <a16:creationId xmlns:a16="http://schemas.microsoft.com/office/drawing/2014/main" id="{8F8C97BD-5C81-E0A1-5E3F-2DCB7FCF2322}"/>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4062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4" name="Google Shape;119;p21">
            <a:extLst>
              <a:ext uri="{FF2B5EF4-FFF2-40B4-BE49-F238E27FC236}">
                <a16:creationId xmlns:a16="http://schemas.microsoft.com/office/drawing/2014/main" id="{B7DBB80C-8342-2009-B7A2-C3609C84F610}"/>
              </a:ext>
            </a:extLst>
          </p:cNvPr>
          <p:cNvPicPr preferRelativeResize="0"/>
          <p:nvPr/>
        </p:nvPicPr>
        <p:blipFill>
          <a:blip r:embed="rId3">
            <a:alphaModFix/>
          </a:blip>
          <a:stretch>
            <a:fillRect/>
          </a:stretch>
        </p:blipFill>
        <p:spPr>
          <a:xfrm>
            <a:off x="110074" y="0"/>
            <a:ext cx="651511" cy="651493"/>
          </a:xfrm>
          <a:prstGeom prst="rect">
            <a:avLst/>
          </a:prstGeom>
          <a:noFill/>
          <a:ln>
            <a:noFill/>
          </a:ln>
        </p:spPr>
      </p:pic>
      <p:sp>
        <p:nvSpPr>
          <p:cNvPr id="133" name="Google Shape;133;p22"/>
          <p:cNvSpPr txBox="1">
            <a:spLocks noGrp="1"/>
          </p:cNvSpPr>
          <p:nvPr>
            <p:ph type="title"/>
          </p:nvPr>
        </p:nvSpPr>
        <p:spPr>
          <a:xfrm>
            <a:off x="311700" y="2576"/>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800"/>
              <a:t>Model Confusion Attack is Real</a:t>
            </a:r>
            <a:endParaRPr sz="3800">
              <a:solidFill>
                <a:schemeClr val="dk2"/>
              </a:solidFill>
            </a:endParaRPr>
          </a:p>
        </p:txBody>
      </p:sp>
      <p:pic>
        <p:nvPicPr>
          <p:cNvPr id="135" name="Google Shape;135;p22"/>
          <p:cNvPicPr preferRelativeResize="0"/>
          <p:nvPr/>
        </p:nvPicPr>
        <p:blipFill>
          <a:blip r:embed="rId4">
            <a:alphaModFix/>
          </a:blip>
          <a:stretch>
            <a:fillRect/>
          </a:stretch>
        </p:blipFill>
        <p:spPr>
          <a:xfrm>
            <a:off x="138479" y="671462"/>
            <a:ext cx="7024152" cy="3090216"/>
          </a:xfrm>
          <a:prstGeom prst="rect">
            <a:avLst/>
          </a:prstGeom>
          <a:noFill/>
          <a:ln>
            <a:noFill/>
          </a:ln>
        </p:spPr>
      </p:pic>
      <p:pic>
        <p:nvPicPr>
          <p:cNvPr id="136" name="Google Shape;136;p22"/>
          <p:cNvPicPr preferRelativeResize="0"/>
          <p:nvPr/>
        </p:nvPicPr>
        <p:blipFill>
          <a:blip r:embed="rId5">
            <a:alphaModFix/>
          </a:blip>
          <a:stretch>
            <a:fillRect/>
          </a:stretch>
        </p:blipFill>
        <p:spPr>
          <a:xfrm>
            <a:off x="1317363" y="1709854"/>
            <a:ext cx="7155095" cy="3346963"/>
          </a:xfrm>
          <a:prstGeom prst="rect">
            <a:avLst/>
          </a:prstGeom>
          <a:noFill/>
          <a:ln>
            <a:noFill/>
          </a:ln>
        </p:spPr>
      </p:pic>
      <p:sp>
        <p:nvSpPr>
          <p:cNvPr id="2" name="Slide Number Placeholder 1">
            <a:extLst>
              <a:ext uri="{FF2B5EF4-FFF2-40B4-BE49-F238E27FC236}">
                <a16:creationId xmlns:a16="http://schemas.microsoft.com/office/drawing/2014/main" id="{F8C9EEB4-5CAA-38DC-8D82-054C2656A3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cxnSp>
        <p:nvCxnSpPr>
          <p:cNvPr id="3" name="Straight Connector 2">
            <a:extLst>
              <a:ext uri="{FF2B5EF4-FFF2-40B4-BE49-F238E27FC236}">
                <a16:creationId xmlns:a16="http://schemas.microsoft.com/office/drawing/2014/main" id="{8565999A-B3FE-8E0A-C9E5-20F5F22B59AA}"/>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1697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2">
          <a:extLst>
            <a:ext uri="{FF2B5EF4-FFF2-40B4-BE49-F238E27FC236}">
              <a16:creationId xmlns:a16="http://schemas.microsoft.com/office/drawing/2014/main" id="{FB410EDB-FEDD-5F2D-1383-3A62EAB322C7}"/>
            </a:ext>
          </a:extLst>
        </p:cNvPr>
        <p:cNvGrpSpPr/>
        <p:nvPr/>
      </p:nvGrpSpPr>
      <p:grpSpPr>
        <a:xfrm>
          <a:off x="0" y="0"/>
          <a:ext cx="0" cy="0"/>
          <a:chOff x="0" y="0"/>
          <a:chExt cx="0" cy="0"/>
        </a:xfrm>
      </p:grpSpPr>
      <p:sp>
        <p:nvSpPr>
          <p:cNvPr id="184" name="Google Shape;184;p28">
            <a:extLst>
              <a:ext uri="{FF2B5EF4-FFF2-40B4-BE49-F238E27FC236}">
                <a16:creationId xmlns:a16="http://schemas.microsoft.com/office/drawing/2014/main" id="{AAA87883-9EFF-67C6-5511-CBAD1A71B333}"/>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err="1"/>
              <a:t>ConfuGuard</a:t>
            </a:r>
            <a:r>
              <a:rPr lang="en" sz="3000" b="0" i="0"/>
              <a:t>: Package </a:t>
            </a:r>
            <a:r>
              <a:rPr lang="en" sz="3000"/>
              <a:t>Confu</a:t>
            </a:r>
            <a:r>
              <a:rPr lang="en" sz="3000" b="0" i="0"/>
              <a:t>sion Attack Detection</a:t>
            </a:r>
            <a:endParaRPr sz="3000" b="0" i="0" u="sng">
              <a:solidFill>
                <a:schemeClr val="dk2"/>
              </a:solidFill>
            </a:endParaRPr>
          </a:p>
        </p:txBody>
      </p:sp>
      <p:sp>
        <p:nvSpPr>
          <p:cNvPr id="2" name="Slide Number Placeholder 1">
            <a:extLst>
              <a:ext uri="{FF2B5EF4-FFF2-40B4-BE49-F238E27FC236}">
                <a16:creationId xmlns:a16="http://schemas.microsoft.com/office/drawing/2014/main" id="{CB74C6CE-D1E7-ECDC-EAFF-523C22321AF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cxnSp>
        <p:nvCxnSpPr>
          <p:cNvPr id="3" name="Straight Connector 2">
            <a:extLst>
              <a:ext uri="{FF2B5EF4-FFF2-40B4-BE49-F238E27FC236}">
                <a16:creationId xmlns:a16="http://schemas.microsoft.com/office/drawing/2014/main" id="{09E1270F-6057-62F8-751A-1A293985CD31}"/>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4" name="Google Shape;185;p23">
            <a:extLst>
              <a:ext uri="{FF2B5EF4-FFF2-40B4-BE49-F238E27FC236}">
                <a16:creationId xmlns:a16="http://schemas.microsoft.com/office/drawing/2014/main" id="{37180A33-5BBA-5E45-51F0-099C1C7B6DF5}"/>
              </a:ext>
            </a:extLst>
          </p:cNvPr>
          <p:cNvPicPr preferRelativeResize="0"/>
          <p:nvPr/>
        </p:nvPicPr>
        <p:blipFill>
          <a:blip r:embed="rId3">
            <a:alphaModFix/>
          </a:blip>
          <a:stretch>
            <a:fillRect/>
          </a:stretch>
        </p:blipFill>
        <p:spPr>
          <a:xfrm>
            <a:off x="6905287" y="2010690"/>
            <a:ext cx="994174" cy="499359"/>
          </a:xfrm>
          <a:prstGeom prst="rect">
            <a:avLst/>
          </a:prstGeom>
          <a:noFill/>
          <a:ln>
            <a:noFill/>
          </a:ln>
        </p:spPr>
      </p:pic>
      <p:pic>
        <p:nvPicPr>
          <p:cNvPr id="5" name="Google Shape;188;p23">
            <a:extLst>
              <a:ext uri="{FF2B5EF4-FFF2-40B4-BE49-F238E27FC236}">
                <a16:creationId xmlns:a16="http://schemas.microsoft.com/office/drawing/2014/main" id="{75392172-432F-2E85-152E-096F2F56E9DD}"/>
              </a:ext>
            </a:extLst>
          </p:cNvPr>
          <p:cNvPicPr preferRelativeResize="0"/>
          <p:nvPr/>
        </p:nvPicPr>
        <p:blipFill>
          <a:blip r:embed="rId4">
            <a:alphaModFix/>
          </a:blip>
          <a:stretch>
            <a:fillRect/>
          </a:stretch>
        </p:blipFill>
        <p:spPr>
          <a:xfrm>
            <a:off x="4029030" y="2163927"/>
            <a:ext cx="721662" cy="280646"/>
          </a:xfrm>
          <a:prstGeom prst="rect">
            <a:avLst/>
          </a:prstGeom>
          <a:noFill/>
          <a:ln>
            <a:noFill/>
          </a:ln>
        </p:spPr>
      </p:pic>
      <p:pic>
        <p:nvPicPr>
          <p:cNvPr id="6" name="Google Shape;189;p23">
            <a:extLst>
              <a:ext uri="{FF2B5EF4-FFF2-40B4-BE49-F238E27FC236}">
                <a16:creationId xmlns:a16="http://schemas.microsoft.com/office/drawing/2014/main" id="{08237390-52F7-EE34-9615-A8D4B8550A6A}"/>
              </a:ext>
            </a:extLst>
          </p:cNvPr>
          <p:cNvPicPr preferRelativeResize="0"/>
          <p:nvPr/>
        </p:nvPicPr>
        <p:blipFill>
          <a:blip r:embed="rId5">
            <a:alphaModFix/>
          </a:blip>
          <a:stretch>
            <a:fillRect/>
          </a:stretch>
        </p:blipFill>
        <p:spPr>
          <a:xfrm>
            <a:off x="4837682" y="2084224"/>
            <a:ext cx="622637" cy="466378"/>
          </a:xfrm>
          <a:prstGeom prst="rect">
            <a:avLst/>
          </a:prstGeom>
          <a:noFill/>
          <a:ln>
            <a:noFill/>
          </a:ln>
        </p:spPr>
      </p:pic>
      <p:pic>
        <p:nvPicPr>
          <p:cNvPr id="7" name="Google Shape;190;p23">
            <a:extLst>
              <a:ext uri="{FF2B5EF4-FFF2-40B4-BE49-F238E27FC236}">
                <a16:creationId xmlns:a16="http://schemas.microsoft.com/office/drawing/2014/main" id="{6AD95A05-22AF-D192-E005-D3F43544ACC9}"/>
              </a:ext>
            </a:extLst>
          </p:cNvPr>
          <p:cNvPicPr preferRelativeResize="0"/>
          <p:nvPr/>
        </p:nvPicPr>
        <p:blipFill>
          <a:blip r:embed="rId6">
            <a:alphaModFix/>
          </a:blip>
          <a:stretch>
            <a:fillRect/>
          </a:stretch>
        </p:blipFill>
        <p:spPr>
          <a:xfrm>
            <a:off x="6226298" y="1987833"/>
            <a:ext cx="591998" cy="591998"/>
          </a:xfrm>
          <a:prstGeom prst="rect">
            <a:avLst/>
          </a:prstGeom>
          <a:noFill/>
          <a:ln>
            <a:noFill/>
          </a:ln>
        </p:spPr>
      </p:pic>
      <p:pic>
        <p:nvPicPr>
          <p:cNvPr id="8" name="Google Shape;191;p23">
            <a:extLst>
              <a:ext uri="{FF2B5EF4-FFF2-40B4-BE49-F238E27FC236}">
                <a16:creationId xmlns:a16="http://schemas.microsoft.com/office/drawing/2014/main" id="{C19F8DDC-6304-EB96-4F17-B9D90CD30B3B}"/>
              </a:ext>
            </a:extLst>
          </p:cNvPr>
          <p:cNvPicPr preferRelativeResize="0"/>
          <p:nvPr/>
        </p:nvPicPr>
        <p:blipFill>
          <a:blip r:embed="rId7">
            <a:alphaModFix/>
          </a:blip>
          <a:stretch>
            <a:fillRect/>
          </a:stretch>
        </p:blipFill>
        <p:spPr>
          <a:xfrm>
            <a:off x="5547309" y="2003385"/>
            <a:ext cx="591998" cy="591998"/>
          </a:xfrm>
          <a:prstGeom prst="rect">
            <a:avLst/>
          </a:prstGeom>
          <a:noFill/>
          <a:ln>
            <a:noFill/>
          </a:ln>
        </p:spPr>
      </p:pic>
      <p:pic>
        <p:nvPicPr>
          <p:cNvPr id="2052" name="Picture 4">
            <a:extLst>
              <a:ext uri="{FF2B5EF4-FFF2-40B4-BE49-F238E27FC236}">
                <a16:creationId xmlns:a16="http://schemas.microsoft.com/office/drawing/2014/main" id="{DA3460A9-E31A-5A7C-B4AE-0D4A69AD06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6452" y="2096643"/>
            <a:ext cx="881967" cy="3274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F5066F3-FAA1-9AFC-94F8-2BD5B62552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425188"/>
            <a:ext cx="9144000" cy="283527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22A46C9C-1445-229C-1E47-FA797A2DDD68}"/>
              </a:ext>
            </a:extLst>
          </p:cNvPr>
          <p:cNvSpPr txBox="1"/>
          <p:nvPr/>
        </p:nvSpPr>
        <p:spPr>
          <a:xfrm>
            <a:off x="138479" y="749620"/>
            <a:ext cx="924153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i="1" dirty="0">
                <a:ea typeface="华文楷体"/>
              </a:rPr>
              <a:t>Confuguard </a:t>
            </a:r>
            <a:r>
              <a:rPr lang="zh-CN" altLang="en-US" dirty="0">
                <a:ea typeface="华文楷体"/>
              </a:rPr>
              <a:t>is the first system that works for </a:t>
            </a:r>
            <a:r>
              <a:rPr lang="en-US" altLang="en-US" dirty="0">
                <a:ea typeface="华文楷体"/>
                <a:cs typeface="+mn-lt"/>
              </a:rPr>
              <a:t>h</a:t>
            </a:r>
            <a:r>
              <a:rPr lang="zh-CN" dirty="0">
                <a:ea typeface="+mn-lt"/>
                <a:cs typeface="+mn-lt"/>
              </a:rPr>
              <a:t>ierarchical</a:t>
            </a:r>
            <a:r>
              <a:rPr lang="zh-CN" dirty="0">
                <a:ea typeface="华文楷体"/>
              </a:rPr>
              <a:t> </a:t>
            </a:r>
            <a:r>
              <a:rPr lang="zh-CN" altLang="en-US" dirty="0">
                <a:ea typeface="华文楷体"/>
              </a:rPr>
              <a:t>naming! </a:t>
            </a:r>
          </a:p>
          <a:p>
            <a:endParaRPr lang="zh-CN" altLang="en-US" dirty="0">
              <a:ea typeface="华文楷体"/>
            </a:endParaRPr>
          </a:p>
          <a:p>
            <a:r>
              <a:rPr lang="zh-CN" altLang="en-US" dirty="0">
                <a:ea typeface="华文楷体"/>
              </a:rPr>
              <a:t>Hierarchical naming ecosystems: </a:t>
            </a:r>
            <a:r>
              <a:rPr lang="zh-CN" altLang="en-US" b="1" u="sng" dirty="0">
                <a:ea typeface="华文楷体"/>
              </a:rPr>
              <a:t>Hugging Face (my motivation) </a:t>
            </a:r>
            <a:r>
              <a:rPr lang="zh-CN" altLang="en-US" u="sng" dirty="0">
                <a:ea typeface="华文楷体"/>
              </a:rPr>
              <a:t>and al</a:t>
            </a:r>
            <a:r>
              <a:rPr lang="en-US" altLang="zh-CN" u="sng" dirty="0">
                <a:ea typeface="华文楷体"/>
              </a:rPr>
              <a:t>so</a:t>
            </a:r>
            <a:r>
              <a:rPr lang="zh-CN" altLang="en-US" u="sng" dirty="0">
                <a:ea typeface="华文楷体"/>
              </a:rPr>
              <a:t> </a:t>
            </a:r>
            <a:r>
              <a:rPr lang="zh-CN" dirty="0">
                <a:ea typeface="华文楷体"/>
              </a:rPr>
              <a:t>Maven &amp;</a:t>
            </a:r>
            <a:r>
              <a:rPr lang="zh-CN" altLang="en-US" dirty="0">
                <a:ea typeface="华文楷体"/>
              </a:rPr>
              <a:t> </a:t>
            </a:r>
            <a:r>
              <a:rPr lang="zh-CN" dirty="0">
                <a:ea typeface="华文楷体"/>
              </a:rPr>
              <a:t>Golang</a:t>
            </a:r>
            <a:endParaRPr lang="zh-CN" altLang="en-US" b="1" dirty="0">
              <a:ea typeface="华文楷体"/>
            </a:endParaRPr>
          </a:p>
        </p:txBody>
      </p:sp>
    </p:spTree>
    <p:extLst>
      <p:ext uri="{BB962C8B-B14F-4D97-AF65-F5344CB8AC3E}">
        <p14:creationId xmlns:p14="http://schemas.microsoft.com/office/powerpoint/2010/main" val="85827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EB710A0F-57F6-457E-DCBC-1FF8B388F59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55F09E-2769-654B-54E8-5D4041B390C7}"/>
              </a:ext>
            </a:extLst>
          </p:cNvPr>
          <p:cNvPicPr>
            <a:picLocks noChangeAspect="1"/>
          </p:cNvPicPr>
          <p:nvPr/>
        </p:nvPicPr>
        <p:blipFill>
          <a:blip r:embed="rId4"/>
          <a:stretch>
            <a:fillRect/>
          </a:stretch>
        </p:blipFill>
        <p:spPr>
          <a:xfrm>
            <a:off x="138479" y="683234"/>
            <a:ext cx="7283392" cy="2702318"/>
          </a:xfrm>
          <a:prstGeom prst="rect">
            <a:avLst/>
          </a:prstGeom>
        </p:spPr>
      </p:pic>
      <p:sp>
        <p:nvSpPr>
          <p:cNvPr id="198" name="Google Shape;198;p30">
            <a:extLst>
              <a:ext uri="{FF2B5EF4-FFF2-40B4-BE49-F238E27FC236}">
                <a16:creationId xmlns:a16="http://schemas.microsoft.com/office/drawing/2014/main" id="{C9ABE2F1-097A-914B-7164-FE602F715D2D}"/>
              </a:ext>
            </a:extLst>
          </p:cNvPr>
          <p:cNvSpPr txBox="1">
            <a:spLocks noGrp="1"/>
          </p:cNvSpPr>
          <p:nvPr>
            <p:ph type="title"/>
          </p:nvPr>
        </p:nvSpPr>
        <p:spPr>
          <a:xfrm>
            <a:off x="0" y="0"/>
            <a:ext cx="8520600"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Results – Disclosure of Real Attacks</a:t>
            </a:r>
            <a:endParaRPr/>
          </a:p>
        </p:txBody>
      </p:sp>
      <p:sp>
        <p:nvSpPr>
          <p:cNvPr id="2" name="Slide Number Placeholder 1">
            <a:extLst>
              <a:ext uri="{FF2B5EF4-FFF2-40B4-BE49-F238E27FC236}">
                <a16:creationId xmlns:a16="http://schemas.microsoft.com/office/drawing/2014/main" id="{47CBD4FA-32FD-55EB-BBA1-ED73ACB32185}"/>
              </a:ext>
            </a:extLst>
          </p:cNvPr>
          <p:cNvSpPr>
            <a:spLocks noGrp="1"/>
          </p:cNvSpPr>
          <p:nvPr>
            <p:ph type="sldNum" sz="quarter" idx="12"/>
          </p:nvPr>
        </p:nvSpPr>
        <p:spPr/>
        <p:txBody>
          <a:bodyPr/>
          <a:lstStyle/>
          <a:p>
            <a:endParaRPr lang="en-US"/>
          </a:p>
        </p:txBody>
      </p:sp>
      <p:cxnSp>
        <p:nvCxnSpPr>
          <p:cNvPr id="3" name="Straight Connector 2">
            <a:extLst>
              <a:ext uri="{FF2B5EF4-FFF2-40B4-BE49-F238E27FC236}">
                <a16:creationId xmlns:a16="http://schemas.microsoft.com/office/drawing/2014/main" id="{BAF2B81B-2586-FFF2-E115-30CB3D0BFB9C}"/>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6" name="Picture 5">
            <a:extLst>
              <a:ext uri="{FF2B5EF4-FFF2-40B4-BE49-F238E27FC236}">
                <a16:creationId xmlns:a16="http://schemas.microsoft.com/office/drawing/2014/main" id="{26EB2893-AA06-AB4C-482C-4B8EE2EB84BB}"/>
              </a:ext>
            </a:extLst>
          </p:cNvPr>
          <p:cNvPicPr>
            <a:picLocks noChangeAspect="1"/>
          </p:cNvPicPr>
          <p:nvPr/>
        </p:nvPicPr>
        <p:blipFill>
          <a:blip r:embed="rId5"/>
          <a:stretch>
            <a:fillRect/>
          </a:stretch>
        </p:blipFill>
        <p:spPr>
          <a:xfrm>
            <a:off x="138479" y="3651209"/>
            <a:ext cx="1993900" cy="698500"/>
          </a:xfrm>
          <a:prstGeom prst="rect">
            <a:avLst/>
          </a:prstGeom>
        </p:spPr>
      </p:pic>
      <p:pic>
        <p:nvPicPr>
          <p:cNvPr id="7" name="Picture 6">
            <a:extLst>
              <a:ext uri="{FF2B5EF4-FFF2-40B4-BE49-F238E27FC236}">
                <a16:creationId xmlns:a16="http://schemas.microsoft.com/office/drawing/2014/main" id="{7DE3C484-E044-F3EC-2D3D-002A7C2E36D5}"/>
              </a:ext>
            </a:extLst>
          </p:cNvPr>
          <p:cNvPicPr>
            <a:picLocks noChangeAspect="1"/>
          </p:cNvPicPr>
          <p:nvPr/>
        </p:nvPicPr>
        <p:blipFill>
          <a:blip r:embed="rId6"/>
          <a:stretch>
            <a:fillRect/>
          </a:stretch>
        </p:blipFill>
        <p:spPr>
          <a:xfrm>
            <a:off x="138479" y="4343596"/>
            <a:ext cx="2057400" cy="685800"/>
          </a:xfrm>
          <a:prstGeom prst="rect">
            <a:avLst/>
          </a:prstGeom>
        </p:spPr>
      </p:pic>
      <p:pic>
        <p:nvPicPr>
          <p:cNvPr id="8" name="Picture 7" descr="A green check mark in a circle&#10;&#10;AI-generated content may be incorrect.">
            <a:extLst>
              <a:ext uri="{FF2B5EF4-FFF2-40B4-BE49-F238E27FC236}">
                <a16:creationId xmlns:a16="http://schemas.microsoft.com/office/drawing/2014/main" id="{B09B68C9-1785-03A3-2222-C0918A3BFE3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2239208" y="4339347"/>
            <a:ext cx="430354" cy="430354"/>
          </a:xfrm>
          <a:prstGeom prst="rect">
            <a:avLst/>
          </a:prstGeom>
        </p:spPr>
      </p:pic>
      <p:pic>
        <p:nvPicPr>
          <p:cNvPr id="9" name="Picture 8" descr="A red x in a circle&#10;&#10;AI-generated content may be incorrect.">
            <a:extLst>
              <a:ext uri="{FF2B5EF4-FFF2-40B4-BE49-F238E27FC236}">
                <a16:creationId xmlns:a16="http://schemas.microsoft.com/office/drawing/2014/main" id="{7DF6C567-F32E-9D35-4725-CAB5BC5A803C}"/>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147149" y="3548841"/>
            <a:ext cx="614471" cy="614471"/>
          </a:xfrm>
          <a:prstGeom prst="rect">
            <a:avLst/>
          </a:prstGeom>
        </p:spPr>
      </p:pic>
      <p:pic>
        <p:nvPicPr>
          <p:cNvPr id="4" name="Picture 3">
            <a:extLst>
              <a:ext uri="{FF2B5EF4-FFF2-40B4-BE49-F238E27FC236}">
                <a16:creationId xmlns:a16="http://schemas.microsoft.com/office/drawing/2014/main" id="{48214B97-A76B-E552-7D3A-D241B3C6E1E0}"/>
              </a:ext>
            </a:extLst>
          </p:cNvPr>
          <p:cNvPicPr>
            <a:picLocks noChangeAspect="1"/>
          </p:cNvPicPr>
          <p:nvPr/>
        </p:nvPicPr>
        <p:blipFill>
          <a:blip r:embed="rId11"/>
          <a:stretch>
            <a:fillRect/>
          </a:stretch>
        </p:blipFill>
        <p:spPr>
          <a:xfrm>
            <a:off x="138479" y="595686"/>
            <a:ext cx="7297037" cy="2789866"/>
          </a:xfrm>
          <a:prstGeom prst="rect">
            <a:avLst/>
          </a:prstGeom>
        </p:spPr>
      </p:pic>
      <p:pic>
        <p:nvPicPr>
          <p:cNvPr id="10" name="Picture 9">
            <a:extLst>
              <a:ext uri="{FF2B5EF4-FFF2-40B4-BE49-F238E27FC236}">
                <a16:creationId xmlns:a16="http://schemas.microsoft.com/office/drawing/2014/main" id="{A89118D3-0125-93E6-9BD8-55CB756790BA}"/>
              </a:ext>
            </a:extLst>
          </p:cNvPr>
          <p:cNvPicPr>
            <a:picLocks noChangeAspect="1"/>
          </p:cNvPicPr>
          <p:nvPr/>
        </p:nvPicPr>
        <p:blipFill>
          <a:blip r:embed="rId12"/>
          <a:stretch>
            <a:fillRect/>
          </a:stretch>
        </p:blipFill>
        <p:spPr>
          <a:xfrm>
            <a:off x="3446046" y="3477477"/>
            <a:ext cx="3028394" cy="866261"/>
          </a:xfrm>
          <a:prstGeom prst="rect">
            <a:avLst/>
          </a:prstGeom>
        </p:spPr>
      </p:pic>
      <p:pic>
        <p:nvPicPr>
          <p:cNvPr id="11" name="Picture 10">
            <a:extLst>
              <a:ext uri="{FF2B5EF4-FFF2-40B4-BE49-F238E27FC236}">
                <a16:creationId xmlns:a16="http://schemas.microsoft.com/office/drawing/2014/main" id="{FCC136B7-31B0-BB07-6DC0-802BA5DF6720}"/>
              </a:ext>
            </a:extLst>
          </p:cNvPr>
          <p:cNvPicPr>
            <a:picLocks noChangeAspect="1"/>
          </p:cNvPicPr>
          <p:nvPr/>
        </p:nvPicPr>
        <p:blipFill>
          <a:blip r:embed="rId13"/>
          <a:stretch>
            <a:fillRect/>
          </a:stretch>
        </p:blipFill>
        <p:spPr>
          <a:xfrm>
            <a:off x="3446046" y="4373239"/>
            <a:ext cx="2750218" cy="727330"/>
          </a:xfrm>
          <a:prstGeom prst="rect">
            <a:avLst/>
          </a:prstGeom>
        </p:spPr>
      </p:pic>
      <p:pic>
        <p:nvPicPr>
          <p:cNvPr id="12" name="Picture 11" descr="A red x in a circle&#10;&#10;AI-generated content may be incorrect.">
            <a:extLst>
              <a:ext uri="{FF2B5EF4-FFF2-40B4-BE49-F238E27FC236}">
                <a16:creationId xmlns:a16="http://schemas.microsoft.com/office/drawing/2014/main" id="{9BC5530D-7B2B-1B16-5932-66BE8FF09378}"/>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6636453" y="3548840"/>
            <a:ext cx="614471" cy="614471"/>
          </a:xfrm>
          <a:prstGeom prst="rect">
            <a:avLst/>
          </a:prstGeom>
        </p:spPr>
      </p:pic>
      <p:pic>
        <p:nvPicPr>
          <p:cNvPr id="13" name="Picture 12" descr="A green check mark in a circle&#10;&#10;AI-generated content may be incorrect.">
            <a:extLst>
              <a:ext uri="{FF2B5EF4-FFF2-40B4-BE49-F238E27FC236}">
                <a16:creationId xmlns:a16="http://schemas.microsoft.com/office/drawing/2014/main" id="{3F89CC90-61D1-8A62-E375-11656EE99960}"/>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728511" y="4471319"/>
            <a:ext cx="430354" cy="430354"/>
          </a:xfrm>
          <a:prstGeom prst="rect">
            <a:avLst/>
          </a:prstGeom>
        </p:spPr>
      </p:pic>
      <p:sp>
        <p:nvSpPr>
          <p:cNvPr id="14" name="Slide Number Placeholder 1">
            <a:extLst>
              <a:ext uri="{FF2B5EF4-FFF2-40B4-BE49-F238E27FC236}">
                <a16:creationId xmlns:a16="http://schemas.microsoft.com/office/drawing/2014/main" id="{4B8660E7-A3FB-7AFF-64FE-048BB1F1D934}"/>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68</a:t>
            </a:fld>
            <a:endParaRPr lang="en"/>
          </a:p>
        </p:txBody>
      </p:sp>
    </p:spTree>
    <p:extLst>
      <p:ext uri="{BB962C8B-B14F-4D97-AF65-F5344CB8AC3E}">
        <p14:creationId xmlns:p14="http://schemas.microsoft.com/office/powerpoint/2010/main" val="342028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82">
          <a:extLst>
            <a:ext uri="{FF2B5EF4-FFF2-40B4-BE49-F238E27FC236}">
              <a16:creationId xmlns:a16="http://schemas.microsoft.com/office/drawing/2014/main" id="{B6C66184-325D-EC61-5564-9F8BDC027035}"/>
            </a:ext>
          </a:extLst>
        </p:cNvPr>
        <p:cNvGrpSpPr/>
        <p:nvPr/>
      </p:nvGrpSpPr>
      <p:grpSpPr>
        <a:xfrm>
          <a:off x="0" y="0"/>
          <a:ext cx="0" cy="0"/>
          <a:chOff x="0" y="0"/>
          <a:chExt cx="0" cy="0"/>
        </a:xfrm>
      </p:grpSpPr>
      <p:pic>
        <p:nvPicPr>
          <p:cNvPr id="9" name="Google Shape;192;p23">
            <a:extLst>
              <a:ext uri="{FF2B5EF4-FFF2-40B4-BE49-F238E27FC236}">
                <a16:creationId xmlns:a16="http://schemas.microsoft.com/office/drawing/2014/main" id="{38DD4982-F423-2AB0-295A-10431F91CAC8}"/>
              </a:ext>
            </a:extLst>
          </p:cNvPr>
          <p:cNvPicPr preferRelativeResize="0"/>
          <p:nvPr/>
        </p:nvPicPr>
        <p:blipFill>
          <a:blip r:embed="rId4">
            <a:alphaModFix/>
          </a:blip>
          <a:stretch>
            <a:fillRect/>
          </a:stretch>
        </p:blipFill>
        <p:spPr>
          <a:xfrm>
            <a:off x="3906411" y="545696"/>
            <a:ext cx="665589" cy="665589"/>
          </a:xfrm>
          <a:prstGeom prst="rect">
            <a:avLst/>
          </a:prstGeom>
          <a:noFill/>
          <a:ln>
            <a:noFill/>
          </a:ln>
        </p:spPr>
      </p:pic>
      <p:sp>
        <p:nvSpPr>
          <p:cNvPr id="184" name="Google Shape;184;p28">
            <a:extLst>
              <a:ext uri="{FF2B5EF4-FFF2-40B4-BE49-F238E27FC236}">
                <a16:creationId xmlns:a16="http://schemas.microsoft.com/office/drawing/2014/main" id="{75099997-8FBB-ECFC-DFF1-4BA1102F452C}"/>
              </a:ext>
            </a:extLst>
          </p:cNvPr>
          <p:cNvSpPr txBox="1">
            <a:spLocks noGrp="1"/>
          </p:cNvSpPr>
          <p:nvPr>
            <p:ph type="title"/>
          </p:nvPr>
        </p:nvSpPr>
        <p:spPr>
          <a:xfrm>
            <a:off x="0" y="0"/>
            <a:ext cx="9307500" cy="61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b="0" i="0"/>
              <a:t>Adapting </a:t>
            </a:r>
            <a:r>
              <a:rPr lang="en" sz="3000" i="0" err="1"/>
              <a:t>Confuguard</a:t>
            </a:r>
            <a:r>
              <a:rPr lang="en" sz="3000" b="0" i="0"/>
              <a:t> to Hugging Face</a:t>
            </a:r>
            <a:endParaRPr sz="3000" b="0" i="0" u="sng">
              <a:solidFill>
                <a:schemeClr val="dk2"/>
              </a:solidFill>
            </a:endParaRPr>
          </a:p>
        </p:txBody>
      </p:sp>
      <p:sp>
        <p:nvSpPr>
          <p:cNvPr id="2" name="Slide Number Placeholder 1">
            <a:extLst>
              <a:ext uri="{FF2B5EF4-FFF2-40B4-BE49-F238E27FC236}">
                <a16:creationId xmlns:a16="http://schemas.microsoft.com/office/drawing/2014/main" id="{42F23A74-E5A6-A5BB-035B-8B7C0D3F626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cxnSp>
        <p:nvCxnSpPr>
          <p:cNvPr id="3" name="Straight Connector 2">
            <a:extLst>
              <a:ext uri="{FF2B5EF4-FFF2-40B4-BE49-F238E27FC236}">
                <a16:creationId xmlns:a16="http://schemas.microsoft.com/office/drawing/2014/main" id="{C9820CCA-8FE2-087F-2350-356F6BB6BC18}"/>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pic>
        <p:nvPicPr>
          <p:cNvPr id="3074" name="Picture 2">
            <a:extLst>
              <a:ext uri="{FF2B5EF4-FFF2-40B4-BE49-F238E27FC236}">
                <a16:creationId xmlns:a16="http://schemas.microsoft.com/office/drawing/2014/main" id="{6C4E6A42-AA5E-A4FB-7525-17FB73855A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48394"/>
            <a:ext cx="9144000" cy="28352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594F8A-C7A9-4052-126D-9A2CD652B3E6}"/>
              </a:ext>
            </a:extLst>
          </p:cNvPr>
          <p:cNvSpPr txBox="1"/>
          <p:nvPr/>
        </p:nvSpPr>
        <p:spPr>
          <a:xfrm>
            <a:off x="0" y="3604301"/>
            <a:ext cx="3372783" cy="1477328"/>
          </a:xfrm>
          <a:prstGeom prst="rect">
            <a:avLst/>
          </a:prstGeom>
          <a:noFill/>
        </p:spPr>
        <p:txBody>
          <a:bodyPr wrap="square" rtlCol="0">
            <a:spAutoFit/>
          </a:bodyPr>
          <a:lstStyle/>
          <a:p>
            <a:r>
              <a:rPr lang="en-US"/>
              <a:t>Popularity threshold:</a:t>
            </a:r>
          </a:p>
          <a:p>
            <a:endParaRPr lang="en-US"/>
          </a:p>
          <a:p>
            <a:r>
              <a:rPr lang="en-US"/>
              <a:t>#monthly downloads &gt; 1000</a:t>
            </a:r>
          </a:p>
          <a:p>
            <a:endParaRPr lang="en-US"/>
          </a:p>
          <a:p>
            <a:r>
              <a:rPr lang="en-US"/>
              <a:t>Out of ~800K PTMs (Nov, 2024)</a:t>
            </a:r>
          </a:p>
        </p:txBody>
      </p:sp>
    </p:spTree>
    <p:extLst>
      <p:ext uri="{BB962C8B-B14F-4D97-AF65-F5344CB8AC3E}">
        <p14:creationId xmlns:p14="http://schemas.microsoft.com/office/powerpoint/2010/main" val="22276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5186E-C0C9-14ED-BB4A-23C36452676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DE9C53A-34CC-7F3D-C19D-132AA1D40117}"/>
              </a:ext>
            </a:extLst>
          </p:cNvPr>
          <p:cNvSpPr>
            <a:spLocks noGrp="1"/>
          </p:cNvSpPr>
          <p:nvPr>
            <p:ph type="title"/>
          </p:nvPr>
        </p:nvSpPr>
        <p:spPr>
          <a:xfrm>
            <a:off x="0" y="0"/>
            <a:ext cx="8450036" cy="441774"/>
          </a:xfrm>
        </p:spPr>
        <p:txBody>
          <a:bodyPr>
            <a:normAutofit fontScale="90000"/>
          </a:bodyPr>
          <a:lstStyle/>
          <a:p>
            <a:r>
              <a:rPr lang="en-US"/>
              <a:t>Other Outcomes</a:t>
            </a:r>
          </a:p>
        </p:txBody>
      </p:sp>
      <p:sp>
        <p:nvSpPr>
          <p:cNvPr id="11" name="Content Placeholder 2">
            <a:extLst>
              <a:ext uri="{FF2B5EF4-FFF2-40B4-BE49-F238E27FC236}">
                <a16:creationId xmlns:a16="http://schemas.microsoft.com/office/drawing/2014/main" id="{4C9EE79C-A8E4-B14E-1B7D-3BEE1DF44419}"/>
              </a:ext>
            </a:extLst>
          </p:cNvPr>
          <p:cNvSpPr>
            <a:spLocks noGrp="1"/>
          </p:cNvSpPr>
          <p:nvPr>
            <p:ph idx="1"/>
          </p:nvPr>
        </p:nvSpPr>
        <p:spPr>
          <a:xfrm>
            <a:off x="-1" y="441779"/>
            <a:ext cx="9005521" cy="4615035"/>
          </a:xfrm>
        </p:spPr>
        <p:txBody>
          <a:bodyPr vert="horz" lIns="91440" tIns="45720" rIns="91440" bIns="45720" rtlCol="0" anchor="t">
            <a:noAutofit/>
          </a:bodyPr>
          <a:lstStyle/>
          <a:p>
            <a:pPr marL="0" indent="0">
              <a:lnSpc>
                <a:spcPct val="100000"/>
              </a:lnSpc>
              <a:spcBef>
                <a:spcPts val="400"/>
              </a:spcBef>
              <a:buNone/>
            </a:pPr>
            <a:r>
              <a:rPr lang="en-US" sz="1400" b="1" u="sng" dirty="0">
                <a:latin typeface="Arial" panose="020B0604020202020204" pitchFamily="34" charset="0"/>
                <a:cs typeface="Arial" panose="020B0604020202020204" pitchFamily="34" charset="0"/>
              </a:rPr>
              <a:t>Peer-reviewed Conference Publications</a:t>
            </a:r>
          </a:p>
          <a:p>
            <a:pPr marL="0" indent="0">
              <a:lnSpc>
                <a:spcPct val="100000"/>
              </a:lnSpc>
              <a:spcBef>
                <a:spcPts val="400"/>
              </a:spcBef>
              <a:buNone/>
            </a:pPr>
            <a:r>
              <a:rPr lang="en-US" sz="900" dirty="0">
                <a:latin typeface="Arial"/>
                <a:cs typeface="Arial"/>
              </a:rPr>
              <a:t>[10] </a:t>
            </a:r>
            <a:r>
              <a:rPr lang="en-US" sz="900" dirty="0" err="1">
                <a:latin typeface="Arial"/>
                <a:cs typeface="Arial"/>
              </a:rPr>
              <a:t>Jajal</a:t>
            </a:r>
            <a:r>
              <a:rPr lang="en-US" sz="900" dirty="0">
                <a:latin typeface="Arial"/>
                <a:cs typeface="Arial"/>
              </a:rPr>
              <a:t>, </a:t>
            </a:r>
            <a:r>
              <a:rPr lang="en-US" sz="900" b="1" u="sng" dirty="0">
                <a:latin typeface="Arial"/>
                <a:cs typeface="Arial"/>
              </a:rPr>
              <a:t>Jiang</a:t>
            </a:r>
            <a:r>
              <a:rPr lang="en-US" sz="900" dirty="0">
                <a:latin typeface="Arial"/>
                <a:cs typeface="Arial"/>
              </a:rPr>
              <a:t>, Tewari, Woo, Lu, </a:t>
            </a:r>
            <a:r>
              <a:rPr lang="en-US" sz="900" dirty="0" err="1">
                <a:latin typeface="Arial"/>
                <a:cs typeface="Arial"/>
              </a:rPr>
              <a:t>Thiruvathukal</a:t>
            </a:r>
            <a:r>
              <a:rPr lang="en-US" sz="900" dirty="0">
                <a:latin typeface="Arial"/>
                <a:cs typeface="Arial"/>
              </a:rPr>
              <a:t>, and Davis. Analysis of Failures and Risks in Deep Learning Model Converters: A Case Study in the ONNX Ecosystem. Proceedings of the 33rd ACM SIGSOFT International Symposium on Software Testing and Analysis (ISSTA’24). 13 pages.</a:t>
            </a:r>
          </a:p>
          <a:p>
            <a:pPr marL="0" indent="0">
              <a:lnSpc>
                <a:spcPct val="100000"/>
              </a:lnSpc>
              <a:spcBef>
                <a:spcPts val="400"/>
              </a:spcBef>
              <a:buNone/>
            </a:pPr>
            <a:r>
              <a:rPr lang="en-US" sz="900" dirty="0">
                <a:latin typeface="Arial"/>
                <a:cs typeface="Arial"/>
              </a:rPr>
              <a:t>[11] Jones, </a:t>
            </a:r>
            <a:r>
              <a:rPr lang="en-US" sz="900" b="1" u="sng" dirty="0">
                <a:latin typeface="Arial"/>
                <a:cs typeface="Arial"/>
              </a:rPr>
              <a:t>Jiang</a:t>
            </a:r>
            <a:r>
              <a:rPr lang="en-US" sz="900" dirty="0">
                <a:latin typeface="Arial"/>
                <a:cs typeface="Arial"/>
              </a:rPr>
              <a:t>, Synovic, </a:t>
            </a:r>
            <a:r>
              <a:rPr lang="en-US" sz="900" dirty="0" err="1">
                <a:latin typeface="Arial"/>
                <a:cs typeface="Arial"/>
              </a:rPr>
              <a:t>Thiruvathukal</a:t>
            </a:r>
            <a:r>
              <a:rPr lang="en-US" sz="900" dirty="0">
                <a:latin typeface="Arial"/>
                <a:cs typeface="Arial"/>
              </a:rPr>
              <a:t>, and Davis.. What do we know about Hugging Face? A systematic literature review and quantitative validation of qualitative claims. Proceedings of the 18th ACM/IEEE International Symposium on Empirical Software Engineering and Measurement (ESEM’24). 12 pages.</a:t>
            </a:r>
          </a:p>
          <a:p>
            <a:pPr marL="0" indent="0">
              <a:lnSpc>
                <a:spcPct val="100000"/>
              </a:lnSpc>
              <a:spcBef>
                <a:spcPts val="1000"/>
              </a:spcBef>
              <a:buNone/>
            </a:pPr>
            <a:r>
              <a:rPr lang="en-US" sz="1400" b="1" u="sng" dirty="0">
                <a:latin typeface="Arial"/>
                <a:cs typeface="Arial"/>
              </a:rPr>
              <a:t>Under-Submission Conference Papers</a:t>
            </a:r>
          </a:p>
          <a:p>
            <a:pPr marL="0" indent="0">
              <a:lnSpc>
                <a:spcPct val="100000"/>
              </a:lnSpc>
              <a:spcBef>
                <a:spcPts val="400"/>
              </a:spcBef>
              <a:buNone/>
            </a:pPr>
            <a:r>
              <a:rPr lang="en-US" sz="900" dirty="0">
                <a:latin typeface="Arial"/>
                <a:cs typeface="Arial"/>
              </a:rPr>
              <a:t>[12]Kellas, Christou, </a:t>
            </a:r>
            <a:r>
              <a:rPr lang="en-US" sz="900" b="1" u="sng" dirty="0">
                <a:latin typeface="Arial"/>
                <a:cs typeface="Arial"/>
              </a:rPr>
              <a:t>Jiang</a:t>
            </a:r>
            <a:r>
              <a:rPr lang="en-US" sz="900" dirty="0">
                <a:latin typeface="Arial"/>
                <a:cs typeface="Arial"/>
              </a:rPr>
              <a:t>, Li, Simon, David, </a:t>
            </a:r>
            <a:r>
              <a:rPr lang="en-US" sz="900" dirty="0" err="1">
                <a:latin typeface="Arial"/>
                <a:cs typeface="Arial"/>
              </a:rPr>
              <a:t>Kemerlis</a:t>
            </a:r>
            <a:r>
              <a:rPr lang="en-US" sz="900" dirty="0">
                <a:latin typeface="Arial"/>
                <a:cs typeface="Arial"/>
              </a:rPr>
              <a:t>, Davis, Yang. </a:t>
            </a:r>
            <a:r>
              <a:rPr lang="en-US" sz="900" dirty="0" err="1">
                <a:latin typeface="Arial"/>
                <a:cs typeface="Arial"/>
              </a:rPr>
              <a:t>PickleBall</a:t>
            </a:r>
            <a:r>
              <a:rPr lang="en-US" sz="900" dirty="0">
                <a:latin typeface="Arial"/>
                <a:cs typeface="Arial"/>
              </a:rPr>
              <a:t>: Secure Deserialization of Pickle-based Machine Learning Models. Under submission at </a:t>
            </a:r>
            <a:r>
              <a:rPr lang="en-US" sz="900" b="0" i="0" dirty="0">
                <a:solidFill>
                  <a:srgbClr val="333333"/>
                </a:solidFill>
                <a:effectLst/>
                <a:latin typeface="Arial"/>
                <a:cs typeface="Arial"/>
              </a:rPr>
              <a:t>ACM Conference on Computer and Communications Security (</a:t>
            </a:r>
            <a:r>
              <a:rPr lang="en-US" sz="900" b="1" i="0" dirty="0">
                <a:solidFill>
                  <a:srgbClr val="333333"/>
                </a:solidFill>
                <a:effectLst/>
                <a:latin typeface="Arial"/>
                <a:cs typeface="Arial"/>
              </a:rPr>
              <a:t>Under </a:t>
            </a:r>
            <a:r>
              <a:rPr lang="en-US" sz="900" b="1" dirty="0">
                <a:solidFill>
                  <a:srgbClr val="333333"/>
                </a:solidFill>
                <a:latin typeface="Arial"/>
                <a:cs typeface="Arial"/>
              </a:rPr>
              <a:t>review at</a:t>
            </a:r>
            <a:r>
              <a:rPr lang="en-US" sz="900" b="1" i="0" dirty="0">
                <a:solidFill>
                  <a:srgbClr val="333333"/>
                </a:solidFill>
                <a:effectLst/>
                <a:latin typeface="Arial"/>
                <a:cs typeface="Arial"/>
              </a:rPr>
              <a:t> CCS’25</a:t>
            </a:r>
            <a:r>
              <a:rPr lang="en-US" sz="900" b="0" i="0" dirty="0">
                <a:solidFill>
                  <a:srgbClr val="333333"/>
                </a:solidFill>
                <a:effectLst/>
                <a:latin typeface="Arial"/>
                <a:cs typeface="Arial"/>
              </a:rPr>
              <a:t>). 16 pages.</a:t>
            </a:r>
            <a:endParaRPr lang="en-US" sz="900" b="1" u="sng" dirty="0">
              <a:latin typeface="Arial"/>
              <a:cs typeface="Arial"/>
            </a:endParaRPr>
          </a:p>
          <a:p>
            <a:pPr marL="0" indent="0">
              <a:lnSpc>
                <a:spcPct val="100000"/>
              </a:lnSpc>
              <a:spcBef>
                <a:spcPts val="400"/>
              </a:spcBef>
              <a:buNone/>
            </a:pPr>
            <a:r>
              <a:rPr lang="en-US" sz="900" dirty="0">
                <a:latin typeface="Arial"/>
                <a:cs typeface="Arial"/>
              </a:rPr>
              <a:t>[13]Gao, Zahedi, </a:t>
            </a:r>
            <a:r>
              <a:rPr lang="en-US" sz="900" b="1" u="sng" dirty="0">
                <a:latin typeface="Arial"/>
                <a:cs typeface="Arial"/>
              </a:rPr>
              <a:t>Jiang</a:t>
            </a:r>
            <a:r>
              <a:rPr lang="en-US" sz="900" dirty="0">
                <a:latin typeface="Arial"/>
                <a:cs typeface="Arial"/>
              </a:rPr>
              <a:t>, Lin, Davis, </a:t>
            </a:r>
            <a:r>
              <a:rPr lang="en-US" sz="900" dirty="0" err="1">
                <a:latin typeface="Arial"/>
                <a:cs typeface="Arial"/>
              </a:rPr>
              <a:t>Treude</a:t>
            </a:r>
            <a:r>
              <a:rPr lang="en-US" sz="900" dirty="0">
                <a:latin typeface="Arial"/>
                <a:cs typeface="Arial"/>
              </a:rPr>
              <a:t>. AI Safety in the Eyes of the Downstream Developer: A First Look at Concerns, Practices, and Challenges. Under submission at </a:t>
            </a:r>
            <a:r>
              <a:rPr lang="en-US" sz="900" b="0" i="0" dirty="0">
                <a:solidFill>
                  <a:srgbClr val="333333"/>
                </a:solidFill>
                <a:effectLst/>
                <a:latin typeface="Arial"/>
                <a:cs typeface="Arial"/>
              </a:rPr>
              <a:t>IEEE/ACM International Conference on Software Engineering (</a:t>
            </a:r>
            <a:r>
              <a:rPr lang="en-US" sz="900" b="1" i="0" dirty="0">
                <a:solidFill>
                  <a:srgbClr val="333333"/>
                </a:solidFill>
                <a:effectLst/>
                <a:latin typeface="Arial"/>
                <a:cs typeface="Arial"/>
              </a:rPr>
              <a:t>Under </a:t>
            </a:r>
            <a:r>
              <a:rPr lang="en-US" sz="900" b="1" dirty="0">
                <a:solidFill>
                  <a:srgbClr val="333333"/>
                </a:solidFill>
                <a:latin typeface="Arial"/>
                <a:cs typeface="Arial"/>
              </a:rPr>
              <a:t>review at</a:t>
            </a:r>
            <a:r>
              <a:rPr lang="en-US" sz="900" b="1" i="0" dirty="0">
                <a:solidFill>
                  <a:srgbClr val="333333"/>
                </a:solidFill>
                <a:effectLst/>
                <a:latin typeface="Arial"/>
                <a:cs typeface="Arial"/>
              </a:rPr>
              <a:t> ICSE’26</a:t>
            </a:r>
            <a:r>
              <a:rPr lang="en-US" sz="900" b="0" i="0" dirty="0">
                <a:solidFill>
                  <a:srgbClr val="333333"/>
                </a:solidFill>
                <a:effectLst/>
                <a:latin typeface="Arial"/>
                <a:cs typeface="Arial"/>
              </a:rPr>
              <a:t>). 12 pages.</a:t>
            </a:r>
            <a:endParaRPr lang="en-US" sz="900" b="1" u="sng" dirty="0">
              <a:latin typeface="Arial"/>
              <a:cs typeface="Arial"/>
            </a:endParaRPr>
          </a:p>
          <a:p>
            <a:pPr marL="0" indent="0">
              <a:lnSpc>
                <a:spcPct val="100000"/>
              </a:lnSpc>
              <a:spcBef>
                <a:spcPts val="1000"/>
              </a:spcBef>
              <a:buNone/>
            </a:pPr>
            <a:r>
              <a:rPr lang="en-US" sz="1400" b="1" u="sng" dirty="0">
                <a:latin typeface="Arial" panose="020B0604020202020204" pitchFamily="34" charset="0"/>
                <a:cs typeface="Arial" panose="020B0604020202020204" pitchFamily="34" charset="0"/>
              </a:rPr>
              <a:t>Other Peer-Reviewed Publications (Workshops, Short Papers)</a:t>
            </a:r>
          </a:p>
          <a:p>
            <a:pPr marL="0" indent="0">
              <a:lnSpc>
                <a:spcPct val="100000"/>
              </a:lnSpc>
              <a:spcBef>
                <a:spcPts val="400"/>
              </a:spcBef>
              <a:buNone/>
            </a:pPr>
            <a:r>
              <a:rPr lang="en-US" sz="800" dirty="0">
                <a:latin typeface="Arial"/>
                <a:cs typeface="Arial"/>
              </a:rPr>
              <a:t>[14] Veselsky, West, Ahlgren, </a:t>
            </a:r>
            <a:r>
              <a:rPr lang="en-US" sz="800" dirty="0" err="1">
                <a:latin typeface="Arial"/>
                <a:cs typeface="Arial"/>
              </a:rPr>
              <a:t>Thiruvathukal</a:t>
            </a:r>
            <a:r>
              <a:rPr lang="en-US" sz="800" dirty="0">
                <a:latin typeface="Arial"/>
                <a:cs typeface="Arial"/>
              </a:rPr>
              <a:t>, Klingensmith, Goel, </a:t>
            </a:r>
            <a:r>
              <a:rPr lang="en-US" sz="800" b="1" u="sng" dirty="0">
                <a:latin typeface="Arial"/>
                <a:cs typeface="Arial"/>
              </a:rPr>
              <a:t>Jiang</a:t>
            </a:r>
            <a:r>
              <a:rPr lang="en-US" sz="800" dirty="0">
                <a:latin typeface="Arial"/>
                <a:cs typeface="Arial"/>
              </a:rPr>
              <a:t>, Davis, Lee, and Kim. Establishing trust in vehicle-to-vehicle coordination: a sensor fusion approach. Proceedings of the 23rd Annual International Workshop on Mobile Computing Systems and Application (</a:t>
            </a:r>
            <a:r>
              <a:rPr lang="en-US" sz="800" b="1" dirty="0">
                <a:latin typeface="Arial"/>
                <a:cs typeface="Arial"/>
              </a:rPr>
              <a:t>HotMobile’22</a:t>
            </a:r>
            <a:r>
              <a:rPr lang="en-US" sz="800" dirty="0">
                <a:latin typeface="Arial"/>
                <a:cs typeface="Arial"/>
              </a:rPr>
              <a:t>). 6 pages.</a:t>
            </a:r>
          </a:p>
          <a:p>
            <a:pPr marL="0" indent="0">
              <a:lnSpc>
                <a:spcPct val="100000"/>
              </a:lnSpc>
              <a:spcBef>
                <a:spcPts val="400"/>
              </a:spcBef>
              <a:buNone/>
            </a:pPr>
            <a:r>
              <a:rPr lang="en-US" sz="800" dirty="0">
                <a:latin typeface="Arial"/>
                <a:cs typeface="Arial"/>
              </a:rPr>
              <a:t>[15] Synovic, Hyatt, Sethi, Thota, Shilpika, Miller, </a:t>
            </a:r>
            <a:r>
              <a:rPr lang="en-US" sz="800" b="1" u="sng" dirty="0">
                <a:latin typeface="Arial"/>
                <a:cs typeface="Arial"/>
              </a:rPr>
              <a:t>Jiang</a:t>
            </a:r>
            <a:r>
              <a:rPr lang="en-US" sz="800" dirty="0">
                <a:latin typeface="Arial"/>
                <a:cs typeface="Arial"/>
              </a:rPr>
              <a:t>, Amobi, </a:t>
            </a:r>
            <a:r>
              <a:rPr lang="en-US" sz="800" dirty="0" err="1">
                <a:latin typeface="Arial"/>
                <a:cs typeface="Arial"/>
              </a:rPr>
              <a:t>Pinderski</a:t>
            </a:r>
            <a:r>
              <a:rPr lang="en-US" sz="800" dirty="0">
                <a:latin typeface="Arial"/>
                <a:cs typeface="Arial"/>
              </a:rPr>
              <a:t>, Laufer, Hayward, </a:t>
            </a:r>
            <a:r>
              <a:rPr lang="en-US" sz="800" dirty="0" err="1">
                <a:latin typeface="Arial"/>
                <a:cs typeface="Arial"/>
              </a:rPr>
              <a:t>Kingensmith</a:t>
            </a:r>
            <a:r>
              <a:rPr lang="en-US" sz="800" dirty="0">
                <a:latin typeface="Arial"/>
                <a:cs typeface="Arial"/>
              </a:rPr>
              <a:t>, Davis, and </a:t>
            </a:r>
            <a:r>
              <a:rPr lang="en-US" sz="800" dirty="0" err="1">
                <a:latin typeface="Arial"/>
                <a:cs typeface="Arial"/>
              </a:rPr>
              <a:t>Thiruvathukal</a:t>
            </a:r>
            <a:r>
              <a:rPr lang="en-US" sz="800" dirty="0">
                <a:latin typeface="Arial"/>
                <a:cs typeface="Arial"/>
              </a:rPr>
              <a:t>. Snapshot Metrics Are Not Enough: Analyzing Software Repositories with Longitudinal Metrics. Proceedings of the 37th IEEE/ACM International Conference on Automated Software Engineering — Demonstrations track (</a:t>
            </a:r>
            <a:r>
              <a:rPr lang="en-US" sz="800" b="1" dirty="0">
                <a:latin typeface="Arial"/>
                <a:cs typeface="Arial"/>
              </a:rPr>
              <a:t>ASE-Tool Demonstrations’22</a:t>
            </a:r>
            <a:r>
              <a:rPr lang="en-US" sz="800" dirty="0">
                <a:latin typeface="Arial"/>
                <a:cs typeface="Arial"/>
              </a:rPr>
              <a:t>). 4 pages.</a:t>
            </a:r>
          </a:p>
          <a:p>
            <a:pPr marL="0" indent="0">
              <a:lnSpc>
                <a:spcPct val="100000"/>
              </a:lnSpc>
              <a:spcBef>
                <a:spcPts val="400"/>
              </a:spcBef>
              <a:buNone/>
            </a:pPr>
            <a:r>
              <a:rPr lang="en-US" sz="800" dirty="0">
                <a:latin typeface="Arial"/>
                <a:cs typeface="Arial"/>
              </a:rPr>
              <a:t>[16] Montes, </a:t>
            </a:r>
            <a:r>
              <a:rPr lang="en-US" sz="800" dirty="0" err="1">
                <a:latin typeface="Arial"/>
                <a:cs typeface="Arial"/>
              </a:rPr>
              <a:t>Peerapatanapokin</a:t>
            </a:r>
            <a:r>
              <a:rPr lang="en-US" sz="800" dirty="0">
                <a:latin typeface="Arial"/>
                <a:cs typeface="Arial"/>
              </a:rPr>
              <a:t>, Schultz, Guo, </a:t>
            </a:r>
            <a:r>
              <a:rPr lang="en-US" sz="800" b="1" u="sng" dirty="0">
                <a:latin typeface="Arial"/>
                <a:cs typeface="Arial"/>
              </a:rPr>
              <a:t>Jiang</a:t>
            </a:r>
            <a:r>
              <a:rPr lang="en-US" sz="800" dirty="0">
                <a:latin typeface="Arial"/>
                <a:cs typeface="Arial"/>
              </a:rPr>
              <a:t>, and Davis. Discrepancies among Pre-trained Deep Neural Networks: A New Threat to Model Zoo Reliability. Proceedings of the 30th ACM Joint European Software Engineering Conference and Symposium on the Foundations of Software Engineering — Ideas, Visions, and Reflections track (</a:t>
            </a:r>
            <a:r>
              <a:rPr lang="en-US" sz="800" b="1" dirty="0">
                <a:latin typeface="Arial"/>
                <a:cs typeface="Arial"/>
              </a:rPr>
              <a:t>ESEC/FSE-IVR’22</a:t>
            </a:r>
            <a:r>
              <a:rPr lang="en-US" sz="800" dirty="0">
                <a:latin typeface="Arial"/>
                <a:cs typeface="Arial"/>
              </a:rPr>
              <a:t>). 5 pages.</a:t>
            </a:r>
          </a:p>
          <a:p>
            <a:pPr marL="0" indent="0">
              <a:lnSpc>
                <a:spcPct val="100000"/>
              </a:lnSpc>
              <a:spcBef>
                <a:spcPts val="400"/>
              </a:spcBef>
              <a:buNone/>
            </a:pPr>
            <a:r>
              <a:rPr lang="en-US" sz="800" dirty="0">
                <a:latin typeface="Arial"/>
                <a:cs typeface="Arial"/>
              </a:rPr>
              <a:t>[17] Davis, </a:t>
            </a:r>
            <a:r>
              <a:rPr lang="en-US" sz="800" dirty="0" err="1">
                <a:latin typeface="Arial"/>
                <a:cs typeface="Arial"/>
              </a:rPr>
              <a:t>Jajal</a:t>
            </a:r>
            <a:r>
              <a:rPr lang="en-US" sz="800" dirty="0">
                <a:latin typeface="Arial"/>
                <a:cs typeface="Arial"/>
              </a:rPr>
              <a:t>, </a:t>
            </a:r>
            <a:r>
              <a:rPr lang="en-US" sz="800" b="1" u="sng" dirty="0">
                <a:latin typeface="Arial"/>
                <a:cs typeface="Arial"/>
              </a:rPr>
              <a:t>Jiang</a:t>
            </a:r>
            <a:r>
              <a:rPr lang="en-US" sz="800" dirty="0">
                <a:latin typeface="Arial"/>
                <a:cs typeface="Arial"/>
              </a:rPr>
              <a:t>, Schorlemmer, N. Synovic, and G.K. </a:t>
            </a:r>
            <a:r>
              <a:rPr lang="en-US" sz="800" dirty="0" err="1">
                <a:latin typeface="Arial"/>
                <a:cs typeface="Arial"/>
              </a:rPr>
              <a:t>Thiruvathukal</a:t>
            </a:r>
            <a:r>
              <a:rPr lang="en-US" sz="800" dirty="0">
                <a:latin typeface="Arial"/>
                <a:cs typeface="Arial"/>
              </a:rPr>
              <a:t>. Reusing Deep Learning Models Challenges and Directions in Software Engineering. Proceedings of the IEEE John Vincent Atanasoff Symposium on Modern Computing (</a:t>
            </a:r>
            <a:r>
              <a:rPr lang="en-US" sz="800" b="1" dirty="0">
                <a:latin typeface="Arial"/>
                <a:cs typeface="Arial"/>
              </a:rPr>
              <a:t>JVA’23</a:t>
            </a:r>
            <a:r>
              <a:rPr lang="en-US" sz="800" dirty="0">
                <a:latin typeface="Arial"/>
                <a:cs typeface="Arial"/>
              </a:rPr>
              <a:t>). 14 pages.</a:t>
            </a:r>
          </a:p>
          <a:p>
            <a:pPr marL="0" indent="0">
              <a:lnSpc>
                <a:spcPct val="100000"/>
              </a:lnSpc>
              <a:spcBef>
                <a:spcPts val="400"/>
              </a:spcBef>
              <a:buNone/>
            </a:pPr>
            <a:r>
              <a:rPr lang="en-US" sz="800" dirty="0">
                <a:latin typeface="Arial" panose="020B0604020202020204" pitchFamily="34" charset="0"/>
                <a:cs typeface="Arial" panose="020B0604020202020204" pitchFamily="34" charset="0"/>
              </a:rPr>
              <a:t>[18] Patil, </a:t>
            </a:r>
            <a:r>
              <a:rPr lang="en-US" sz="800" b="1" u="sng" dirty="0">
                <a:latin typeface="Arial" panose="020B0604020202020204" pitchFamily="34" charset="0"/>
                <a:cs typeface="Arial" panose="020B0604020202020204" pitchFamily="34" charset="0"/>
              </a:rPr>
              <a:t>Jiang</a:t>
            </a:r>
            <a:r>
              <a:rPr lang="en-US" sz="800" dirty="0">
                <a:latin typeface="Arial" panose="020B0604020202020204" pitchFamily="34" charset="0"/>
                <a:cs typeface="Arial" panose="020B0604020202020204" pitchFamily="34" charset="0"/>
              </a:rPr>
              <a:t>, Peng, Lugo, Kalu, LeBlanc, Smith, Heo, Aou, Davis. Recommending Pre-Trained Models for IoT Devices. Proceedings of the 7th International Workshop on Software Engineering Research &amp; Practices for the Internet of Things (</a:t>
            </a:r>
            <a:r>
              <a:rPr lang="en-US" sz="800" b="1" dirty="0">
                <a:latin typeface="Arial" panose="020B0604020202020204" pitchFamily="34" charset="0"/>
                <a:cs typeface="Arial" panose="020B0604020202020204" pitchFamily="34" charset="0"/>
              </a:rPr>
              <a:t>SERP4IoT’25</a:t>
            </a:r>
            <a:r>
              <a:rPr lang="en-US" sz="800" dirty="0">
                <a:latin typeface="Arial" panose="020B0604020202020204" pitchFamily="34" charset="0"/>
                <a:cs typeface="Arial" panose="020B0604020202020204" pitchFamily="34" charset="0"/>
              </a:rPr>
              <a:t>). 5 pages.</a:t>
            </a:r>
          </a:p>
          <a:p>
            <a:pPr marL="0" indent="0">
              <a:lnSpc>
                <a:spcPct val="100000"/>
              </a:lnSpc>
              <a:spcBef>
                <a:spcPts val="1000"/>
              </a:spcBef>
              <a:buNone/>
            </a:pPr>
            <a:r>
              <a:rPr lang="en-US" sz="1400" b="1" u="sng" dirty="0">
                <a:latin typeface="Arial" panose="020B0604020202020204" pitchFamily="34" charset="0"/>
                <a:cs typeface="Arial" panose="020B0604020202020204" pitchFamily="34" charset="0"/>
              </a:rPr>
              <a:t>Technical Reports</a:t>
            </a:r>
          </a:p>
          <a:p>
            <a:pPr marL="0" indent="0">
              <a:lnSpc>
                <a:spcPct val="100000"/>
              </a:lnSpc>
              <a:spcBef>
                <a:spcPts val="400"/>
              </a:spcBef>
              <a:buNone/>
            </a:pPr>
            <a:r>
              <a:rPr lang="en-US" sz="800" dirty="0">
                <a:latin typeface="Arial"/>
                <a:cs typeface="Arial"/>
              </a:rPr>
              <a:t>[19] Banna, </a:t>
            </a:r>
            <a:r>
              <a:rPr lang="en-US" sz="800" dirty="0" err="1">
                <a:latin typeface="Arial"/>
                <a:cs typeface="Arial"/>
              </a:rPr>
              <a:t>Chinnakotla</a:t>
            </a:r>
            <a:r>
              <a:rPr lang="en-US" sz="800" dirty="0">
                <a:latin typeface="Arial"/>
                <a:cs typeface="Arial"/>
              </a:rPr>
              <a:t>, Yan, </a:t>
            </a:r>
            <a:r>
              <a:rPr lang="en-US" sz="800" dirty="0" err="1">
                <a:latin typeface="Arial"/>
                <a:cs typeface="Arial"/>
              </a:rPr>
              <a:t>Vegesana</a:t>
            </a:r>
            <a:r>
              <a:rPr lang="en-US" sz="800" dirty="0">
                <a:latin typeface="Arial"/>
                <a:cs typeface="Arial"/>
              </a:rPr>
              <a:t>, Vivek, Krishnappa, </a:t>
            </a:r>
            <a:r>
              <a:rPr lang="en-US" sz="800" b="1" u="sng" dirty="0">
                <a:latin typeface="Arial"/>
                <a:cs typeface="Arial"/>
              </a:rPr>
              <a:t>Jiang</a:t>
            </a:r>
            <a:r>
              <a:rPr lang="en-US" sz="800" dirty="0">
                <a:latin typeface="Arial"/>
                <a:cs typeface="Arial"/>
              </a:rPr>
              <a:t>, Lu, </a:t>
            </a:r>
            <a:r>
              <a:rPr lang="en-US" sz="800" dirty="0" err="1">
                <a:latin typeface="Arial"/>
                <a:cs typeface="Arial"/>
              </a:rPr>
              <a:t>Thiruvathukal</a:t>
            </a:r>
            <a:r>
              <a:rPr lang="en-US" sz="800" dirty="0">
                <a:latin typeface="Arial"/>
                <a:cs typeface="Arial"/>
              </a:rPr>
              <a:t>, and Davis. An Experience Report on Machine Learning Reproducibility: Guidance for Practitioners and TensorFlow Model Garden Contributors. https://</a:t>
            </a:r>
            <a:r>
              <a:rPr lang="en-US" sz="800" dirty="0" err="1">
                <a:latin typeface="Arial"/>
                <a:cs typeface="Arial"/>
              </a:rPr>
              <a:t>arxiv.org</a:t>
            </a:r>
            <a:r>
              <a:rPr lang="en-US" sz="800" dirty="0">
                <a:latin typeface="Arial"/>
                <a:cs typeface="Arial"/>
              </a:rPr>
              <a:t>/abs/2107.00821. 2021.</a:t>
            </a:r>
          </a:p>
          <a:p>
            <a:pPr marL="0" indent="0">
              <a:lnSpc>
                <a:spcPct val="100000"/>
              </a:lnSpc>
              <a:spcBef>
                <a:spcPts val="400"/>
              </a:spcBef>
              <a:buNone/>
            </a:pPr>
            <a:r>
              <a:rPr lang="en-US" sz="800" dirty="0">
                <a:latin typeface="Arial"/>
                <a:cs typeface="Arial"/>
              </a:rPr>
              <a:t>[20] Purohit, </a:t>
            </a:r>
            <a:r>
              <a:rPr lang="en-US" sz="800" b="1" u="sng" dirty="0">
                <a:latin typeface="Arial"/>
                <a:cs typeface="Arial"/>
              </a:rPr>
              <a:t>Jiang</a:t>
            </a:r>
            <a:r>
              <a:rPr lang="en-US" sz="800" dirty="0">
                <a:latin typeface="Arial"/>
                <a:cs typeface="Arial"/>
              </a:rPr>
              <a:t>, Ravikiran, and Davis. A Partial Replication of </a:t>
            </a:r>
            <a:r>
              <a:rPr lang="en-US" sz="800" dirty="0" err="1">
                <a:latin typeface="Arial"/>
                <a:cs typeface="Arial"/>
              </a:rPr>
              <a:t>MaskFormer</a:t>
            </a:r>
            <a:r>
              <a:rPr lang="en-US" sz="800" dirty="0">
                <a:latin typeface="Arial"/>
                <a:cs typeface="Arial"/>
              </a:rPr>
              <a:t> in TensorFlow on TPUs for the TensorFlow Model Garden. https://</a:t>
            </a:r>
            <a:r>
              <a:rPr lang="en-US" sz="800" dirty="0" err="1">
                <a:latin typeface="Arial"/>
                <a:cs typeface="Arial"/>
              </a:rPr>
              <a:t>arxiv.org</a:t>
            </a:r>
            <a:r>
              <a:rPr lang="en-US" sz="800" dirty="0">
                <a:latin typeface="Arial"/>
                <a:cs typeface="Arial"/>
              </a:rPr>
              <a:t>/abs/2404.18801. 2024.</a:t>
            </a:r>
          </a:p>
        </p:txBody>
      </p:sp>
      <p:cxnSp>
        <p:nvCxnSpPr>
          <p:cNvPr id="2" name="Straight Connector 1">
            <a:extLst>
              <a:ext uri="{FF2B5EF4-FFF2-40B4-BE49-F238E27FC236}">
                <a16:creationId xmlns:a16="http://schemas.microsoft.com/office/drawing/2014/main" id="{1240F6A5-FAC4-BB47-1AEC-2D839D19DACE}"/>
              </a:ext>
            </a:extLst>
          </p:cNvPr>
          <p:cNvCxnSpPr>
            <a:cxnSpLocks/>
          </p:cNvCxnSpPr>
          <p:nvPr/>
        </p:nvCxnSpPr>
        <p:spPr>
          <a:xfrm>
            <a:off x="138479" y="441774"/>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D88E0100-8C76-C7F5-30E7-88AD7903BBD6}"/>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024E772B-2CAE-D44F-98E1-777D73517B87}"/>
              </a:ext>
            </a:extLst>
          </p:cNvPr>
          <p:cNvSpPr txBox="1">
            <a:spLocks/>
          </p:cNvSpPr>
          <p:nvPr/>
        </p:nvSpPr>
        <p:spPr>
          <a:xfrm>
            <a:off x="8595300" y="4787154"/>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7</a:t>
            </a:fld>
            <a:endParaRPr lang="en"/>
          </a:p>
        </p:txBody>
      </p:sp>
    </p:spTree>
    <p:extLst>
      <p:ext uri="{BB962C8B-B14F-4D97-AF65-F5344CB8AC3E}">
        <p14:creationId xmlns:p14="http://schemas.microsoft.com/office/powerpoint/2010/main" val="404709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
                                            <p:txEl>
                                              <p:pRg st="1" end="1"/>
                                            </p:txEl>
                                          </p:spTgt>
                                        </p:tgtEl>
                                        <p:attrNameLst>
                                          <p:attrName>style.color</p:attrName>
                                        </p:attrNameLst>
                                      </p:cBhvr>
                                      <p:to>
                                        <a:srgbClr val="00DF00"/>
                                      </p:to>
                                    </p:animClr>
                                  </p:childTnLst>
                                </p:cTn>
                              </p:par>
                              <p:par>
                                <p:cTn id="7" presetID="3" presetClass="emph" presetSubtype="2" fill="hold" nodeType="withEffect">
                                  <p:stCondLst>
                                    <p:cond delay="0"/>
                                  </p:stCondLst>
                                  <p:childTnLst>
                                    <p:animClr clrSpc="rgb" dir="cw">
                                      <p:cBhvr override="childStyle">
                                        <p:cTn id="8" dur="2000" fill="hold"/>
                                        <p:tgtEl>
                                          <p:spTgt spid="11">
                                            <p:txEl>
                                              <p:pRg st="2" end="2"/>
                                            </p:txEl>
                                          </p:spTgt>
                                        </p:tgtEl>
                                        <p:attrNameLst>
                                          <p:attrName>style.color</p:attrName>
                                        </p:attrNameLst>
                                      </p:cBhvr>
                                      <p:to>
                                        <a:srgbClr val="00DF00"/>
                                      </p:to>
                                    </p:animClr>
                                  </p:childTnLst>
                                </p:cTn>
                              </p:par>
                              <p:par>
                                <p:cTn id="9" presetID="3" presetClass="emph" presetSubtype="2" fill="hold" nodeType="withEffect">
                                  <p:stCondLst>
                                    <p:cond delay="0"/>
                                  </p:stCondLst>
                                  <p:childTnLst>
                                    <p:animClr clrSpc="rgb" dir="cw">
                                      <p:cBhvr override="childStyle">
                                        <p:cTn id="10" dur="2000" fill="hold"/>
                                        <p:tgtEl>
                                          <p:spTgt spid="11">
                                            <p:txEl>
                                              <p:pRg st="9" end="9"/>
                                            </p:txEl>
                                          </p:spTgt>
                                        </p:tgtEl>
                                        <p:attrNameLst>
                                          <p:attrName>style.color</p:attrName>
                                        </p:attrNameLst>
                                      </p:cBhvr>
                                      <p:to>
                                        <a:srgbClr val="00DF00"/>
                                      </p:to>
                                    </p:animClr>
                                  </p:childTnLst>
                                </p:cTn>
                              </p:par>
                              <p:par>
                                <p:cTn id="11" presetID="3" presetClass="emph" presetSubtype="2" fill="hold" nodeType="withEffect">
                                  <p:stCondLst>
                                    <p:cond delay="0"/>
                                  </p:stCondLst>
                                  <p:childTnLst>
                                    <p:animClr clrSpc="rgb" dir="cw">
                                      <p:cBhvr override="childStyle">
                                        <p:cTn id="12" dur="2000" fill="hold"/>
                                        <p:tgtEl>
                                          <p:spTgt spid="11">
                                            <p:txEl>
                                              <p:pRg st="10" end="10"/>
                                            </p:txEl>
                                          </p:spTgt>
                                        </p:tgtEl>
                                        <p:attrNameLst>
                                          <p:attrName>style.color</p:attrName>
                                        </p:attrNameLst>
                                      </p:cBhvr>
                                      <p:to>
                                        <a:srgbClr val="00DF00"/>
                                      </p:to>
                                    </p:animClr>
                                  </p:childTnLst>
                                </p:cTn>
                              </p:par>
                              <p:par>
                                <p:cTn id="13" presetID="3" presetClass="emph" presetSubtype="2" fill="hold" nodeType="withEffect">
                                  <p:stCondLst>
                                    <p:cond delay="0"/>
                                  </p:stCondLst>
                                  <p:childTnLst>
                                    <p:animClr clrSpc="rgb" dir="cw">
                                      <p:cBhvr override="childStyle">
                                        <p:cTn id="14" dur="2000" fill="hold"/>
                                        <p:tgtEl>
                                          <p:spTgt spid="11">
                                            <p:txEl>
                                              <p:pRg st="13" end="13"/>
                                            </p:txEl>
                                          </p:spTgt>
                                        </p:tgtEl>
                                        <p:attrNameLst>
                                          <p:attrName>style.color</p:attrName>
                                        </p:attrNameLst>
                                      </p:cBhvr>
                                      <p:to>
                                        <a:srgbClr val="00DF00"/>
                                      </p:to>
                                    </p:animClr>
                                  </p:childTnLst>
                                </p:cTn>
                              </p:par>
                              <p:par>
                                <p:cTn id="15" presetID="3" presetClass="emph" presetSubtype="2" fill="hold" nodeType="withEffect">
                                  <p:stCondLst>
                                    <p:cond delay="0"/>
                                  </p:stCondLst>
                                  <p:childTnLst>
                                    <p:animClr clrSpc="rgb" dir="cw">
                                      <p:cBhvr override="childStyle">
                                        <p:cTn id="16" dur="2000" fill="hold"/>
                                        <p:tgtEl>
                                          <p:spTgt spid="11">
                                            <p:txEl>
                                              <p:pRg st="14" end="14"/>
                                            </p:txEl>
                                          </p:spTgt>
                                        </p:tgtEl>
                                        <p:attrNameLst>
                                          <p:attrName>style.color</p:attrName>
                                        </p:attrNameLst>
                                      </p:cBhvr>
                                      <p:to>
                                        <a:srgbClr val="00DF00"/>
                                      </p:to>
                                    </p:animClr>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dir="cw">
                                      <p:cBhvr override="childStyle">
                                        <p:cTn id="20" dur="2000" fill="hold"/>
                                        <p:tgtEl>
                                          <p:spTgt spid="11">
                                            <p:txEl>
                                              <p:pRg st="4" end="4"/>
                                            </p:txEl>
                                          </p:spTgt>
                                        </p:tgtEl>
                                        <p:attrNameLst>
                                          <p:attrName>style.color</p:attrName>
                                        </p:attrNameLst>
                                      </p:cBhvr>
                                      <p:to>
                                        <a:srgbClr val="5056F8"/>
                                      </p:to>
                                    </p:animClr>
                                  </p:childTnLst>
                                </p:cTn>
                              </p:par>
                              <p:par>
                                <p:cTn id="21" presetID="3" presetClass="emph" presetSubtype="2" fill="hold" nodeType="withEffect">
                                  <p:stCondLst>
                                    <p:cond delay="0"/>
                                  </p:stCondLst>
                                  <p:childTnLst>
                                    <p:animClr clrSpc="rgb" dir="cw">
                                      <p:cBhvr override="childStyle">
                                        <p:cTn id="22" dur="2000" fill="hold"/>
                                        <p:tgtEl>
                                          <p:spTgt spid="11">
                                            <p:txEl>
                                              <p:pRg st="5" end="5"/>
                                            </p:txEl>
                                          </p:spTgt>
                                        </p:tgtEl>
                                        <p:attrNameLst>
                                          <p:attrName>style.color</p:attrName>
                                        </p:attrNameLst>
                                      </p:cBhvr>
                                      <p:to>
                                        <a:srgbClr val="5056F8"/>
                                      </p:to>
                                    </p:animClr>
                                  </p:childTnLst>
                                </p:cTn>
                              </p:par>
                              <p:par>
                                <p:cTn id="23" presetID="3" presetClass="emph" presetSubtype="2" fill="hold" nodeType="withEffect">
                                  <p:stCondLst>
                                    <p:cond delay="0"/>
                                  </p:stCondLst>
                                  <p:childTnLst>
                                    <p:animClr clrSpc="rgb" dir="cw">
                                      <p:cBhvr override="childStyle">
                                        <p:cTn id="24" dur="2000" fill="hold"/>
                                        <p:tgtEl>
                                          <p:spTgt spid="11">
                                            <p:txEl>
                                              <p:pRg st="11" end="11"/>
                                            </p:txEl>
                                          </p:spTgt>
                                        </p:tgtEl>
                                        <p:attrNameLst>
                                          <p:attrName>style.color</p:attrName>
                                        </p:attrNameLst>
                                      </p:cBhvr>
                                      <p:to>
                                        <a:srgbClr val="5056F8"/>
                                      </p:to>
                                    </p:animClr>
                                  </p:childTnLst>
                                </p:cTn>
                              </p:par>
                            </p:childTnLst>
                          </p:cTn>
                        </p:par>
                      </p:childTnLst>
                    </p:cTn>
                  </p:par>
                  <p:par>
                    <p:cTn id="25" fill="hold">
                      <p:stCondLst>
                        <p:cond delay="indefinite"/>
                      </p:stCondLst>
                      <p:childTnLst>
                        <p:par>
                          <p:cTn id="26" fill="hold">
                            <p:stCondLst>
                              <p:cond delay="0"/>
                            </p:stCondLst>
                            <p:childTnLst>
                              <p:par>
                                <p:cTn id="27" presetID="3" presetClass="emph" presetSubtype="2" fill="hold" nodeType="clickEffect">
                                  <p:stCondLst>
                                    <p:cond delay="0"/>
                                  </p:stCondLst>
                                  <p:childTnLst>
                                    <p:animClr clrSpc="rgb" dir="cw">
                                      <p:cBhvr override="childStyle">
                                        <p:cTn id="28" dur="2000" fill="hold"/>
                                        <p:tgtEl>
                                          <p:spTgt spid="11">
                                            <p:txEl>
                                              <p:pRg st="7" end="7"/>
                                            </p:txEl>
                                          </p:spTgt>
                                        </p:tgtEl>
                                        <p:attrNameLst>
                                          <p:attrName>style.color</p:attrName>
                                        </p:attrNameLst>
                                      </p:cBhvr>
                                      <p:to>
                                        <a:srgbClr val="EDF400"/>
                                      </p:to>
                                    </p:animClr>
                                  </p:childTnLst>
                                </p:cTn>
                              </p:par>
                              <p:par>
                                <p:cTn id="29" presetID="3" presetClass="emph" presetSubtype="2" fill="hold" nodeType="withEffect">
                                  <p:stCondLst>
                                    <p:cond delay="0"/>
                                  </p:stCondLst>
                                  <p:childTnLst>
                                    <p:animClr clrSpc="rgb" dir="cw">
                                      <p:cBhvr override="childStyle">
                                        <p:cTn id="30" dur="2000" fill="hold"/>
                                        <p:tgtEl>
                                          <p:spTgt spid="11">
                                            <p:txEl>
                                              <p:pRg st="8" end="8"/>
                                            </p:txEl>
                                          </p:spTgt>
                                        </p:tgtEl>
                                        <p:attrNameLst>
                                          <p:attrName>style.color</p:attrName>
                                        </p:attrNameLst>
                                      </p:cBhvr>
                                      <p:to>
                                        <a:srgbClr val="EDF4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7" name="Google Shape;197;p30"/>
          <p:cNvPicPr preferRelativeResize="0"/>
          <p:nvPr/>
        </p:nvPicPr>
        <p:blipFill rotWithShape="1">
          <a:blip r:embed="rId3">
            <a:alphaModFix/>
          </a:blip>
          <a:srcRect t="4379"/>
          <a:stretch/>
        </p:blipFill>
        <p:spPr>
          <a:xfrm>
            <a:off x="258313" y="2478985"/>
            <a:ext cx="8066775" cy="2331299"/>
          </a:xfrm>
          <a:prstGeom prst="rect">
            <a:avLst/>
          </a:prstGeom>
          <a:noFill/>
          <a:ln>
            <a:noFill/>
          </a:ln>
        </p:spPr>
      </p:pic>
      <p:sp>
        <p:nvSpPr>
          <p:cNvPr id="198" name="Google Shape;198;p30"/>
          <p:cNvSpPr txBox="1">
            <a:spLocks noGrp="1"/>
          </p:cNvSpPr>
          <p:nvPr>
            <p:ph type="title"/>
          </p:nvPr>
        </p:nvSpPr>
        <p:spPr>
          <a:xfrm>
            <a:off x="0" y="0"/>
            <a:ext cx="8520600" cy="683234"/>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Results</a:t>
            </a:r>
            <a:endParaRPr/>
          </a:p>
        </p:txBody>
      </p:sp>
      <p:pic>
        <p:nvPicPr>
          <p:cNvPr id="199" name="Google Shape;199;p30"/>
          <p:cNvPicPr preferRelativeResize="0"/>
          <p:nvPr/>
        </p:nvPicPr>
        <p:blipFill>
          <a:blip r:embed="rId4">
            <a:alphaModFix/>
          </a:blip>
          <a:stretch>
            <a:fillRect/>
          </a:stretch>
        </p:blipFill>
        <p:spPr>
          <a:xfrm>
            <a:off x="3478696" y="784118"/>
            <a:ext cx="4846392" cy="1455331"/>
          </a:xfrm>
          <a:prstGeom prst="rect">
            <a:avLst/>
          </a:prstGeom>
          <a:noFill/>
          <a:ln>
            <a:noFill/>
          </a:ln>
        </p:spPr>
      </p:pic>
      <p:sp>
        <p:nvSpPr>
          <p:cNvPr id="2" name="Slide Number Placeholder 1">
            <a:extLst>
              <a:ext uri="{FF2B5EF4-FFF2-40B4-BE49-F238E27FC236}">
                <a16:creationId xmlns:a16="http://schemas.microsoft.com/office/drawing/2014/main" id="{E8A719F1-79C4-7FA0-BAD9-A0BB692CB0BF}"/>
              </a:ext>
            </a:extLst>
          </p:cNvPr>
          <p:cNvSpPr>
            <a:spLocks noGrp="1"/>
          </p:cNvSpPr>
          <p:nvPr>
            <p:ph type="sldNum" sz="quarter" idx="12"/>
          </p:nvPr>
        </p:nvSpPr>
        <p:spPr/>
        <p:txBody>
          <a:bodyPr/>
          <a:lstStyle/>
          <a:p>
            <a:endParaRPr lang="en-US"/>
          </a:p>
        </p:txBody>
      </p:sp>
      <p:cxnSp>
        <p:nvCxnSpPr>
          <p:cNvPr id="3" name="Straight Connector 2">
            <a:extLst>
              <a:ext uri="{FF2B5EF4-FFF2-40B4-BE49-F238E27FC236}">
                <a16:creationId xmlns:a16="http://schemas.microsoft.com/office/drawing/2014/main" id="{6404A19C-F976-E530-BFAE-89FDEF2A1065}"/>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88518475-AD4B-A91E-0B50-22466BBC4896}"/>
              </a:ext>
            </a:extLst>
          </p:cNvPr>
          <p:cNvSpPr txBox="1"/>
          <p:nvPr/>
        </p:nvSpPr>
        <p:spPr>
          <a:xfrm>
            <a:off x="258313" y="784118"/>
            <a:ext cx="3372783" cy="1477328"/>
          </a:xfrm>
          <a:prstGeom prst="rect">
            <a:avLst/>
          </a:prstGeom>
          <a:noFill/>
        </p:spPr>
        <p:txBody>
          <a:bodyPr wrap="square" rtlCol="0">
            <a:spAutoFit/>
          </a:bodyPr>
          <a:lstStyle/>
          <a:p>
            <a:r>
              <a:rPr lang="en-US"/>
              <a:t>Popularity threshold:</a:t>
            </a:r>
          </a:p>
          <a:p>
            <a:endParaRPr lang="en-US"/>
          </a:p>
          <a:p>
            <a:r>
              <a:rPr lang="en-US"/>
              <a:t>#monthly downloads &gt; 1000</a:t>
            </a:r>
          </a:p>
          <a:p>
            <a:endParaRPr lang="en-US"/>
          </a:p>
          <a:p>
            <a:r>
              <a:rPr lang="en-US"/>
              <a:t>Out of ~800K PTMs (Nov, 2024)</a:t>
            </a:r>
          </a:p>
        </p:txBody>
      </p:sp>
      <p:sp>
        <p:nvSpPr>
          <p:cNvPr id="5" name="Slide Number Placeholder 1">
            <a:extLst>
              <a:ext uri="{FF2B5EF4-FFF2-40B4-BE49-F238E27FC236}">
                <a16:creationId xmlns:a16="http://schemas.microsoft.com/office/drawing/2014/main" id="{4C9C8AD1-13E6-E8B0-5AF2-6FDE799D520A}"/>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70</a:t>
            </a:fld>
            <a:endParaRPr lang="en"/>
          </a:p>
        </p:txBody>
      </p:sp>
    </p:spTree>
    <p:extLst>
      <p:ext uri="{BB962C8B-B14F-4D97-AF65-F5344CB8AC3E}">
        <p14:creationId xmlns:p14="http://schemas.microsoft.com/office/powerpoint/2010/main" val="1435985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2E60BAC3-4D97-8372-B315-A071ABA9806E}"/>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8ABCA297-156C-8CF3-C8DB-A62C877C3844}"/>
              </a:ext>
            </a:extLst>
          </p:cNvPr>
          <p:cNvSpPr txBox="1">
            <a:spLocks noGrp="1"/>
          </p:cNvSpPr>
          <p:nvPr>
            <p:ph type="title"/>
          </p:nvPr>
        </p:nvSpPr>
        <p:spPr>
          <a:xfrm>
            <a:off x="234332" y="106489"/>
            <a:ext cx="8450036" cy="441774"/>
          </a:xfrm>
        </p:spPr>
        <p:txBody>
          <a:bodyPr spcFirstLastPara="1" vert="horz" lIns="91440" tIns="45720" rIns="91440" bIns="45720" rtlCol="0" anchor="ctr" anchorCtr="0">
            <a:noAutofit/>
          </a:bodyPr>
          <a:lstStyle/>
          <a:p>
            <a:pPr>
              <a:lnSpc>
                <a:spcPct val="150000"/>
              </a:lnSpc>
              <a:spcBef>
                <a:spcPts val="0"/>
              </a:spcBef>
              <a:buClr>
                <a:schemeClr val="dk1"/>
              </a:buClr>
              <a:buSzPts val="1100"/>
            </a:pPr>
            <a:r>
              <a:rPr lang="en-US" sz="3000">
                <a:solidFill>
                  <a:schemeClr val="dk1"/>
                </a:solidFill>
              </a:rPr>
              <a:t>Takeaway Message</a:t>
            </a:r>
          </a:p>
        </p:txBody>
      </p:sp>
      <p:sp>
        <p:nvSpPr>
          <p:cNvPr id="6" name="TextBox 5">
            <a:extLst>
              <a:ext uri="{FF2B5EF4-FFF2-40B4-BE49-F238E27FC236}">
                <a16:creationId xmlns:a16="http://schemas.microsoft.com/office/drawing/2014/main" id="{5D9FE2B2-9D49-6B53-4306-07C426BE2F41}"/>
              </a:ext>
            </a:extLst>
          </p:cNvPr>
          <p:cNvSpPr txBox="1"/>
          <p:nvPr/>
        </p:nvSpPr>
        <p:spPr>
          <a:xfrm>
            <a:off x="138478" y="665599"/>
            <a:ext cx="5018407" cy="3292754"/>
          </a:xfrm>
          <a:prstGeom prst="rect">
            <a:avLst/>
          </a:prstGeom>
        </p:spPr>
        <p:txBody>
          <a:bodyPr vert="horz" lIns="91440" tIns="45720" rIns="91440" bIns="45720" rtlCol="0">
            <a:normAutofit lnSpcReduction="10000"/>
          </a:bodyPr>
          <a:lstStyle/>
          <a:p>
            <a:pPr marL="0" lvl="1" defTabSz="685800">
              <a:lnSpc>
                <a:spcPct val="90000"/>
              </a:lnSpc>
              <a:spcBef>
                <a:spcPts val="750"/>
              </a:spcBef>
              <a:buClr>
                <a:srgbClr val="000000"/>
              </a:buClr>
              <a:buSzPts val="2400"/>
            </a:pPr>
            <a:r>
              <a:rPr lang="en-US" sz="2000">
                <a:latin typeface="Acumin Pro" panose="020B0504020202020204" pitchFamily="34" charset="77"/>
              </a:rPr>
              <a:t>PTM supply chain is also vulnerable for </a:t>
            </a:r>
            <a:r>
              <a:rPr lang="en-US" sz="2000" b="1" u="sng">
                <a:latin typeface="Acumin Pro" panose="020B0504020202020204" pitchFamily="34" charset="77"/>
              </a:rPr>
              <a:t>package confusion </a:t>
            </a:r>
            <a:r>
              <a:rPr lang="en-US" sz="2000">
                <a:latin typeface="Acumin Pro" panose="020B0504020202020204" pitchFamily="34" charset="77"/>
              </a:rPr>
              <a:t>attacks…</a:t>
            </a:r>
          </a:p>
          <a:p>
            <a:pPr marL="0" lvl="1" defTabSz="685800">
              <a:lnSpc>
                <a:spcPct val="90000"/>
              </a:lnSpc>
              <a:spcBef>
                <a:spcPts val="1350"/>
              </a:spcBef>
              <a:buClr>
                <a:srgbClr val="000000"/>
              </a:buClr>
              <a:buSzPts val="2400"/>
            </a:pPr>
            <a:endParaRPr lang="en-US" sz="2000">
              <a:latin typeface="Acumin Pro" panose="020B0504020202020204" pitchFamily="34" charset="77"/>
            </a:endParaRPr>
          </a:p>
          <a:p>
            <a:pPr marL="0" lvl="1" defTabSz="685800">
              <a:lnSpc>
                <a:spcPct val="90000"/>
              </a:lnSpc>
              <a:spcBef>
                <a:spcPts val="1350"/>
              </a:spcBef>
              <a:buClr>
                <a:srgbClr val="000000"/>
              </a:buClr>
              <a:buSzPts val="2400"/>
            </a:pPr>
            <a:r>
              <a:rPr lang="en-US" sz="2000">
                <a:latin typeface="Acumin Pro" panose="020B0504020202020204" pitchFamily="34" charset="77"/>
              </a:rPr>
              <a:t>PTM package names have </a:t>
            </a:r>
            <a:r>
              <a:rPr lang="en-US" sz="2000" b="1" u="sng">
                <a:latin typeface="Acumin Pro" panose="020B0504020202020204" pitchFamily="34" charset="77"/>
              </a:rPr>
              <a:t>unique properties</a:t>
            </a:r>
            <a:r>
              <a:rPr lang="en-US" sz="2000">
                <a:latin typeface="Acumin Pro" panose="020B0504020202020204" pitchFamily="34" charset="77"/>
              </a:rPr>
              <a:t>…which makes it complicated to defend…</a:t>
            </a:r>
          </a:p>
          <a:p>
            <a:pPr marL="342900" lvl="1" indent="-342900" defTabSz="685800">
              <a:lnSpc>
                <a:spcPct val="90000"/>
              </a:lnSpc>
              <a:spcBef>
                <a:spcPts val="1350"/>
              </a:spcBef>
              <a:buClr>
                <a:srgbClr val="000000"/>
              </a:buClr>
              <a:buSzPts val="2400"/>
              <a:buFont typeface="Arial" panose="020B0604020202020204" pitchFamily="34" charset="0"/>
              <a:buChar char="•"/>
            </a:pPr>
            <a:r>
              <a:rPr lang="en-US" sz="2000">
                <a:latin typeface="Acumin Pro" panose="020B0504020202020204" pitchFamily="34" charset="77"/>
              </a:rPr>
              <a:t>More semantic information</a:t>
            </a:r>
          </a:p>
          <a:p>
            <a:pPr marL="342900" lvl="1" indent="-342900" defTabSz="685800">
              <a:lnSpc>
                <a:spcPct val="90000"/>
              </a:lnSpc>
              <a:spcBef>
                <a:spcPts val="1350"/>
              </a:spcBef>
              <a:buClr>
                <a:srgbClr val="000000"/>
              </a:buClr>
              <a:buSzPts val="2400"/>
              <a:buFont typeface="Arial" panose="020B0604020202020204" pitchFamily="34" charset="0"/>
              <a:buChar char="•"/>
            </a:pPr>
            <a:r>
              <a:rPr lang="en-US" sz="2000">
                <a:latin typeface="Acumin Pro" panose="020B0504020202020204" pitchFamily="34" charset="77"/>
              </a:rPr>
              <a:t>More forking activities</a:t>
            </a:r>
          </a:p>
          <a:p>
            <a:pPr marL="342900" lvl="1" indent="-342900" defTabSz="685800">
              <a:lnSpc>
                <a:spcPct val="90000"/>
              </a:lnSpc>
              <a:spcBef>
                <a:spcPts val="1350"/>
              </a:spcBef>
              <a:buClr>
                <a:srgbClr val="000000"/>
              </a:buClr>
              <a:buSzPts val="2400"/>
              <a:buFont typeface="Arial" panose="020B0604020202020204" pitchFamily="34" charset="0"/>
              <a:buChar char="•"/>
            </a:pPr>
            <a:r>
              <a:rPr lang="en-US" sz="2000">
                <a:latin typeface="Acumin Pro" panose="020B0504020202020204" pitchFamily="34" charset="77"/>
              </a:rPr>
              <a:t>Fast emergence of new model names</a:t>
            </a:r>
          </a:p>
        </p:txBody>
      </p:sp>
      <p:sp>
        <p:nvSpPr>
          <p:cNvPr id="4" name="TextBox 3">
            <a:extLst>
              <a:ext uri="{FF2B5EF4-FFF2-40B4-BE49-F238E27FC236}">
                <a16:creationId xmlns:a16="http://schemas.microsoft.com/office/drawing/2014/main" id="{7D8F8460-5F34-7A70-6B8A-915B78BAC448}"/>
              </a:ext>
            </a:extLst>
          </p:cNvPr>
          <p:cNvSpPr txBox="1"/>
          <p:nvPr/>
        </p:nvSpPr>
        <p:spPr>
          <a:xfrm>
            <a:off x="342900" y="715718"/>
            <a:ext cx="8458200" cy="274320"/>
          </a:xfrm>
          <a:prstGeom prst="rect">
            <a:avLst/>
          </a:prstGeom>
        </p:spPr>
        <p:txBody>
          <a:bodyPr vert="horz" lIns="91440" tIns="45720" rIns="91440" bIns="45720" rtlCol="0">
            <a:normAutofit/>
          </a:bodyPr>
          <a:lstStyle/>
          <a:p>
            <a:pPr marR="0" defTabSz="685800">
              <a:lnSpc>
                <a:spcPct val="90000"/>
              </a:lnSpc>
              <a:spcBef>
                <a:spcPts val="750"/>
              </a:spcBef>
              <a:spcAft>
                <a:spcPts val="0"/>
              </a:spcAft>
              <a:buClr>
                <a:srgbClr val="000000"/>
              </a:buClr>
              <a:buSzPts val="2400"/>
            </a:pPr>
            <a:endParaRPr lang="en-US" sz="1300" b="1" i="0" strike="noStrike" kern="1200" cap="none" baseline="0">
              <a:solidFill>
                <a:schemeClr val="accent4">
                  <a:lumMod val="65000"/>
                </a:schemeClr>
              </a:solidFill>
              <a:latin typeface="Acumin Pro Condensed Semibold" panose="020B0506020202020204" pitchFamily="34" charset="77"/>
              <a:ea typeface="+mn-ea"/>
              <a:cs typeface="+mn-cs"/>
            </a:endParaRPr>
          </a:p>
        </p:txBody>
      </p:sp>
      <p:sp>
        <p:nvSpPr>
          <p:cNvPr id="2" name="Slide Number Placeholder 1" hidden="1">
            <a:extLst>
              <a:ext uri="{FF2B5EF4-FFF2-40B4-BE49-F238E27FC236}">
                <a16:creationId xmlns:a16="http://schemas.microsoft.com/office/drawing/2014/main" id="{70EDF0A0-A7BA-3800-F5AE-E49AE3B8A988}"/>
              </a:ext>
            </a:extLst>
          </p:cNvPr>
          <p:cNvSpPr>
            <a:spLocks noGrp="1"/>
          </p:cNvSpPr>
          <p:nvPr>
            <p:ph type="sldNum" idx="4294967295"/>
          </p:nvPr>
        </p:nvSpPr>
        <p:spPr>
          <a:xfrm>
            <a:off x="8361860" y="4843130"/>
            <a:ext cx="365760" cy="274320"/>
          </a:xfrm>
          <a:prstGeom prst="ellipse">
            <a:avLst/>
          </a:prstGeom>
        </p:spPr>
        <p:txBody>
          <a:bodyPr/>
          <a:lstStyle/>
          <a:p>
            <a:pPr marL="0" lvl="0" indent="0" algn="ctr" rtl="0">
              <a:spcBef>
                <a:spcPts val="0"/>
              </a:spcBef>
              <a:spcAft>
                <a:spcPts val="600"/>
              </a:spcAft>
              <a:buNone/>
            </a:pPr>
            <a:fld id="{00000000-1234-1234-1234-123412341234}" type="slidenum">
              <a:rPr lang="en-US" smtClean="0"/>
              <a:pPr marL="0" lvl="0" indent="0" algn="ctr" rtl="0">
                <a:spcBef>
                  <a:spcPts val="0"/>
                </a:spcBef>
                <a:spcAft>
                  <a:spcPts val="600"/>
                </a:spcAft>
                <a:buNone/>
              </a:pPr>
              <a:t>71</a:t>
            </a:fld>
            <a:endParaRPr lang="en-US"/>
          </a:p>
        </p:txBody>
      </p:sp>
      <p:cxnSp>
        <p:nvCxnSpPr>
          <p:cNvPr id="10" name="Straight Connector 9">
            <a:extLst>
              <a:ext uri="{FF2B5EF4-FFF2-40B4-BE49-F238E27FC236}">
                <a16:creationId xmlns:a16="http://schemas.microsoft.com/office/drawing/2014/main" id="{F3B18718-DA59-BF91-2623-53F13AB604AE}"/>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E03A0576-C455-797A-0A44-E72AB625C0DA}"/>
              </a:ext>
            </a:extLst>
          </p:cNvPr>
          <p:cNvSpPr txBox="1"/>
          <p:nvPr/>
        </p:nvSpPr>
        <p:spPr>
          <a:xfrm>
            <a:off x="6195749" y="962516"/>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5" name="TextBox 4">
            <a:extLst>
              <a:ext uri="{FF2B5EF4-FFF2-40B4-BE49-F238E27FC236}">
                <a16:creationId xmlns:a16="http://schemas.microsoft.com/office/drawing/2014/main" id="{E42F016B-782A-D656-119A-3C6EA3A383E7}"/>
              </a:ext>
            </a:extLst>
          </p:cNvPr>
          <p:cNvSpPr txBox="1"/>
          <p:nvPr/>
        </p:nvSpPr>
        <p:spPr>
          <a:xfrm>
            <a:off x="6195751" y="1861756"/>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7" name="Down Arrow 6">
            <a:extLst>
              <a:ext uri="{FF2B5EF4-FFF2-40B4-BE49-F238E27FC236}">
                <a16:creationId xmlns:a16="http://schemas.microsoft.com/office/drawing/2014/main" id="{9A892EFA-56A7-9C98-47FC-28E29F15EF12}"/>
              </a:ext>
            </a:extLst>
          </p:cNvPr>
          <p:cNvSpPr/>
          <p:nvPr/>
        </p:nvSpPr>
        <p:spPr>
          <a:xfrm>
            <a:off x="6979622" y="1378299"/>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EA3B1ED-FE17-8468-56FA-5E0839635D3F}"/>
              </a:ext>
            </a:extLst>
          </p:cNvPr>
          <p:cNvSpPr txBox="1"/>
          <p:nvPr/>
        </p:nvSpPr>
        <p:spPr>
          <a:xfrm>
            <a:off x="6195746" y="2760996"/>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Enhancement</a:t>
            </a:r>
          </a:p>
        </p:txBody>
      </p:sp>
      <p:sp>
        <p:nvSpPr>
          <p:cNvPr id="14" name="Down Arrow 13">
            <a:extLst>
              <a:ext uri="{FF2B5EF4-FFF2-40B4-BE49-F238E27FC236}">
                <a16:creationId xmlns:a16="http://schemas.microsoft.com/office/drawing/2014/main" id="{852071B2-9748-5DE4-4BBD-CC007096A84E}"/>
              </a:ext>
            </a:extLst>
          </p:cNvPr>
          <p:cNvSpPr/>
          <p:nvPr/>
        </p:nvSpPr>
        <p:spPr>
          <a:xfrm>
            <a:off x="6979622" y="2269749"/>
            <a:ext cx="228649" cy="46161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242707F-1048-FBA3-8137-CF83261C9696}"/>
              </a:ext>
            </a:extLst>
          </p:cNvPr>
          <p:cNvSpPr txBox="1"/>
          <p:nvPr/>
        </p:nvSpPr>
        <p:spPr>
          <a:xfrm>
            <a:off x="7370923" y="3788477"/>
            <a:ext cx="1508386" cy="923330"/>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Naming </a:t>
            </a:r>
          </a:p>
          <a:p>
            <a:pPr algn="ctr"/>
            <a:r>
              <a:rPr lang="en-US"/>
              <a:t>Inconsistency </a:t>
            </a:r>
          </a:p>
          <a:p>
            <a:pPr algn="ctr"/>
            <a:r>
              <a:rPr lang="en-US"/>
              <a:t>Detection</a:t>
            </a:r>
          </a:p>
        </p:txBody>
      </p:sp>
      <p:sp>
        <p:nvSpPr>
          <p:cNvPr id="19" name="TextBox 18">
            <a:extLst>
              <a:ext uri="{FF2B5EF4-FFF2-40B4-BE49-F238E27FC236}">
                <a16:creationId xmlns:a16="http://schemas.microsoft.com/office/drawing/2014/main" id="{E05EB9BF-174C-DDAE-2330-2F4086012937}"/>
              </a:ext>
            </a:extLst>
          </p:cNvPr>
          <p:cNvSpPr txBox="1"/>
          <p:nvPr/>
        </p:nvSpPr>
        <p:spPr>
          <a:xfrm>
            <a:off x="5532914" y="3768571"/>
            <a:ext cx="1267053" cy="923330"/>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Package Confusion</a:t>
            </a:r>
          </a:p>
          <a:p>
            <a:pPr algn="ctr"/>
            <a:r>
              <a:rPr lang="en-US"/>
              <a:t>Detection</a:t>
            </a:r>
          </a:p>
        </p:txBody>
      </p:sp>
      <p:sp>
        <p:nvSpPr>
          <p:cNvPr id="22" name="Down Arrow 21">
            <a:extLst>
              <a:ext uri="{FF2B5EF4-FFF2-40B4-BE49-F238E27FC236}">
                <a16:creationId xmlns:a16="http://schemas.microsoft.com/office/drawing/2014/main" id="{AA0C7BD4-1183-5F6A-B010-7468216DF335}"/>
              </a:ext>
            </a:extLst>
          </p:cNvPr>
          <p:cNvSpPr/>
          <p:nvPr/>
        </p:nvSpPr>
        <p:spPr>
          <a:xfrm rot="13244093">
            <a:off x="6333284" y="3111086"/>
            <a:ext cx="159473" cy="7202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17B6F673-589C-16FD-7B22-CB55F3C7147E}"/>
              </a:ext>
            </a:extLst>
          </p:cNvPr>
          <p:cNvSpPr/>
          <p:nvPr/>
        </p:nvSpPr>
        <p:spPr>
          <a:xfrm rot="8126155">
            <a:off x="7707686" y="3115467"/>
            <a:ext cx="159473" cy="7202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4" name="Slide Number Placeholder 1">
            <a:extLst>
              <a:ext uri="{FF2B5EF4-FFF2-40B4-BE49-F238E27FC236}">
                <a16:creationId xmlns:a16="http://schemas.microsoft.com/office/drawing/2014/main" id="{677ABF04-399D-9D97-B599-09FD27DD1F34}"/>
              </a:ext>
            </a:extLst>
          </p:cNvPr>
          <p:cNvSpPr txBox="1">
            <a:spLocks/>
          </p:cNvSpPr>
          <p:nvPr/>
        </p:nvSpPr>
        <p:spPr>
          <a:xfrm>
            <a:off x="8472458" y="4663217"/>
            <a:ext cx="548700" cy="3936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Wingdings" pitchFamily="2" charset="2"/>
              <a:buChar char="§"/>
              <a:defRPr sz="1500" b="0" i="0" kern="1200" baseline="0">
                <a:solidFill>
                  <a:schemeClr val="tx1"/>
                </a:solidFill>
                <a:latin typeface="Acumin Pro" panose="020B0504020202020204" pitchFamily="34" charset="77"/>
                <a:ea typeface="+mn-ea"/>
                <a:cs typeface="+mn-cs"/>
              </a:defRPr>
            </a:lvl1pPr>
            <a:lvl2pPr marL="514350" indent="-171450" algn="l" defTabSz="685800" rtl="0" eaLnBrk="1" latinLnBrk="0" hangingPunct="1">
              <a:lnSpc>
                <a:spcPct val="90000"/>
              </a:lnSpc>
              <a:spcBef>
                <a:spcPts val="375"/>
              </a:spcBef>
              <a:buFont typeface="Wingdings" pitchFamily="2" charset="2"/>
              <a:buChar char="§"/>
              <a:defRPr sz="1350" b="0" i="0" kern="1200" baseline="0">
                <a:solidFill>
                  <a:schemeClr val="tx1"/>
                </a:solidFill>
                <a:latin typeface="Acumin Pro" panose="020B0504020202020204" pitchFamily="34" charset="77"/>
                <a:ea typeface="+mn-ea"/>
                <a:cs typeface="+mn-cs"/>
              </a:defRPr>
            </a:lvl2pPr>
            <a:lvl3pPr marL="857250" indent="-171450" algn="l" defTabSz="685800" rtl="0" eaLnBrk="1" latinLnBrk="0" hangingPunct="1">
              <a:lnSpc>
                <a:spcPct val="90000"/>
              </a:lnSpc>
              <a:spcBef>
                <a:spcPts val="375"/>
              </a:spcBef>
              <a:buFont typeface="Wingdings" pitchFamily="2" charset="2"/>
              <a:buChar char="§"/>
              <a:defRPr sz="1350" b="0" i="0" kern="1200" baseline="0">
                <a:solidFill>
                  <a:schemeClr val="tx1"/>
                </a:solidFill>
                <a:latin typeface="Acumin Pro" panose="020B0504020202020204" pitchFamily="34" charset="77"/>
                <a:ea typeface="+mn-ea"/>
                <a:cs typeface="+mn-cs"/>
              </a:defRPr>
            </a:lvl3pPr>
            <a:lvl4pPr marL="1200150" indent="-171450" algn="l" defTabSz="685800" rtl="0" eaLnBrk="1" latinLnBrk="0" hangingPunct="1">
              <a:lnSpc>
                <a:spcPct val="90000"/>
              </a:lnSpc>
              <a:spcBef>
                <a:spcPts val="375"/>
              </a:spcBef>
              <a:buFont typeface="Wingdings" pitchFamily="2" charset="2"/>
              <a:buChar char="§"/>
              <a:defRPr sz="1125" b="0" i="0" kern="1200" baseline="0">
                <a:solidFill>
                  <a:schemeClr val="tx1"/>
                </a:solidFill>
                <a:latin typeface="Acumin Pro" panose="020B0504020202020204" pitchFamily="34" charset="77"/>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050" b="0" i="0" kern="1200" baseline="0">
                <a:solidFill>
                  <a:schemeClr val="tx1"/>
                </a:solidFill>
                <a:latin typeface="Acumin Pro" panose="020B0504020202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lgn="r">
              <a:spcBef>
                <a:spcPts val="0"/>
              </a:spcBef>
              <a:buFont typeface="Wingdings" pitchFamily="2" charset="2"/>
              <a:buNone/>
            </a:pPr>
            <a:fld id="{00000000-1234-1234-1234-123412341234}" type="slidenum">
              <a:rPr lang="en" smtClean="0"/>
              <a:pPr marL="0" indent="0" algn="r">
                <a:spcBef>
                  <a:spcPts val="0"/>
                </a:spcBef>
                <a:buFont typeface="Wingdings" pitchFamily="2" charset="2"/>
                <a:buNone/>
              </a:pPr>
              <a:t>71</a:t>
            </a:fld>
            <a:endParaRPr lang="en"/>
          </a:p>
        </p:txBody>
      </p:sp>
    </p:spTree>
    <p:extLst>
      <p:ext uri="{BB962C8B-B14F-4D97-AF65-F5344CB8AC3E}">
        <p14:creationId xmlns:p14="http://schemas.microsoft.com/office/powerpoint/2010/main" val="414037274"/>
      </p:ext>
    </p:extLst>
  </p:cSld>
  <p:clrMapOvr>
    <a:masterClrMapping/>
  </p:clrMapOvr>
  <p:extLst>
    <p:ext uri="{6950BFC3-D8DA-4A85-94F7-54DA5524770B}">
      <p188:commentRel xmlns:p188="http://schemas.microsoft.com/office/powerpoint/2018/8/main" r:id="rId3"/>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D8904BBA-EC3B-B8F0-8ED0-0918F6EE8D79}"/>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16B91B6A-F335-9CAB-7276-844CBF869422}"/>
              </a:ext>
            </a:extLst>
          </p:cNvPr>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Autofit/>
          </a:bodyPr>
          <a:lstStyle/>
          <a:p>
            <a:pPr marL="0" lvl="0" indent="0" rtl="0">
              <a:lnSpc>
                <a:spcPct val="90000"/>
              </a:lnSpc>
              <a:spcBef>
                <a:spcPts val="0"/>
              </a:spcBef>
              <a:spcAft>
                <a:spcPts val="0"/>
              </a:spcAft>
              <a:buClr>
                <a:srgbClr val="262626"/>
              </a:buClr>
              <a:buSzPts val="1900"/>
              <a:buFont typeface="Calibri"/>
              <a:buNone/>
            </a:pPr>
            <a:r>
              <a:rPr lang="en-US" sz="3000" b="1"/>
              <a:t>Recommendations &amp; Future Work</a:t>
            </a:r>
            <a:endParaRPr sz="3000" b="1"/>
          </a:p>
        </p:txBody>
      </p:sp>
      <p:sp>
        <p:nvSpPr>
          <p:cNvPr id="2" name="文本框 1">
            <a:extLst>
              <a:ext uri="{FF2B5EF4-FFF2-40B4-BE49-F238E27FC236}">
                <a16:creationId xmlns:a16="http://schemas.microsoft.com/office/drawing/2014/main" id="{A862EF28-D269-AFE6-B090-F8352EF7C60D}"/>
              </a:ext>
            </a:extLst>
          </p:cNvPr>
          <p:cNvSpPr txBox="1"/>
          <p:nvPr/>
        </p:nvSpPr>
        <p:spPr>
          <a:xfrm>
            <a:off x="277148" y="762389"/>
            <a:ext cx="8358208"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GB" altLang="zh-CN" sz="2000" dirty="0">
                <a:ea typeface="华文楷体"/>
              </a:rPr>
              <a:t>AI Supply Chain Analysis</a:t>
            </a:r>
          </a:p>
          <a:p>
            <a:pPr marL="800100" lvl="1" indent="-342900">
              <a:buFont typeface="Arial" panose="020B0604020202020204" pitchFamily="34" charset="0"/>
              <a:buChar char="•"/>
            </a:pPr>
            <a:r>
              <a:rPr lang="en-GB" altLang="zh-CN" sz="2000" dirty="0">
                <a:ea typeface="华文楷体"/>
              </a:rPr>
              <a:t>Model Lineage</a:t>
            </a:r>
          </a:p>
          <a:p>
            <a:pPr marL="800100" lvl="1" indent="-342900">
              <a:buFont typeface="Arial" panose="020B0604020202020204" pitchFamily="34" charset="0"/>
              <a:buChar char="•"/>
            </a:pPr>
            <a:r>
              <a:rPr lang="en-GB" altLang="zh-CN" sz="2000">
                <a:ea typeface="华文楷体"/>
              </a:rPr>
              <a:t>AI Bill of Material (AIBOM)</a:t>
            </a:r>
          </a:p>
          <a:p>
            <a:pPr marL="342900" indent="-342900">
              <a:buFont typeface="+mj-lt"/>
              <a:buAutoNum type="arabicPeriod"/>
            </a:pPr>
            <a:r>
              <a:rPr lang="en-GB" altLang="zh-CN" sz="2000" dirty="0">
                <a:ea typeface="华文楷体"/>
              </a:rPr>
              <a:t>Simplify PTM Reengineering</a:t>
            </a:r>
          </a:p>
          <a:p>
            <a:pPr marL="800100" lvl="1" indent="-342900">
              <a:buFont typeface="Arial" panose="020B0604020202020204" pitchFamily="34" charset="0"/>
              <a:buChar char="•"/>
            </a:pPr>
            <a:r>
              <a:rPr lang="en-GB" altLang="zh-CN" sz="2000" dirty="0">
                <a:ea typeface="华文楷体"/>
              </a:rPr>
              <a:t>Further analysis on reuse patterns and practices</a:t>
            </a:r>
          </a:p>
          <a:p>
            <a:pPr marL="800100" lvl="1" indent="-342900">
              <a:buFont typeface="Arial" panose="020B0604020202020204" pitchFamily="34" charset="0"/>
              <a:buChar char="•"/>
            </a:pPr>
            <a:r>
              <a:rPr lang="en-GB" altLang="zh-CN" sz="2000" dirty="0">
                <a:ea typeface="华文楷体"/>
              </a:rPr>
              <a:t>Validation tools for better reproducibility and replicability</a:t>
            </a:r>
          </a:p>
          <a:p>
            <a:pPr marL="342900" indent="-342900">
              <a:buFont typeface="+mj-lt"/>
              <a:buAutoNum type="arabicPeriod"/>
            </a:pPr>
            <a:r>
              <a:rPr lang="en-GB" altLang="zh-CN" sz="2000" dirty="0">
                <a:ea typeface="华文楷体"/>
              </a:rPr>
              <a:t>Enhanced Detection of Model Spoofing</a:t>
            </a:r>
          </a:p>
          <a:p>
            <a:pPr marL="800100" lvl="1" indent="-342900">
              <a:buFont typeface="Arial" panose="020B0604020202020204" pitchFamily="34" charset="0"/>
              <a:buChar char="•"/>
            </a:pPr>
            <a:r>
              <a:rPr lang="en-GB" altLang="zh-CN" sz="2000" dirty="0">
                <a:ea typeface="华文楷体"/>
              </a:rPr>
              <a:t>Enhanced name spoofing detection</a:t>
            </a:r>
          </a:p>
          <a:p>
            <a:pPr marL="800100" lvl="1" indent="-342900">
              <a:buFont typeface="Arial" panose="020B0604020202020204" pitchFamily="34" charset="0"/>
              <a:buChar char="•"/>
            </a:pPr>
            <a:r>
              <a:rPr lang="en-GB" altLang="zh-CN" sz="2000" dirty="0">
                <a:ea typeface="华文楷体"/>
              </a:rPr>
              <a:t>Architectural backdoor</a:t>
            </a:r>
          </a:p>
          <a:p>
            <a:pPr marL="342900" indent="-342900">
              <a:buFont typeface="+mj-lt"/>
              <a:buAutoNum type="arabicPeriod"/>
            </a:pPr>
            <a:r>
              <a:rPr lang="en-GB" altLang="zh-CN" sz="2000" dirty="0">
                <a:ea typeface="华文楷体"/>
              </a:rPr>
              <a:t>Recommendation for PTM Selection and Reuse</a:t>
            </a:r>
          </a:p>
          <a:p>
            <a:pPr marL="800100" lvl="1" indent="-342900">
              <a:buFont typeface="Arial" panose="020B0604020202020204" pitchFamily="34" charset="0"/>
              <a:buChar char="•"/>
            </a:pPr>
            <a:r>
              <a:rPr lang="en-GB" altLang="zh-CN" sz="2000" dirty="0">
                <a:ea typeface="华文楷体"/>
              </a:rPr>
              <a:t>Hardware-aware model recommendation</a:t>
            </a:r>
          </a:p>
          <a:p>
            <a:pPr marL="800100" lvl="1" indent="-342900">
              <a:buFont typeface="Arial" panose="020B0604020202020204" pitchFamily="34" charset="0"/>
              <a:buChar char="•"/>
            </a:pPr>
            <a:r>
              <a:rPr lang="en-GB" altLang="zh-CN" sz="2000" dirty="0" err="1">
                <a:ea typeface="华文楷体"/>
              </a:rPr>
              <a:t>AutoML</a:t>
            </a:r>
            <a:r>
              <a:rPr lang="en-GB" altLang="zh-CN" sz="2000" dirty="0">
                <a:ea typeface="华文楷体"/>
              </a:rPr>
              <a:t> tailored for easier reuse</a:t>
            </a:r>
          </a:p>
          <a:p>
            <a:pPr marL="342900" indent="-342900">
              <a:buFont typeface="Arial" panose="020B0604020202020204" pitchFamily="34" charset="0"/>
              <a:buChar char="•"/>
            </a:pPr>
            <a:endParaRPr lang="en-GB" altLang="zh-CN" sz="2000" dirty="0">
              <a:ea typeface="华文楷体"/>
            </a:endParaRPr>
          </a:p>
          <a:p>
            <a:pPr marL="342900" indent="-342900">
              <a:buFont typeface="Arial" panose="020B0604020202020204" pitchFamily="34" charset="0"/>
              <a:buChar char="•"/>
            </a:pPr>
            <a:endParaRPr lang="en-GB" altLang="zh-CN" sz="2000" dirty="0">
              <a:ea typeface="华文楷体"/>
            </a:endParaRPr>
          </a:p>
          <a:p>
            <a:pPr marL="342900" indent="-342900">
              <a:buFont typeface="Arial" panose="020B0604020202020204" pitchFamily="34" charset="0"/>
              <a:buChar char="•"/>
            </a:pPr>
            <a:endParaRPr lang="zh-CN" altLang="en-US" sz="2000" dirty="0">
              <a:ea typeface="华文楷体"/>
            </a:endParaRPr>
          </a:p>
          <a:p>
            <a:pPr marL="342900" indent="-342900">
              <a:buFont typeface="Arial" panose="020B0604020202020204" pitchFamily="34" charset="0"/>
              <a:buChar char="•"/>
            </a:pPr>
            <a:endParaRPr lang="zh-CN" altLang="en-US" sz="2000" dirty="0">
              <a:ea typeface="华文楷体"/>
            </a:endParaRPr>
          </a:p>
        </p:txBody>
      </p:sp>
      <p:sp>
        <p:nvSpPr>
          <p:cNvPr id="3" name="Slide Number Placeholder 2">
            <a:extLst>
              <a:ext uri="{FF2B5EF4-FFF2-40B4-BE49-F238E27FC236}">
                <a16:creationId xmlns:a16="http://schemas.microsoft.com/office/drawing/2014/main" id="{24F47E5E-BE56-FF3E-0B69-22138BEDD53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72</a:t>
            </a:fld>
            <a:endParaRPr lang="en-US"/>
          </a:p>
        </p:txBody>
      </p:sp>
      <p:sp>
        <p:nvSpPr>
          <p:cNvPr id="4" name="TextBox 3">
            <a:extLst>
              <a:ext uri="{FF2B5EF4-FFF2-40B4-BE49-F238E27FC236}">
                <a16:creationId xmlns:a16="http://schemas.microsoft.com/office/drawing/2014/main" id="{ED8239DA-7D93-B599-E35A-F9DA1F0C6CDA}"/>
              </a:ext>
            </a:extLst>
          </p:cNvPr>
          <p:cNvSpPr txBox="1"/>
          <p:nvPr/>
        </p:nvSpPr>
        <p:spPr>
          <a:xfrm>
            <a:off x="6931218" y="767170"/>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5" name="TextBox 4">
            <a:extLst>
              <a:ext uri="{FF2B5EF4-FFF2-40B4-BE49-F238E27FC236}">
                <a16:creationId xmlns:a16="http://schemas.microsoft.com/office/drawing/2014/main" id="{5D4ED609-6C9F-E60F-9531-14B5C35B528E}"/>
              </a:ext>
            </a:extLst>
          </p:cNvPr>
          <p:cNvSpPr txBox="1"/>
          <p:nvPr/>
        </p:nvSpPr>
        <p:spPr>
          <a:xfrm>
            <a:off x="6931218" y="1887917"/>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6" name="Down Arrow 5">
            <a:extLst>
              <a:ext uri="{FF2B5EF4-FFF2-40B4-BE49-F238E27FC236}">
                <a16:creationId xmlns:a16="http://schemas.microsoft.com/office/drawing/2014/main" id="{E81E278F-E5A6-3C4D-7523-DF6CB7F8C782}"/>
              </a:ext>
            </a:extLst>
          </p:cNvPr>
          <p:cNvSpPr/>
          <p:nvPr/>
        </p:nvSpPr>
        <p:spPr>
          <a:xfrm>
            <a:off x="7715091" y="1182953"/>
            <a:ext cx="228649" cy="61431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5B3C582-F759-9174-A400-22A824691CC0}"/>
              </a:ext>
            </a:extLst>
          </p:cNvPr>
          <p:cNvSpPr txBox="1"/>
          <p:nvPr/>
        </p:nvSpPr>
        <p:spPr>
          <a:xfrm>
            <a:off x="6931218" y="3412640"/>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Enhancement</a:t>
            </a:r>
          </a:p>
        </p:txBody>
      </p:sp>
      <p:sp>
        <p:nvSpPr>
          <p:cNvPr id="8" name="Down Arrow 7">
            <a:extLst>
              <a:ext uri="{FF2B5EF4-FFF2-40B4-BE49-F238E27FC236}">
                <a16:creationId xmlns:a16="http://schemas.microsoft.com/office/drawing/2014/main" id="{07690AA4-281D-8383-992F-BBD8D0ADD4CE}"/>
              </a:ext>
            </a:extLst>
          </p:cNvPr>
          <p:cNvSpPr/>
          <p:nvPr/>
        </p:nvSpPr>
        <p:spPr>
          <a:xfrm>
            <a:off x="7715091" y="2339412"/>
            <a:ext cx="228649" cy="94538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2BBCE009-94AE-1A7C-C36F-8924AF31F467}"/>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fld id="{00000000-1234-1234-1234-123412341234}" type="slidenum">
              <a:rPr lang="en" sz="1500" smtClean="0">
                <a:solidFill>
                  <a:schemeClr val="tx1"/>
                </a:solidFill>
              </a:rPr>
              <a:pPr algn="r"/>
              <a:t>72</a:t>
            </a:fld>
            <a:endParaRPr lang="en" sz="1500">
              <a:solidFill>
                <a:schemeClr val="tx1"/>
              </a:solidFill>
            </a:endParaRPr>
          </a:p>
        </p:txBody>
      </p:sp>
    </p:spTree>
    <p:extLst>
      <p:ext uri="{BB962C8B-B14F-4D97-AF65-F5344CB8AC3E}">
        <p14:creationId xmlns:p14="http://schemas.microsoft.com/office/powerpoint/2010/main" val="31898995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50BC7-FE18-B89A-0DC7-D63BF0A612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3A636D-0FF6-3CEA-151B-0547F2FA9EB8}"/>
              </a:ext>
            </a:extLst>
          </p:cNvPr>
          <p:cNvSpPr>
            <a:spLocks noGrp="1"/>
          </p:cNvSpPr>
          <p:nvPr>
            <p:ph type="ctrTitle"/>
          </p:nvPr>
        </p:nvSpPr>
        <p:spPr>
          <a:xfrm>
            <a:off x="417979" y="1676400"/>
            <a:ext cx="8308041" cy="1790700"/>
          </a:xfrm>
        </p:spPr>
        <p:txBody>
          <a:bodyPr anchor="ctr">
            <a:normAutofit/>
          </a:bodyPr>
          <a:lstStyle/>
          <a:p>
            <a:r>
              <a:rPr lang="en-US"/>
              <a:t>Discussion and Conclusion</a:t>
            </a:r>
          </a:p>
        </p:txBody>
      </p:sp>
      <p:sp>
        <p:nvSpPr>
          <p:cNvPr id="3" name="Slide Number Placeholder 2">
            <a:extLst>
              <a:ext uri="{FF2B5EF4-FFF2-40B4-BE49-F238E27FC236}">
                <a16:creationId xmlns:a16="http://schemas.microsoft.com/office/drawing/2014/main" id="{91FBE1F0-9FA1-4C67-DECF-BEE6A109F201}"/>
              </a:ext>
            </a:extLst>
          </p:cNvPr>
          <p:cNvSpPr>
            <a:spLocks noGrp="1"/>
          </p:cNvSpPr>
          <p:nvPr>
            <p:ph type="sldNum" sz="quarter" idx="12"/>
          </p:nvPr>
        </p:nvSpPr>
        <p:spPr/>
        <p:txBody>
          <a:bodyPr/>
          <a:lstStyle/>
          <a:p>
            <a:endParaRPr lang="en-US"/>
          </a:p>
        </p:txBody>
      </p:sp>
      <p:sp>
        <p:nvSpPr>
          <p:cNvPr id="4" name="Slide Number Placeholder 1">
            <a:extLst>
              <a:ext uri="{FF2B5EF4-FFF2-40B4-BE49-F238E27FC236}">
                <a16:creationId xmlns:a16="http://schemas.microsoft.com/office/drawing/2014/main" id="{D4F1562A-B976-C7BE-F173-D4F483508EA1}"/>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z="1500" smtClean="0"/>
              <a:pPr algn="r"/>
              <a:t>73</a:t>
            </a:fld>
            <a:endParaRPr lang="en" sz="1500"/>
          </a:p>
        </p:txBody>
      </p:sp>
    </p:spTree>
    <p:extLst>
      <p:ext uri="{BB962C8B-B14F-4D97-AF65-F5344CB8AC3E}">
        <p14:creationId xmlns:p14="http://schemas.microsoft.com/office/powerpoint/2010/main" val="31289549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C6176714-AB1D-8F25-E565-7C5DB1A2FF0B}"/>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5A1DAA09-46D7-2EB8-8777-3886EAFF0C32}"/>
              </a:ext>
            </a:extLst>
          </p:cNvPr>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1900"/>
              <a:buFont typeface="Calibri"/>
              <a:buNone/>
            </a:pPr>
            <a:r>
              <a:rPr lang="en-US" sz="3000" b="1"/>
              <a:t>Thesis Summary</a:t>
            </a:r>
            <a:endParaRPr sz="3000" b="1"/>
          </a:p>
        </p:txBody>
      </p:sp>
      <p:sp>
        <p:nvSpPr>
          <p:cNvPr id="2" name="Slide Number Placeholder 1">
            <a:extLst>
              <a:ext uri="{FF2B5EF4-FFF2-40B4-BE49-F238E27FC236}">
                <a16:creationId xmlns:a16="http://schemas.microsoft.com/office/drawing/2014/main" id="{3E40B3D7-76DA-764D-C8BE-E67A5874F071}"/>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74</a:t>
            </a:fld>
            <a:endParaRPr lang="en-US"/>
          </a:p>
        </p:txBody>
      </p:sp>
      <p:sp>
        <p:nvSpPr>
          <p:cNvPr id="4" name="Text Placeholder 2">
            <a:extLst>
              <a:ext uri="{FF2B5EF4-FFF2-40B4-BE49-F238E27FC236}">
                <a16:creationId xmlns:a16="http://schemas.microsoft.com/office/drawing/2014/main" id="{17BFB9DC-42AE-BAB4-D5D0-570D22BB4142}"/>
              </a:ext>
            </a:extLst>
          </p:cNvPr>
          <p:cNvSpPr>
            <a:spLocks noGrp="1"/>
          </p:cNvSpPr>
          <p:nvPr>
            <p:ph type="body" idx="1"/>
          </p:nvPr>
        </p:nvSpPr>
        <p:spPr>
          <a:xfrm>
            <a:off x="1114096" y="5663583"/>
            <a:ext cx="9021158" cy="3151499"/>
          </a:xfrm>
        </p:spPr>
        <p:txBody>
          <a:bodyPr>
            <a:normAutofit/>
          </a:bodyPr>
          <a:lstStyle/>
          <a:p>
            <a:pPr marL="0" rtl="0">
              <a:lnSpc>
                <a:spcPct val="200000"/>
              </a:lnSpc>
              <a:buNone/>
            </a:pPr>
            <a:endParaRPr lang="en-US" sz="2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86D5D65-CEE8-93EB-12E9-B849DB0CC2F1}"/>
              </a:ext>
            </a:extLst>
          </p:cNvPr>
          <p:cNvSpPr txBox="1"/>
          <p:nvPr/>
        </p:nvSpPr>
        <p:spPr>
          <a:xfrm>
            <a:off x="459274" y="69040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Background</a:t>
            </a:r>
          </a:p>
        </p:txBody>
      </p:sp>
      <p:sp>
        <p:nvSpPr>
          <p:cNvPr id="5" name="TextBox 4">
            <a:extLst>
              <a:ext uri="{FF2B5EF4-FFF2-40B4-BE49-F238E27FC236}">
                <a16:creationId xmlns:a16="http://schemas.microsoft.com/office/drawing/2014/main" id="{9AF48BFD-AB00-555E-4FC1-DE550178980F}"/>
              </a:ext>
            </a:extLst>
          </p:cNvPr>
          <p:cNvSpPr txBox="1"/>
          <p:nvPr/>
        </p:nvSpPr>
        <p:spPr>
          <a:xfrm>
            <a:off x="459274" y="1925543"/>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Characterization</a:t>
            </a:r>
          </a:p>
        </p:txBody>
      </p:sp>
      <p:sp>
        <p:nvSpPr>
          <p:cNvPr id="6" name="Down Arrow 5">
            <a:extLst>
              <a:ext uri="{FF2B5EF4-FFF2-40B4-BE49-F238E27FC236}">
                <a16:creationId xmlns:a16="http://schemas.microsoft.com/office/drawing/2014/main" id="{F7DF184F-FE2A-9C2D-381A-496854DA69B2}"/>
              </a:ext>
            </a:extLst>
          </p:cNvPr>
          <p:cNvSpPr/>
          <p:nvPr/>
        </p:nvSpPr>
        <p:spPr>
          <a:xfrm>
            <a:off x="1205804" y="1167782"/>
            <a:ext cx="263105" cy="649711"/>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A0241E1-1CCD-D728-6693-9719FBF6BB02}"/>
              </a:ext>
            </a:extLst>
          </p:cNvPr>
          <p:cNvSpPr txBox="1"/>
          <p:nvPr/>
        </p:nvSpPr>
        <p:spPr>
          <a:xfrm>
            <a:off x="3416420" y="690401"/>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Trad. Software</a:t>
            </a:r>
          </a:p>
        </p:txBody>
      </p:sp>
      <p:sp>
        <p:nvSpPr>
          <p:cNvPr id="11" name="TextBox 10">
            <a:extLst>
              <a:ext uri="{FF2B5EF4-FFF2-40B4-BE49-F238E27FC236}">
                <a16:creationId xmlns:a16="http://schemas.microsoft.com/office/drawing/2014/main" id="{76DA7C04-E8B6-4A4E-D0BE-ED92E1A6B90B}"/>
              </a:ext>
            </a:extLst>
          </p:cNvPr>
          <p:cNvSpPr txBox="1"/>
          <p:nvPr/>
        </p:nvSpPr>
        <p:spPr>
          <a:xfrm>
            <a:off x="5656201" y="627103"/>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12" name="TextBox 11">
            <a:extLst>
              <a:ext uri="{FF2B5EF4-FFF2-40B4-BE49-F238E27FC236}">
                <a16:creationId xmlns:a16="http://schemas.microsoft.com/office/drawing/2014/main" id="{63EBAB8F-72EF-CB99-05F4-B21A0A3A0023}"/>
              </a:ext>
            </a:extLst>
          </p:cNvPr>
          <p:cNvSpPr txBox="1"/>
          <p:nvPr/>
        </p:nvSpPr>
        <p:spPr>
          <a:xfrm>
            <a:off x="5656199" y="1113586"/>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13" name="Straight Connector 12">
            <a:extLst>
              <a:ext uri="{FF2B5EF4-FFF2-40B4-BE49-F238E27FC236}">
                <a16:creationId xmlns:a16="http://schemas.microsoft.com/office/drawing/2014/main" id="{BC1015A6-2DB3-4E8B-7041-9509231A39C8}"/>
              </a:ext>
            </a:extLst>
          </p:cNvPr>
          <p:cNvCxnSpPr>
            <a:cxnSpLocks/>
            <a:stCxn id="3" idx="3"/>
            <a:endCxn id="10" idx="1"/>
          </p:cNvCxnSpPr>
          <p:nvPr/>
        </p:nvCxnSpPr>
        <p:spPr>
          <a:xfrm>
            <a:off x="2255673" y="875067"/>
            <a:ext cx="1160747" cy="0"/>
          </a:xfrm>
          <a:prstGeom prst="line">
            <a:avLst/>
          </a:prstGeom>
          <a:ln w="63500"/>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07A737C3-A3E9-26B5-7178-3F3D9FA4BBBF}"/>
              </a:ext>
            </a:extLst>
          </p:cNvPr>
          <p:cNvCxnSpPr>
            <a:cxnSpLocks/>
            <a:stCxn id="10" idx="3"/>
            <a:endCxn id="11" idx="1"/>
          </p:cNvCxnSpPr>
          <p:nvPr/>
        </p:nvCxnSpPr>
        <p:spPr>
          <a:xfrm flipV="1">
            <a:off x="5212819" y="811769"/>
            <a:ext cx="443382" cy="63298"/>
          </a:xfrm>
          <a:prstGeom prst="line">
            <a:avLst/>
          </a:prstGeom>
          <a:ln w="63500"/>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CE1CFEEE-6B09-1A38-2AF2-7E67AD39BED2}"/>
              </a:ext>
            </a:extLst>
          </p:cNvPr>
          <p:cNvCxnSpPr>
            <a:cxnSpLocks/>
            <a:stCxn id="10" idx="3"/>
            <a:endCxn id="12" idx="1"/>
          </p:cNvCxnSpPr>
          <p:nvPr/>
        </p:nvCxnSpPr>
        <p:spPr>
          <a:xfrm>
            <a:off x="5212819" y="875067"/>
            <a:ext cx="443380" cy="423185"/>
          </a:xfrm>
          <a:prstGeom prst="line">
            <a:avLst/>
          </a:prstGeom>
          <a:ln w="63500"/>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3006A388-99DD-AF35-44BB-AFA187F9B3A6}"/>
              </a:ext>
            </a:extLst>
          </p:cNvPr>
          <p:cNvSpPr txBox="1"/>
          <p:nvPr/>
        </p:nvSpPr>
        <p:spPr>
          <a:xfrm>
            <a:off x="3527856" y="1615578"/>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PTMs</a:t>
            </a:r>
          </a:p>
        </p:txBody>
      </p:sp>
      <p:cxnSp>
        <p:nvCxnSpPr>
          <p:cNvPr id="17" name="Straight Connector 16">
            <a:extLst>
              <a:ext uri="{FF2B5EF4-FFF2-40B4-BE49-F238E27FC236}">
                <a16:creationId xmlns:a16="http://schemas.microsoft.com/office/drawing/2014/main" id="{71CC0B11-761A-7105-A289-FE66B18E8D5E}"/>
              </a:ext>
            </a:extLst>
          </p:cNvPr>
          <p:cNvCxnSpPr>
            <a:cxnSpLocks/>
            <a:stCxn id="16" idx="1"/>
            <a:endCxn id="3" idx="3"/>
          </p:cNvCxnSpPr>
          <p:nvPr/>
        </p:nvCxnSpPr>
        <p:spPr>
          <a:xfrm flipH="1" flipV="1">
            <a:off x="2255673" y="875067"/>
            <a:ext cx="1272183" cy="925177"/>
          </a:xfrm>
          <a:prstGeom prst="line">
            <a:avLst/>
          </a:prstGeom>
          <a:ln w="63500"/>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D9DDE9A8-0CA9-9C28-599B-BC274D871B77}"/>
              </a:ext>
            </a:extLst>
          </p:cNvPr>
          <p:cNvCxnSpPr>
            <a:cxnSpLocks/>
            <a:stCxn id="5" idx="3"/>
            <a:endCxn id="40" idx="1"/>
          </p:cNvCxnSpPr>
          <p:nvPr/>
        </p:nvCxnSpPr>
        <p:spPr>
          <a:xfrm>
            <a:off x="2255673" y="2110209"/>
            <a:ext cx="1272183" cy="1028575"/>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2DFE2DB2-B4CC-3C6B-842D-242EBC7C400F}"/>
              </a:ext>
            </a:extLst>
          </p:cNvPr>
          <p:cNvCxnSpPr>
            <a:cxnSpLocks/>
            <a:stCxn id="21" idx="3"/>
            <a:endCxn id="40" idx="1"/>
          </p:cNvCxnSpPr>
          <p:nvPr/>
        </p:nvCxnSpPr>
        <p:spPr>
          <a:xfrm flipV="1">
            <a:off x="2255672" y="3138784"/>
            <a:ext cx="1272184" cy="494631"/>
          </a:xfrm>
          <a:prstGeom prst="line">
            <a:avLst/>
          </a:prstGeom>
          <a:ln w="3810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A05E6A39-31EF-2DEC-88C4-2F1E0522B414}"/>
              </a:ext>
            </a:extLst>
          </p:cNvPr>
          <p:cNvSpPr txBox="1"/>
          <p:nvPr/>
        </p:nvSpPr>
        <p:spPr>
          <a:xfrm>
            <a:off x="459273" y="3448749"/>
            <a:ext cx="179639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Enhancement</a:t>
            </a:r>
          </a:p>
        </p:txBody>
      </p:sp>
      <p:sp>
        <p:nvSpPr>
          <p:cNvPr id="22" name="Down Arrow 21">
            <a:extLst>
              <a:ext uri="{FF2B5EF4-FFF2-40B4-BE49-F238E27FC236}">
                <a16:creationId xmlns:a16="http://schemas.microsoft.com/office/drawing/2014/main" id="{510D6221-DCFC-F4D8-7A8F-ED62E4F97BAD}"/>
              </a:ext>
            </a:extLst>
          </p:cNvPr>
          <p:cNvSpPr/>
          <p:nvPr/>
        </p:nvSpPr>
        <p:spPr>
          <a:xfrm>
            <a:off x="1197492" y="2435821"/>
            <a:ext cx="263105" cy="85405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5B41639-5141-E755-C8E9-10C4EE37AF64}"/>
              </a:ext>
            </a:extLst>
          </p:cNvPr>
          <p:cNvSpPr txBox="1"/>
          <p:nvPr/>
        </p:nvSpPr>
        <p:spPr>
          <a:xfrm>
            <a:off x="5656199" y="1612087"/>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Reuse</a:t>
            </a:r>
          </a:p>
        </p:txBody>
      </p:sp>
      <p:sp>
        <p:nvSpPr>
          <p:cNvPr id="32" name="TextBox 31">
            <a:extLst>
              <a:ext uri="{FF2B5EF4-FFF2-40B4-BE49-F238E27FC236}">
                <a16:creationId xmlns:a16="http://schemas.microsoft.com/office/drawing/2014/main" id="{58286CF3-80D6-7B70-55E5-90FB4F601BC0}"/>
              </a:ext>
            </a:extLst>
          </p:cNvPr>
          <p:cNvSpPr txBox="1"/>
          <p:nvPr/>
        </p:nvSpPr>
        <p:spPr>
          <a:xfrm>
            <a:off x="5656200" y="2124390"/>
            <a:ext cx="892509" cy="369332"/>
          </a:xfrm>
          <a:prstGeom prst="rect">
            <a:avLst/>
          </a:prstGeom>
          <a:ln/>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a:t>Trust</a:t>
            </a:r>
          </a:p>
        </p:txBody>
      </p:sp>
      <p:cxnSp>
        <p:nvCxnSpPr>
          <p:cNvPr id="33" name="Straight Connector 32">
            <a:extLst>
              <a:ext uri="{FF2B5EF4-FFF2-40B4-BE49-F238E27FC236}">
                <a16:creationId xmlns:a16="http://schemas.microsoft.com/office/drawing/2014/main" id="{0E1352C3-513F-DBD5-88C2-B5A840C810E5}"/>
              </a:ext>
            </a:extLst>
          </p:cNvPr>
          <p:cNvCxnSpPr>
            <a:cxnSpLocks/>
            <a:stCxn id="16" idx="3"/>
            <a:endCxn id="31" idx="1"/>
          </p:cNvCxnSpPr>
          <p:nvPr/>
        </p:nvCxnSpPr>
        <p:spPr>
          <a:xfrm flipV="1">
            <a:off x="5324255" y="1796753"/>
            <a:ext cx="331944" cy="3491"/>
          </a:xfrm>
          <a:prstGeom prst="line">
            <a:avLst/>
          </a:prstGeom>
          <a:ln w="63500"/>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87A60C73-7EEA-DA54-C84C-53259A503328}"/>
              </a:ext>
            </a:extLst>
          </p:cNvPr>
          <p:cNvCxnSpPr>
            <a:cxnSpLocks/>
            <a:stCxn id="16" idx="3"/>
            <a:endCxn id="32" idx="1"/>
          </p:cNvCxnSpPr>
          <p:nvPr/>
        </p:nvCxnSpPr>
        <p:spPr>
          <a:xfrm>
            <a:off x="5324255" y="1800244"/>
            <a:ext cx="331945" cy="508812"/>
          </a:xfrm>
          <a:prstGeom prst="line">
            <a:avLst/>
          </a:prstGeom>
          <a:ln w="63500"/>
        </p:spPr>
        <p:style>
          <a:lnRef idx="3">
            <a:schemeClr val="dk1"/>
          </a:lnRef>
          <a:fillRef idx="0">
            <a:schemeClr val="dk1"/>
          </a:fillRef>
          <a:effectRef idx="2">
            <a:schemeClr val="dk1"/>
          </a:effectRef>
          <a:fontRef idx="minor">
            <a:schemeClr val="tx1"/>
          </a:fontRef>
        </p:style>
      </p:cxnSp>
      <p:sp>
        <p:nvSpPr>
          <p:cNvPr id="40" name="TextBox 39">
            <a:extLst>
              <a:ext uri="{FF2B5EF4-FFF2-40B4-BE49-F238E27FC236}">
                <a16:creationId xmlns:a16="http://schemas.microsoft.com/office/drawing/2014/main" id="{9209CFD9-093D-D174-06EB-BCE8150971D2}"/>
              </a:ext>
            </a:extLst>
          </p:cNvPr>
          <p:cNvSpPr txBox="1"/>
          <p:nvPr/>
        </p:nvSpPr>
        <p:spPr>
          <a:xfrm>
            <a:off x="3527856" y="2954118"/>
            <a:ext cx="1796399" cy="369332"/>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a:t>This Thesis</a:t>
            </a:r>
          </a:p>
        </p:txBody>
      </p:sp>
      <p:sp>
        <p:nvSpPr>
          <p:cNvPr id="45" name="Down Arrow 44">
            <a:extLst>
              <a:ext uri="{FF2B5EF4-FFF2-40B4-BE49-F238E27FC236}">
                <a16:creationId xmlns:a16="http://schemas.microsoft.com/office/drawing/2014/main" id="{5E58182F-2DD0-7900-4D7D-EE1B54296B58}"/>
              </a:ext>
            </a:extLst>
          </p:cNvPr>
          <p:cNvSpPr/>
          <p:nvPr/>
        </p:nvSpPr>
        <p:spPr>
          <a:xfrm rot="10800000">
            <a:off x="4294501" y="2124389"/>
            <a:ext cx="263105" cy="707483"/>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ACB86AB-128B-58C4-5EC3-49C19B869598}"/>
              </a:ext>
            </a:extLst>
          </p:cNvPr>
          <p:cNvSpPr txBox="1"/>
          <p:nvPr/>
        </p:nvSpPr>
        <p:spPr>
          <a:xfrm>
            <a:off x="2255671" y="3404893"/>
            <a:ext cx="7204842" cy="1668918"/>
          </a:xfrm>
          <a:prstGeom prst="rect">
            <a:avLst/>
          </a:prstGeom>
          <a:noFill/>
        </p:spPr>
        <p:txBody>
          <a:bodyPr wrap="square">
            <a:spAutoFit/>
          </a:bodyPr>
          <a:lstStyle/>
          <a:p>
            <a:pPr marL="457200" lvl="0" indent="-342900" algn="l" rtl="0">
              <a:lnSpc>
                <a:spcPct val="200000"/>
              </a:lnSpc>
              <a:spcBef>
                <a:spcPts val="0"/>
              </a:spcBef>
              <a:spcAft>
                <a:spcPts val="0"/>
              </a:spcAft>
              <a:buClr>
                <a:schemeClr val="dk1"/>
              </a:buClr>
              <a:buSzPts val="1800"/>
              <a:buAutoNum type="arabicPeriod"/>
            </a:pPr>
            <a:r>
              <a:rPr lang="en-US" sz="1800">
                <a:solidFill>
                  <a:schemeClr val="dk1"/>
                </a:solidFill>
              </a:rPr>
              <a:t>Characterizing the </a:t>
            </a:r>
            <a:r>
              <a:rPr lang="en-US" sz="1800" b="1" u="sng">
                <a:solidFill>
                  <a:schemeClr val="dk1"/>
                </a:solidFill>
              </a:rPr>
              <a:t>open problems</a:t>
            </a:r>
            <a:r>
              <a:rPr lang="en-US" sz="1800">
                <a:solidFill>
                  <a:schemeClr val="dk1"/>
                </a:solidFill>
              </a:rPr>
              <a:t> of trustworthy PTM reuse</a:t>
            </a:r>
          </a:p>
          <a:p>
            <a:pPr marL="457200" lvl="0" indent="-342900" algn="l" rtl="0">
              <a:lnSpc>
                <a:spcPct val="200000"/>
              </a:lnSpc>
              <a:spcBef>
                <a:spcPts val="0"/>
              </a:spcBef>
              <a:spcAft>
                <a:spcPts val="0"/>
              </a:spcAft>
              <a:buClr>
                <a:schemeClr val="dk1"/>
              </a:buClr>
              <a:buSzPts val="1800"/>
              <a:buAutoNum type="arabicPeriod"/>
            </a:pPr>
            <a:r>
              <a:rPr lang="en-US" sz="1800">
                <a:solidFill>
                  <a:schemeClr val="dk1"/>
                </a:solidFill>
              </a:rPr>
              <a:t>Developing </a:t>
            </a:r>
            <a:r>
              <a:rPr lang="en-US" sz="1800" b="1" u="sng">
                <a:solidFill>
                  <a:schemeClr val="dk1"/>
                </a:solidFill>
              </a:rPr>
              <a:t>tools</a:t>
            </a:r>
            <a:r>
              <a:rPr lang="en-US" sz="1800">
                <a:solidFill>
                  <a:schemeClr val="dk1"/>
                </a:solidFill>
              </a:rPr>
              <a:t> to improve PTM trustworthiness and reusability</a:t>
            </a:r>
          </a:p>
          <a:p>
            <a:pPr marL="457200" lvl="0" indent="-342900">
              <a:lnSpc>
                <a:spcPct val="200000"/>
              </a:lnSpc>
              <a:buClr>
                <a:schemeClr val="dk1"/>
              </a:buClr>
              <a:buSzPts val="1800"/>
              <a:buAutoNum type="arabicPeriod"/>
            </a:pPr>
            <a:r>
              <a:rPr lang="en-US" sz="1800">
                <a:solidFill>
                  <a:schemeClr val="dk1"/>
                </a:solidFill>
              </a:rPr>
              <a:t>Publishing </a:t>
            </a:r>
            <a:r>
              <a:rPr lang="en-US" sz="1800" b="1" u="sng">
                <a:solidFill>
                  <a:schemeClr val="dk1"/>
                </a:solidFill>
              </a:rPr>
              <a:t>datasets</a:t>
            </a:r>
            <a:r>
              <a:rPr lang="en-US" sz="1800">
                <a:solidFill>
                  <a:schemeClr val="dk1"/>
                </a:solidFill>
              </a:rPr>
              <a:t> for the larger research community</a:t>
            </a:r>
          </a:p>
        </p:txBody>
      </p:sp>
      <p:sp>
        <p:nvSpPr>
          <p:cNvPr id="61" name="Slide Number Placeholder 1">
            <a:extLst>
              <a:ext uri="{FF2B5EF4-FFF2-40B4-BE49-F238E27FC236}">
                <a16:creationId xmlns:a16="http://schemas.microsoft.com/office/drawing/2014/main" id="{5443233C-45A9-4B8E-4C6B-32DB464EADBB}"/>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fld id="{00000000-1234-1234-1234-123412341234}" type="slidenum">
              <a:rPr lang="en" sz="1500" smtClean="0">
                <a:solidFill>
                  <a:schemeClr val="tx1"/>
                </a:solidFill>
              </a:rPr>
              <a:pPr algn="r"/>
              <a:t>74</a:t>
            </a:fld>
            <a:endParaRPr lang="en" sz="1500">
              <a:solidFill>
                <a:schemeClr val="tx1"/>
              </a:solidFill>
            </a:endParaRPr>
          </a:p>
        </p:txBody>
      </p:sp>
    </p:spTree>
    <p:extLst>
      <p:ext uri="{BB962C8B-B14F-4D97-AF65-F5344CB8AC3E}">
        <p14:creationId xmlns:p14="http://schemas.microsoft.com/office/powerpoint/2010/main" val="6147032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11">
          <a:extLst>
            <a:ext uri="{FF2B5EF4-FFF2-40B4-BE49-F238E27FC236}">
              <a16:creationId xmlns:a16="http://schemas.microsoft.com/office/drawing/2014/main" id="{516B3ADA-4AF7-EB7B-5744-C3AB95580CD0}"/>
            </a:ext>
          </a:extLst>
        </p:cNvPr>
        <p:cNvGrpSpPr/>
        <p:nvPr/>
      </p:nvGrpSpPr>
      <p:grpSpPr>
        <a:xfrm>
          <a:off x="0" y="0"/>
          <a:ext cx="0" cy="0"/>
          <a:chOff x="0" y="0"/>
          <a:chExt cx="0" cy="0"/>
        </a:xfrm>
      </p:grpSpPr>
      <p:sp>
        <p:nvSpPr>
          <p:cNvPr id="512" name="Google Shape;512;p28">
            <a:extLst>
              <a:ext uri="{FF2B5EF4-FFF2-40B4-BE49-F238E27FC236}">
                <a16:creationId xmlns:a16="http://schemas.microsoft.com/office/drawing/2014/main" id="{32E9AA7F-585A-C87D-049E-E342985A083E}"/>
              </a:ext>
            </a:extLst>
          </p:cNvPr>
          <p:cNvSpPr txBox="1">
            <a:spLocks noGrp="1"/>
          </p:cNvSpPr>
          <p:nvPr>
            <p:ph type="title"/>
          </p:nvPr>
        </p:nvSpPr>
        <p:spPr>
          <a:xfrm>
            <a:off x="550069" y="70605"/>
            <a:ext cx="8043862" cy="478631"/>
          </a:xfrm>
          <a:prstGeom prst="rect">
            <a:avLst/>
          </a:prstGeom>
          <a:noFill/>
          <a:ln>
            <a:noFill/>
          </a:ln>
        </p:spPr>
        <p:txBody>
          <a:bodyPr spcFirstLastPara="1" wrap="square" lIns="182875" tIns="182875" rIns="182875" bIns="182875" anchor="ctr" anchorCtr="0">
            <a:noAutofit/>
          </a:bodyPr>
          <a:lstStyle/>
          <a:p>
            <a:pPr marL="0" lvl="0" indent="0" algn="ctr" rtl="0">
              <a:lnSpc>
                <a:spcPct val="90000"/>
              </a:lnSpc>
              <a:spcBef>
                <a:spcPts val="0"/>
              </a:spcBef>
              <a:spcAft>
                <a:spcPts val="0"/>
              </a:spcAft>
              <a:buClr>
                <a:srgbClr val="262626"/>
              </a:buClr>
              <a:buSzPts val="1900"/>
              <a:buFont typeface="Calibri"/>
              <a:buNone/>
            </a:pPr>
            <a:r>
              <a:rPr lang="en-US" sz="3000" b="1"/>
              <a:t>Acknowledgements</a:t>
            </a:r>
            <a:endParaRPr sz="3000" b="1"/>
          </a:p>
        </p:txBody>
      </p:sp>
      <p:sp>
        <p:nvSpPr>
          <p:cNvPr id="2" name="Slide Number Placeholder 1">
            <a:extLst>
              <a:ext uri="{FF2B5EF4-FFF2-40B4-BE49-F238E27FC236}">
                <a16:creationId xmlns:a16="http://schemas.microsoft.com/office/drawing/2014/main" id="{1ABF80D3-EC65-2406-3690-9E598A5226D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75</a:t>
            </a:fld>
            <a:endParaRPr lang="en-US"/>
          </a:p>
        </p:txBody>
      </p:sp>
      <p:sp>
        <p:nvSpPr>
          <p:cNvPr id="3" name="Slide Number Placeholder 1">
            <a:extLst>
              <a:ext uri="{FF2B5EF4-FFF2-40B4-BE49-F238E27FC236}">
                <a16:creationId xmlns:a16="http://schemas.microsoft.com/office/drawing/2014/main" id="{60E09690-F75A-7874-67C2-9A0CB22A2CC9}"/>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fld id="{00000000-1234-1234-1234-123412341234}" type="slidenum">
              <a:rPr lang="en" sz="1500" smtClean="0">
                <a:solidFill>
                  <a:schemeClr val="tx1"/>
                </a:solidFill>
              </a:rPr>
              <a:pPr algn="r"/>
              <a:t>75</a:t>
            </a:fld>
            <a:endParaRPr lang="en" sz="1500">
              <a:solidFill>
                <a:schemeClr val="tx1"/>
              </a:solidFill>
            </a:endParaRPr>
          </a:p>
        </p:txBody>
      </p:sp>
      <p:pic>
        <p:nvPicPr>
          <p:cNvPr id="17410" name="Picture 2" descr="ECE Logos - Elmore Family School of Electrical and Computer Engineering - Purdue  University">
            <a:extLst>
              <a:ext uri="{FF2B5EF4-FFF2-40B4-BE49-F238E27FC236}">
                <a16:creationId xmlns:a16="http://schemas.microsoft.com/office/drawing/2014/main" id="{5B47477F-91EF-9808-239C-709B0EA9A9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380" y="2444995"/>
            <a:ext cx="1788247" cy="115789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67;g5505122360270894_151">
            <a:extLst>
              <a:ext uri="{FF2B5EF4-FFF2-40B4-BE49-F238E27FC236}">
                <a16:creationId xmlns:a16="http://schemas.microsoft.com/office/drawing/2014/main" id="{A2B6CC0D-42E1-6CC2-1DDA-B3370A43AF3F}"/>
              </a:ext>
            </a:extLst>
          </p:cNvPr>
          <p:cNvPicPr preferRelativeResize="0"/>
          <p:nvPr/>
        </p:nvPicPr>
        <p:blipFill rotWithShape="1">
          <a:blip r:embed="rId4">
            <a:alphaModFix/>
          </a:blip>
          <a:srcRect/>
          <a:stretch/>
        </p:blipFill>
        <p:spPr>
          <a:xfrm>
            <a:off x="3072421" y="2800147"/>
            <a:ext cx="2999158" cy="659815"/>
          </a:xfrm>
          <a:prstGeom prst="rect">
            <a:avLst/>
          </a:prstGeom>
          <a:noFill/>
          <a:ln>
            <a:noFill/>
          </a:ln>
        </p:spPr>
      </p:pic>
      <p:pic>
        <p:nvPicPr>
          <p:cNvPr id="5" name="Google Shape;254;g5505122360270894_151" descr="Cisco - Wikipedia">
            <a:extLst>
              <a:ext uri="{FF2B5EF4-FFF2-40B4-BE49-F238E27FC236}">
                <a16:creationId xmlns:a16="http://schemas.microsoft.com/office/drawing/2014/main" id="{4771FA7E-E36A-58AA-4169-A928E716785B}"/>
              </a:ext>
            </a:extLst>
          </p:cNvPr>
          <p:cNvPicPr preferRelativeResize="0"/>
          <p:nvPr/>
        </p:nvPicPr>
        <p:blipFill rotWithShape="1">
          <a:blip r:embed="rId5">
            <a:alphaModFix/>
          </a:blip>
          <a:srcRect/>
          <a:stretch/>
        </p:blipFill>
        <p:spPr>
          <a:xfrm>
            <a:off x="3642865" y="3771712"/>
            <a:ext cx="1858270" cy="763736"/>
          </a:xfrm>
          <a:prstGeom prst="rect">
            <a:avLst/>
          </a:prstGeom>
          <a:noFill/>
          <a:ln>
            <a:noFill/>
          </a:ln>
        </p:spPr>
      </p:pic>
      <p:pic>
        <p:nvPicPr>
          <p:cNvPr id="17412" name="Picture 4" descr="Queen's Logo | Queen's Encyclopedia">
            <a:extLst>
              <a:ext uri="{FF2B5EF4-FFF2-40B4-BE49-F238E27FC236}">
                <a16:creationId xmlns:a16="http://schemas.microsoft.com/office/drawing/2014/main" id="{3C4F4A3B-AF10-47CA-EF92-AE30C42AEF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24" y="2488399"/>
            <a:ext cx="1687715" cy="12833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ocket · GitHub">
            <a:extLst>
              <a:ext uri="{FF2B5EF4-FFF2-40B4-BE49-F238E27FC236}">
                <a16:creationId xmlns:a16="http://schemas.microsoft.com/office/drawing/2014/main" id="{1B2448BD-F76C-1885-EB57-AF61583552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6573" y="3892718"/>
            <a:ext cx="2128167" cy="709389"/>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google&quot; Icon - Download for free – Iconduck">
            <a:extLst>
              <a:ext uri="{FF2B5EF4-FFF2-40B4-BE49-F238E27FC236}">
                <a16:creationId xmlns:a16="http://schemas.microsoft.com/office/drawing/2014/main" id="{1FA3432F-3059-16BE-E3B2-AB881F4843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97" y="3865545"/>
            <a:ext cx="2327579" cy="763737"/>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a:extLst>
              <a:ext uri="{FF2B5EF4-FFF2-40B4-BE49-F238E27FC236}">
                <a16:creationId xmlns:a16="http://schemas.microsoft.com/office/drawing/2014/main" id="{30D35DB6-F89F-A0BA-4E7B-2E8DA557A1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4840" y="878704"/>
            <a:ext cx="3334320" cy="1435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71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4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89A1C54-5519-E71E-DC9A-20840F82A3D8}"/>
              </a:ext>
            </a:extLst>
          </p:cNvPr>
          <p:cNvSpPr>
            <a:spLocks noGrp="1"/>
          </p:cNvSpPr>
          <p:nvPr>
            <p:ph type="title"/>
          </p:nvPr>
        </p:nvSpPr>
        <p:spPr>
          <a:xfrm>
            <a:off x="603803" y="1849710"/>
            <a:ext cx="5986234" cy="539818"/>
          </a:xfrm>
        </p:spPr>
        <p:txBody>
          <a:bodyPr/>
          <a:lstStyle/>
          <a:p>
            <a:r>
              <a:rPr lang="en-US"/>
              <a:t>THANK YOU!</a:t>
            </a:r>
          </a:p>
        </p:txBody>
      </p:sp>
      <p:sp>
        <p:nvSpPr>
          <p:cNvPr id="10" name="Text Placeholder 2">
            <a:extLst>
              <a:ext uri="{FF2B5EF4-FFF2-40B4-BE49-F238E27FC236}">
                <a16:creationId xmlns:a16="http://schemas.microsoft.com/office/drawing/2014/main" id="{C994AB9C-3CEB-255C-3E2D-6263FEDC0BC3}"/>
              </a:ext>
            </a:extLst>
          </p:cNvPr>
          <p:cNvSpPr>
            <a:spLocks noGrp="1"/>
          </p:cNvSpPr>
          <p:nvPr>
            <p:ph type="body" sz="quarter" idx="10"/>
          </p:nvPr>
        </p:nvSpPr>
        <p:spPr>
          <a:xfrm>
            <a:off x="693255" y="2575508"/>
            <a:ext cx="5905925" cy="336947"/>
          </a:xfrm>
        </p:spPr>
        <p:txBody>
          <a:bodyPr/>
          <a:lstStyle/>
          <a:p>
            <a:r>
              <a:rPr lang="en-US"/>
              <a:t>jiang784@purdue.edu</a:t>
            </a:r>
          </a:p>
        </p:txBody>
      </p:sp>
    </p:spTree>
    <p:extLst>
      <p:ext uri="{BB962C8B-B14F-4D97-AF65-F5344CB8AC3E}">
        <p14:creationId xmlns:p14="http://schemas.microsoft.com/office/powerpoint/2010/main" val="25576865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59">
          <a:extLst>
            <a:ext uri="{FF2B5EF4-FFF2-40B4-BE49-F238E27FC236}">
              <a16:creationId xmlns:a16="http://schemas.microsoft.com/office/drawing/2014/main" id="{B4FDE8B1-D325-C1F4-B8E8-08201D27E3AC}"/>
            </a:ext>
          </a:extLst>
        </p:cNvPr>
        <p:cNvGrpSpPr/>
        <p:nvPr/>
      </p:nvGrpSpPr>
      <p:grpSpPr>
        <a:xfrm>
          <a:off x="0" y="0"/>
          <a:ext cx="0" cy="0"/>
          <a:chOff x="0" y="0"/>
          <a:chExt cx="0" cy="0"/>
        </a:xfrm>
      </p:grpSpPr>
      <p:sp>
        <p:nvSpPr>
          <p:cNvPr id="962" name="Google Shape;962;p91">
            <a:extLst>
              <a:ext uri="{FF2B5EF4-FFF2-40B4-BE49-F238E27FC236}">
                <a16:creationId xmlns:a16="http://schemas.microsoft.com/office/drawing/2014/main" id="{B9307A96-7515-CFE7-83CE-AF5969717ED2}"/>
              </a:ext>
            </a:extLst>
          </p:cNvPr>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Bonus Slides</a:t>
            </a:r>
            <a:endParaRPr sz="4000"/>
          </a:p>
        </p:txBody>
      </p:sp>
      <p:sp>
        <p:nvSpPr>
          <p:cNvPr id="961" name="Google Shape;961;p91">
            <a:extLst>
              <a:ext uri="{FF2B5EF4-FFF2-40B4-BE49-F238E27FC236}">
                <a16:creationId xmlns:a16="http://schemas.microsoft.com/office/drawing/2014/main" id="{E08AE139-F4DC-31CD-54FB-93AB0B277C8D}"/>
              </a:ext>
            </a:extLst>
          </p:cNvPr>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5AEAE285-8CDD-C3F5-1E08-1F20693B1D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a:p>
        </p:txBody>
      </p:sp>
    </p:spTree>
    <p:extLst>
      <p:ext uri="{BB962C8B-B14F-4D97-AF65-F5344CB8AC3E}">
        <p14:creationId xmlns:p14="http://schemas.microsoft.com/office/powerpoint/2010/main" val="17775228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5">
          <a:extLst>
            <a:ext uri="{FF2B5EF4-FFF2-40B4-BE49-F238E27FC236}">
              <a16:creationId xmlns:a16="http://schemas.microsoft.com/office/drawing/2014/main" id="{700ECF20-4992-7C22-E015-BADFE5C28971}"/>
            </a:ext>
          </a:extLst>
        </p:cNvPr>
        <p:cNvGrpSpPr/>
        <p:nvPr/>
      </p:nvGrpSpPr>
      <p:grpSpPr>
        <a:xfrm>
          <a:off x="0" y="0"/>
          <a:ext cx="0" cy="0"/>
          <a:chOff x="0" y="0"/>
          <a:chExt cx="0" cy="0"/>
        </a:xfrm>
      </p:grpSpPr>
      <p:sp>
        <p:nvSpPr>
          <p:cNvPr id="86" name="Google Shape;86;p16">
            <a:extLst>
              <a:ext uri="{FF2B5EF4-FFF2-40B4-BE49-F238E27FC236}">
                <a16:creationId xmlns:a16="http://schemas.microsoft.com/office/drawing/2014/main" id="{52D2F864-4D45-464D-28C9-286D1C6C3E43}"/>
              </a:ext>
            </a:extLst>
          </p:cNvPr>
          <p:cNvSpPr txBox="1">
            <a:spLocks noGrp="1"/>
          </p:cNvSpPr>
          <p:nvPr>
            <p:ph type="title"/>
          </p:nvPr>
        </p:nvSpPr>
        <p:spPr>
          <a:xfrm>
            <a:off x="138479"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Summary of Contributions</a:t>
            </a:r>
            <a:endParaRPr/>
          </a:p>
        </p:txBody>
      </p:sp>
      <p:sp>
        <p:nvSpPr>
          <p:cNvPr id="88" name="Google Shape;88;p16">
            <a:extLst>
              <a:ext uri="{FF2B5EF4-FFF2-40B4-BE49-F238E27FC236}">
                <a16:creationId xmlns:a16="http://schemas.microsoft.com/office/drawing/2014/main" id="{FFBE0C63-CB83-78C2-4486-E461533BC46A}"/>
              </a:ext>
            </a:extLst>
          </p:cNvPr>
          <p:cNvSpPr txBox="1"/>
          <p:nvPr/>
        </p:nvSpPr>
        <p:spPr>
          <a:xfrm>
            <a:off x="360875" y="615600"/>
            <a:ext cx="8245200" cy="1327800"/>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endParaRPr sz="1800">
              <a:solidFill>
                <a:srgbClr val="0000FF"/>
              </a:solidFill>
            </a:endParaRPr>
          </a:p>
        </p:txBody>
      </p:sp>
      <p:sp>
        <p:nvSpPr>
          <p:cNvPr id="89" name="Google Shape;89;p16">
            <a:extLst>
              <a:ext uri="{FF2B5EF4-FFF2-40B4-BE49-F238E27FC236}">
                <a16:creationId xmlns:a16="http://schemas.microsoft.com/office/drawing/2014/main" id="{80385BD5-37AF-6DB3-13E5-75F695B3B655}"/>
              </a:ext>
            </a:extLst>
          </p:cNvPr>
          <p:cNvSpPr txBox="1"/>
          <p:nvPr/>
        </p:nvSpPr>
        <p:spPr>
          <a:xfrm>
            <a:off x="221100" y="3200101"/>
            <a:ext cx="8922900" cy="1846629"/>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800" b="1">
                <a:solidFill>
                  <a:schemeClr val="dk1"/>
                </a:solidFill>
              </a:rPr>
              <a:t>Research Methods:</a:t>
            </a:r>
            <a:endParaRPr sz="1800" b="1">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a:solidFill>
                  <a:schemeClr val="dk1"/>
                </a:solidFill>
              </a:rPr>
              <a:t>Empirical research</a:t>
            </a:r>
            <a:endParaRPr sz="1800">
              <a:solidFill>
                <a:schemeClr val="dk1"/>
              </a:solidFill>
            </a:endParaRPr>
          </a:p>
          <a:p>
            <a:pPr marL="457200" indent="-342900">
              <a:lnSpc>
                <a:spcPct val="150000"/>
              </a:lnSpc>
              <a:buClr>
                <a:schemeClr val="dk1"/>
              </a:buClr>
              <a:buSzPts val="1800"/>
              <a:buChar char="-"/>
            </a:pPr>
            <a:r>
              <a:rPr lang="en" sz="1800">
                <a:solidFill>
                  <a:schemeClr val="dk1"/>
                </a:solidFill>
              </a:rPr>
              <a:t>Software repository analysis</a:t>
            </a:r>
            <a:r>
              <a:rPr lang="en">
                <a:solidFill>
                  <a:schemeClr val="dk1"/>
                </a:solidFill>
              </a:rPr>
              <a:t> ("mining software repositories")</a:t>
            </a:r>
            <a:endParaRPr sz="1800">
              <a:solidFill>
                <a:schemeClr val="dk1"/>
              </a:solidFill>
            </a:endParaRPr>
          </a:p>
          <a:p>
            <a:pPr marL="457200" lvl="0" indent="-342900" algn="l" rtl="0">
              <a:lnSpc>
                <a:spcPct val="150000"/>
              </a:lnSpc>
              <a:spcBef>
                <a:spcPts val="0"/>
              </a:spcBef>
              <a:spcAft>
                <a:spcPts val="0"/>
              </a:spcAft>
              <a:buClr>
                <a:schemeClr val="dk1"/>
              </a:buClr>
              <a:buSzPts val="1800"/>
              <a:buChar char="-"/>
            </a:pPr>
            <a:r>
              <a:rPr lang="en" sz="1800">
                <a:solidFill>
                  <a:schemeClr val="dk1"/>
                </a:solidFill>
              </a:rPr>
              <a:t>Automated tool development</a:t>
            </a:r>
            <a:endParaRPr sz="1800">
              <a:solidFill>
                <a:schemeClr val="dk1"/>
              </a:solidFill>
            </a:endParaRPr>
          </a:p>
        </p:txBody>
      </p:sp>
      <p:sp>
        <p:nvSpPr>
          <p:cNvPr id="90" name="Google Shape;90;p16">
            <a:extLst>
              <a:ext uri="{FF2B5EF4-FFF2-40B4-BE49-F238E27FC236}">
                <a16:creationId xmlns:a16="http://schemas.microsoft.com/office/drawing/2014/main" id="{9B5A77B1-0CFF-F26B-66F3-1F1FBAC5BB0C}"/>
              </a:ext>
            </a:extLst>
          </p:cNvPr>
          <p:cNvSpPr txBox="1"/>
          <p:nvPr/>
        </p:nvSpPr>
        <p:spPr>
          <a:xfrm>
            <a:off x="221100" y="821013"/>
            <a:ext cx="8611200" cy="2400627"/>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en" sz="1800">
                <a:solidFill>
                  <a:schemeClr val="dk1"/>
                </a:solidFill>
              </a:rPr>
              <a:t>My work addresses this gap by applying </a:t>
            </a:r>
            <a:r>
              <a:rPr lang="en" sz="1800" i="1">
                <a:solidFill>
                  <a:schemeClr val="dk1"/>
                </a:solidFill>
              </a:rPr>
              <a:t>software engineering</a:t>
            </a:r>
            <a:r>
              <a:rPr lang="en" sz="1800">
                <a:solidFill>
                  <a:schemeClr val="dk1"/>
                </a:solidFill>
              </a:rPr>
              <a:t> approaches to：</a:t>
            </a:r>
            <a:endParaRPr sz="1800">
              <a:solidFill>
                <a:schemeClr val="dk1"/>
              </a:solidFill>
            </a:endParaRPr>
          </a:p>
          <a:p>
            <a:pPr marL="457200" lvl="0" indent="-342900" algn="l" rtl="0">
              <a:lnSpc>
                <a:spcPct val="200000"/>
              </a:lnSpc>
              <a:spcBef>
                <a:spcPts val="0"/>
              </a:spcBef>
              <a:spcAft>
                <a:spcPts val="0"/>
              </a:spcAft>
              <a:buClr>
                <a:schemeClr val="dk1"/>
              </a:buClr>
              <a:buSzPts val="1800"/>
              <a:buAutoNum type="arabicPeriod"/>
            </a:pPr>
            <a:r>
              <a:rPr lang="en" sz="1800">
                <a:solidFill>
                  <a:schemeClr val="dk1"/>
                </a:solidFill>
              </a:rPr>
              <a:t>Characterize the </a:t>
            </a:r>
            <a:r>
              <a:rPr lang="en" sz="1800" b="1" u="sng">
                <a:solidFill>
                  <a:schemeClr val="dk1"/>
                </a:solidFill>
              </a:rPr>
              <a:t>open problems</a:t>
            </a:r>
            <a:r>
              <a:rPr lang="en" sz="1800">
                <a:solidFill>
                  <a:schemeClr val="dk1"/>
                </a:solidFill>
              </a:rPr>
              <a:t> of trustworthy PTM reuse</a:t>
            </a:r>
            <a:endParaRPr sz="1800">
              <a:solidFill>
                <a:schemeClr val="dk1"/>
              </a:solidFill>
            </a:endParaRPr>
          </a:p>
          <a:p>
            <a:pPr marL="457200" lvl="0" indent="-342900" algn="l" rtl="0">
              <a:lnSpc>
                <a:spcPct val="200000"/>
              </a:lnSpc>
              <a:spcBef>
                <a:spcPts val="0"/>
              </a:spcBef>
              <a:spcAft>
                <a:spcPts val="0"/>
              </a:spcAft>
              <a:buClr>
                <a:schemeClr val="dk1"/>
              </a:buClr>
              <a:buSzPts val="1800"/>
              <a:buAutoNum type="arabicPeriod"/>
            </a:pPr>
            <a:r>
              <a:rPr lang="en" sz="1800">
                <a:solidFill>
                  <a:schemeClr val="dk1"/>
                </a:solidFill>
              </a:rPr>
              <a:t>Develop </a:t>
            </a:r>
            <a:r>
              <a:rPr lang="en" sz="1800" b="1" u="sng">
                <a:solidFill>
                  <a:schemeClr val="dk1"/>
                </a:solidFill>
              </a:rPr>
              <a:t>tools</a:t>
            </a:r>
            <a:r>
              <a:rPr lang="en" sz="1800">
                <a:solidFill>
                  <a:schemeClr val="dk1"/>
                </a:solidFill>
              </a:rPr>
              <a:t> to improve PTM trustworthiness and reusability</a:t>
            </a:r>
          </a:p>
          <a:p>
            <a:pPr marL="457200" lvl="0" indent="-342900">
              <a:lnSpc>
                <a:spcPct val="200000"/>
              </a:lnSpc>
              <a:buClr>
                <a:schemeClr val="dk1"/>
              </a:buClr>
              <a:buSzPts val="1800"/>
              <a:buAutoNum type="arabicPeriod"/>
            </a:pPr>
            <a:r>
              <a:rPr lang="en">
                <a:solidFill>
                  <a:schemeClr val="dk1"/>
                </a:solidFill>
              </a:rPr>
              <a:t>Publish </a:t>
            </a:r>
            <a:r>
              <a:rPr lang="en" b="1" u="sng">
                <a:solidFill>
                  <a:schemeClr val="dk1"/>
                </a:solidFill>
              </a:rPr>
              <a:t>datasets</a:t>
            </a:r>
            <a:r>
              <a:rPr lang="en">
                <a:solidFill>
                  <a:schemeClr val="dk1"/>
                </a:solidFill>
              </a:rPr>
              <a:t> for the larger research community</a:t>
            </a:r>
            <a:endParaRPr sz="1800">
              <a:solidFill>
                <a:schemeClr val="dk1"/>
              </a:solidFill>
            </a:endParaRPr>
          </a:p>
        </p:txBody>
      </p:sp>
      <p:cxnSp>
        <p:nvCxnSpPr>
          <p:cNvPr id="2" name="Straight Connector 1">
            <a:extLst>
              <a:ext uri="{FF2B5EF4-FFF2-40B4-BE49-F238E27FC236}">
                <a16:creationId xmlns:a16="http://schemas.microsoft.com/office/drawing/2014/main" id="{706BDD68-4E9D-32AA-BED6-1802C381A615}"/>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
        <p:nvSpPr>
          <p:cNvPr id="3" name="Slide Number Placeholder 2">
            <a:extLst>
              <a:ext uri="{FF2B5EF4-FFF2-40B4-BE49-F238E27FC236}">
                <a16:creationId xmlns:a16="http://schemas.microsoft.com/office/drawing/2014/main" id="{DB792164-9D5A-0105-D429-7EB5D41F80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78</a:t>
            </a:fld>
            <a:endParaRPr lang="en"/>
          </a:p>
        </p:txBody>
      </p:sp>
    </p:spTree>
    <p:extLst>
      <p:ext uri="{BB962C8B-B14F-4D97-AF65-F5344CB8AC3E}">
        <p14:creationId xmlns:p14="http://schemas.microsoft.com/office/powerpoint/2010/main" val="36689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0">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9">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6A89C-5D7C-317A-A56B-4195D4E56E84}"/>
              </a:ext>
            </a:extLst>
          </p:cNvPr>
          <p:cNvSpPr>
            <a:spLocks noGrp="1"/>
          </p:cNvSpPr>
          <p:nvPr>
            <p:ph type="title"/>
          </p:nvPr>
        </p:nvSpPr>
        <p:spPr>
          <a:xfrm>
            <a:off x="311700" y="2230133"/>
            <a:ext cx="8520600" cy="683234"/>
          </a:xfrm>
        </p:spPr>
        <p:txBody>
          <a:bodyPr/>
          <a:lstStyle/>
          <a:p>
            <a:r>
              <a:rPr lang="en-US"/>
              <a:t>Bonus Slides - Topic 1</a:t>
            </a:r>
          </a:p>
        </p:txBody>
      </p:sp>
      <p:sp>
        <p:nvSpPr>
          <p:cNvPr id="3" name="Slide Number Placeholder 2">
            <a:extLst>
              <a:ext uri="{FF2B5EF4-FFF2-40B4-BE49-F238E27FC236}">
                <a16:creationId xmlns:a16="http://schemas.microsoft.com/office/drawing/2014/main" id="{7E4FE4CA-7140-5578-1011-0139379BCA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spTree>
    <p:extLst>
      <p:ext uri="{BB962C8B-B14F-4D97-AF65-F5344CB8AC3E}">
        <p14:creationId xmlns:p14="http://schemas.microsoft.com/office/powerpoint/2010/main" val="3683545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10655-BC34-9C8D-EC99-DD913B452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0336E-43B3-E134-8EE6-89A33741F6B3}"/>
              </a:ext>
            </a:extLst>
          </p:cNvPr>
          <p:cNvSpPr>
            <a:spLocks noGrp="1"/>
          </p:cNvSpPr>
          <p:nvPr>
            <p:ph type="ctrTitle"/>
          </p:nvPr>
        </p:nvSpPr>
        <p:spPr>
          <a:xfrm>
            <a:off x="1143000" y="1676400"/>
            <a:ext cx="6858000" cy="1790700"/>
          </a:xfrm>
        </p:spPr>
        <p:txBody>
          <a:bodyPr anchor="ctr">
            <a:normAutofit/>
          </a:bodyPr>
          <a:lstStyle/>
          <a:p>
            <a:r>
              <a:rPr lang="en-US"/>
              <a:t>Background</a:t>
            </a:r>
          </a:p>
        </p:txBody>
      </p:sp>
      <p:sp>
        <p:nvSpPr>
          <p:cNvPr id="3" name="Slide Number Placeholder 2">
            <a:extLst>
              <a:ext uri="{FF2B5EF4-FFF2-40B4-BE49-F238E27FC236}">
                <a16:creationId xmlns:a16="http://schemas.microsoft.com/office/drawing/2014/main" id="{A90CB274-3834-8337-A89E-D8DE4940E74B}"/>
              </a:ext>
            </a:extLst>
          </p:cNvPr>
          <p:cNvSpPr>
            <a:spLocks noGrp="1"/>
          </p:cNvSpPr>
          <p:nvPr>
            <p:ph type="sldNum" sz="quarter" idx="12"/>
          </p:nvPr>
        </p:nvSpPr>
        <p:spPr/>
        <p:txBody>
          <a:bodyPr/>
          <a:lstStyle/>
          <a:p>
            <a:endParaRPr lang="en-US"/>
          </a:p>
        </p:txBody>
      </p:sp>
      <p:sp>
        <p:nvSpPr>
          <p:cNvPr id="5" name="Slide Number Placeholder 1">
            <a:extLst>
              <a:ext uri="{FF2B5EF4-FFF2-40B4-BE49-F238E27FC236}">
                <a16:creationId xmlns:a16="http://schemas.microsoft.com/office/drawing/2014/main" id="{6FD62F2D-0124-4765-6619-F25D299B780A}"/>
              </a:ext>
            </a:extLst>
          </p:cNvPr>
          <p:cNvSpPr txBox="1">
            <a:spLocks/>
          </p:cNvSpPr>
          <p:nvPr/>
        </p:nvSpPr>
        <p:spPr>
          <a:xfrm>
            <a:off x="8472458" y="4663217"/>
            <a:ext cx="548700" cy="39360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 smtClean="0"/>
              <a:pPr algn="r"/>
              <a:t>8</a:t>
            </a:fld>
            <a:endParaRPr lang="en"/>
          </a:p>
        </p:txBody>
      </p:sp>
    </p:spTree>
    <p:extLst>
      <p:ext uri="{BB962C8B-B14F-4D97-AF65-F5344CB8AC3E}">
        <p14:creationId xmlns:p14="http://schemas.microsoft.com/office/powerpoint/2010/main" val="11061213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2fa9e99e674_0_36"/>
          <p:cNvSpPr txBox="1">
            <a:spLocks noGrp="1"/>
          </p:cNvSpPr>
          <p:nvPr>
            <p:ph type="title"/>
          </p:nvPr>
        </p:nvSpPr>
        <p:spPr>
          <a:xfrm>
            <a:off x="277150" y="88825"/>
            <a:ext cx="8487600" cy="478500"/>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a:t>Definition of </a:t>
            </a:r>
            <a:r>
              <a:rPr lang="en-US" sz="3000" b="1"/>
              <a:t>DL Reengineering (4 kinds)</a:t>
            </a:r>
            <a:endParaRPr sz="3000" b="1"/>
          </a:p>
        </p:txBody>
      </p:sp>
      <p:sp>
        <p:nvSpPr>
          <p:cNvPr id="314" name="Google Shape;314;g2fa9e99e674_0_36"/>
          <p:cNvSpPr txBox="1"/>
          <p:nvPr/>
        </p:nvSpPr>
        <p:spPr>
          <a:xfrm>
            <a:off x="5181950" y="1007175"/>
            <a:ext cx="3405900" cy="23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262626"/>
              </a:solidFill>
              <a:latin typeface="Calibri"/>
              <a:ea typeface="Calibri"/>
              <a:cs typeface="Calibri"/>
              <a:sym typeface="Calibri"/>
            </a:endParaRPr>
          </a:p>
        </p:txBody>
      </p:sp>
      <p:sp>
        <p:nvSpPr>
          <p:cNvPr id="315" name="Google Shape;315;g2fa9e99e674_0_36"/>
          <p:cNvSpPr txBox="1"/>
          <p:nvPr/>
        </p:nvSpPr>
        <p:spPr>
          <a:xfrm>
            <a:off x="5124450" y="1007175"/>
            <a:ext cx="3939300" cy="280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530"/>
          </a:p>
          <a:p>
            <a:pPr marL="457200" lvl="0" indent="0" algn="l" rtl="0">
              <a:lnSpc>
                <a:spcPct val="115000"/>
              </a:lnSpc>
              <a:spcBef>
                <a:spcPts val="1200"/>
              </a:spcBef>
              <a:spcAft>
                <a:spcPts val="0"/>
              </a:spcAft>
              <a:buNone/>
            </a:pPr>
            <a:endParaRPr sz="1530" b="1"/>
          </a:p>
          <a:p>
            <a:pPr marL="0" lvl="0" indent="0" algn="l" rtl="0">
              <a:lnSpc>
                <a:spcPct val="115000"/>
              </a:lnSpc>
              <a:spcBef>
                <a:spcPts val="1200"/>
              </a:spcBef>
              <a:spcAft>
                <a:spcPts val="0"/>
              </a:spcAft>
              <a:buNone/>
            </a:pPr>
            <a:endParaRPr sz="1530" b="1"/>
          </a:p>
          <a:p>
            <a:pPr marL="0" lvl="0" indent="0" algn="l" rtl="0">
              <a:lnSpc>
                <a:spcPct val="115000"/>
              </a:lnSpc>
              <a:spcBef>
                <a:spcPts val="1200"/>
              </a:spcBef>
              <a:spcAft>
                <a:spcPts val="0"/>
              </a:spcAft>
              <a:buNone/>
            </a:pPr>
            <a:r>
              <a:rPr lang="en-US" sz="1530" b="1"/>
              <a:t>Replicate</a:t>
            </a:r>
            <a:r>
              <a:rPr lang="en-US" sz="1530"/>
              <a:t>: same algorithm, data, configuration, in distinct implementation</a:t>
            </a:r>
            <a:endParaRPr sz="1530"/>
          </a:p>
          <a:p>
            <a:pPr marL="0" lvl="0" indent="0" algn="l" rtl="0">
              <a:lnSpc>
                <a:spcPct val="115000"/>
              </a:lnSpc>
              <a:spcBef>
                <a:spcPts val="1200"/>
              </a:spcBef>
              <a:spcAft>
                <a:spcPts val="0"/>
              </a:spcAft>
              <a:buNone/>
            </a:pPr>
            <a:endParaRPr sz="1530" b="1"/>
          </a:p>
          <a:p>
            <a:pPr marL="0" lvl="0" indent="0" algn="l" rtl="0">
              <a:lnSpc>
                <a:spcPct val="115000"/>
              </a:lnSpc>
              <a:spcBef>
                <a:spcPts val="1200"/>
              </a:spcBef>
              <a:spcAft>
                <a:spcPts val="0"/>
              </a:spcAft>
              <a:buNone/>
            </a:pPr>
            <a:endParaRPr sz="1530" b="1"/>
          </a:p>
          <a:p>
            <a:pPr marL="0" lvl="0" indent="0" algn="l" rtl="0">
              <a:lnSpc>
                <a:spcPct val="115000"/>
              </a:lnSpc>
              <a:spcBef>
                <a:spcPts val="1200"/>
              </a:spcBef>
              <a:spcAft>
                <a:spcPts val="1200"/>
              </a:spcAft>
              <a:buNone/>
            </a:pPr>
            <a:endParaRPr sz="1530"/>
          </a:p>
        </p:txBody>
      </p:sp>
      <p:pic>
        <p:nvPicPr>
          <p:cNvPr id="316" name="Google Shape;316;g2fa9e99e674_0_36"/>
          <p:cNvPicPr preferRelativeResize="0"/>
          <p:nvPr/>
        </p:nvPicPr>
        <p:blipFill>
          <a:blip r:embed="rId3">
            <a:alphaModFix/>
          </a:blip>
          <a:stretch>
            <a:fillRect/>
          </a:stretch>
        </p:blipFill>
        <p:spPr>
          <a:xfrm>
            <a:off x="5181950" y="1486127"/>
            <a:ext cx="1926929" cy="478500"/>
          </a:xfrm>
          <a:prstGeom prst="rect">
            <a:avLst/>
          </a:prstGeom>
          <a:noFill/>
          <a:ln>
            <a:noFill/>
          </a:ln>
        </p:spPr>
      </p:pic>
      <p:pic>
        <p:nvPicPr>
          <p:cNvPr id="317" name="Google Shape;317;g2fa9e99e674_0_36"/>
          <p:cNvPicPr preferRelativeResize="0"/>
          <p:nvPr/>
        </p:nvPicPr>
        <p:blipFill>
          <a:blip r:embed="rId4">
            <a:alphaModFix/>
          </a:blip>
          <a:stretch>
            <a:fillRect/>
          </a:stretch>
        </p:blipFill>
        <p:spPr>
          <a:xfrm>
            <a:off x="5181950" y="3045213"/>
            <a:ext cx="3713925" cy="436950"/>
          </a:xfrm>
          <a:prstGeom prst="rect">
            <a:avLst/>
          </a:prstGeom>
          <a:noFill/>
          <a:ln>
            <a:noFill/>
          </a:ln>
        </p:spPr>
      </p:pic>
      <p:sp>
        <p:nvSpPr>
          <p:cNvPr id="318" name="Google Shape;318;g2fa9e99e674_0_36"/>
          <p:cNvSpPr txBox="1"/>
          <p:nvPr/>
        </p:nvSpPr>
        <p:spPr>
          <a:xfrm>
            <a:off x="5181950" y="959550"/>
            <a:ext cx="4391100" cy="42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US" sz="1530" b="1">
                <a:solidFill>
                  <a:schemeClr val="dk1"/>
                </a:solidFill>
              </a:rPr>
              <a:t>Reuse</a:t>
            </a:r>
            <a:r>
              <a:rPr lang="en-US" sz="1530">
                <a:solidFill>
                  <a:schemeClr val="dk1"/>
                </a:solidFill>
              </a:rPr>
              <a:t>: same code + same dataset</a:t>
            </a:r>
            <a:endParaRPr/>
          </a:p>
        </p:txBody>
      </p:sp>
      <p:sp>
        <p:nvSpPr>
          <p:cNvPr id="319" name="Google Shape;319;g2fa9e99e674_0_36"/>
          <p:cNvSpPr txBox="1"/>
          <p:nvPr/>
        </p:nvSpPr>
        <p:spPr>
          <a:xfrm>
            <a:off x="5124450" y="4253525"/>
            <a:ext cx="3000000" cy="42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US" sz="1530" b="1">
                <a:solidFill>
                  <a:schemeClr val="dk1"/>
                </a:solidFill>
              </a:rPr>
              <a:t>Enhance</a:t>
            </a:r>
            <a:r>
              <a:rPr lang="en-US" sz="1530">
                <a:solidFill>
                  <a:schemeClr val="dk1"/>
                </a:solidFill>
              </a:rPr>
              <a:t>: add new feature</a:t>
            </a:r>
            <a:endParaRPr sz="1530">
              <a:solidFill>
                <a:schemeClr val="dk1"/>
              </a:solidFill>
            </a:endParaRPr>
          </a:p>
        </p:txBody>
      </p:sp>
      <p:sp>
        <p:nvSpPr>
          <p:cNvPr id="320" name="Google Shape;320;g2fa9e99e674_0_36"/>
          <p:cNvSpPr txBox="1"/>
          <p:nvPr/>
        </p:nvSpPr>
        <p:spPr>
          <a:xfrm>
            <a:off x="5124450" y="3845825"/>
            <a:ext cx="3000000" cy="420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US" sz="1530" b="1">
                <a:solidFill>
                  <a:schemeClr val="dk1"/>
                </a:solidFill>
              </a:rPr>
              <a:t>Adapt</a:t>
            </a:r>
            <a:r>
              <a:rPr lang="en-US" sz="1530">
                <a:solidFill>
                  <a:schemeClr val="dk1"/>
                </a:solidFill>
              </a:rPr>
              <a:t>: different dataset</a:t>
            </a:r>
            <a:endParaRPr sz="1530">
              <a:solidFill>
                <a:schemeClr val="dk1"/>
              </a:solidFill>
            </a:endParaRPr>
          </a:p>
        </p:txBody>
      </p:sp>
      <p:pic>
        <p:nvPicPr>
          <p:cNvPr id="321" name="Google Shape;321;g2fa9e99e674_0_36"/>
          <p:cNvPicPr preferRelativeResize="0"/>
          <p:nvPr/>
        </p:nvPicPr>
        <p:blipFill>
          <a:blip r:embed="rId5">
            <a:alphaModFix/>
          </a:blip>
          <a:stretch>
            <a:fillRect/>
          </a:stretch>
        </p:blipFill>
        <p:spPr>
          <a:xfrm>
            <a:off x="-247650" y="691150"/>
            <a:ext cx="5029201" cy="4205825"/>
          </a:xfrm>
          <a:prstGeom prst="rect">
            <a:avLst/>
          </a:prstGeom>
          <a:noFill/>
          <a:ln>
            <a:noFill/>
          </a:ln>
        </p:spPr>
      </p:pic>
      <p:sp>
        <p:nvSpPr>
          <p:cNvPr id="322" name="Google Shape;322;g2fa9e99e674_0_36"/>
          <p:cNvSpPr/>
          <p:nvPr/>
        </p:nvSpPr>
        <p:spPr>
          <a:xfrm>
            <a:off x="47625" y="2200275"/>
            <a:ext cx="4734000" cy="2628900"/>
          </a:xfrm>
          <a:prstGeom prst="rect">
            <a:avLst/>
          </a:prstGeom>
          <a:noFill/>
          <a:ln w="28575" cap="flat" cmpd="sng">
            <a:solidFill>
              <a:srgbClr val="B954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BD9CCED2-B108-BEDE-F5E4-B9BEB1506BC5}"/>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80</a:t>
            </a:fld>
            <a:endParaRPr lang="en-US"/>
          </a:p>
        </p:txBody>
      </p:sp>
      <p:sp>
        <p:nvSpPr>
          <p:cNvPr id="5" name="Slide Number Placeholder 1">
            <a:extLst>
              <a:ext uri="{FF2B5EF4-FFF2-40B4-BE49-F238E27FC236}">
                <a16:creationId xmlns:a16="http://schemas.microsoft.com/office/drawing/2014/main" id="{AFAF6C2E-9FAF-3CDA-C569-79D6ACFAE999}"/>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r>
              <a:rPr lang="en" sz="1800" b="0">
                <a:solidFill>
                  <a:schemeClr val="tx1"/>
                </a:solidFill>
                <a:latin typeface="+mn-lt"/>
                <a:ea typeface="+mn-ea"/>
                <a:cs typeface="+mn-cs"/>
              </a:rPr>
              <a:t>27</a:t>
            </a:r>
          </a:p>
        </p:txBody>
      </p:sp>
    </p:spTree>
    <p:extLst>
      <p:ext uri="{BB962C8B-B14F-4D97-AF65-F5344CB8AC3E}">
        <p14:creationId xmlns:p14="http://schemas.microsoft.com/office/powerpoint/2010/main" val="262571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2fa9e99e674_0_8"/>
          <p:cNvSpPr txBox="1">
            <a:spLocks noGrp="1"/>
          </p:cNvSpPr>
          <p:nvPr>
            <p:ph type="title"/>
          </p:nvPr>
        </p:nvSpPr>
        <p:spPr>
          <a:xfrm>
            <a:off x="277150" y="88825"/>
            <a:ext cx="8487600" cy="478500"/>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a:t>Why DL Reengineering?</a:t>
            </a:r>
            <a:endParaRPr sz="3000"/>
          </a:p>
        </p:txBody>
      </p:sp>
      <p:sp>
        <p:nvSpPr>
          <p:cNvPr id="330" name="Google Shape;330;g2fa9e99e674_0_8"/>
          <p:cNvSpPr txBox="1"/>
          <p:nvPr/>
        </p:nvSpPr>
        <p:spPr>
          <a:xfrm>
            <a:off x="5181950" y="1007175"/>
            <a:ext cx="3405900" cy="23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262626"/>
              </a:solidFill>
              <a:latin typeface="Calibri"/>
              <a:ea typeface="Calibri"/>
              <a:cs typeface="Calibri"/>
              <a:sym typeface="Calibri"/>
            </a:endParaRPr>
          </a:p>
        </p:txBody>
      </p:sp>
      <p:sp>
        <p:nvSpPr>
          <p:cNvPr id="331" name="Google Shape;331;g2fa9e99e674_0_8"/>
          <p:cNvSpPr txBox="1"/>
          <p:nvPr/>
        </p:nvSpPr>
        <p:spPr>
          <a:xfrm>
            <a:off x="409100" y="1643850"/>
            <a:ext cx="8355600" cy="2085600"/>
          </a:xfrm>
          <a:prstGeom prst="rect">
            <a:avLst/>
          </a:prstGeom>
          <a:noFill/>
          <a:ln>
            <a:noFill/>
          </a:ln>
        </p:spPr>
        <p:txBody>
          <a:bodyPr spcFirstLastPara="1" wrap="square" lIns="91425" tIns="91425" rIns="91425" bIns="91425" anchor="t" anchorCtr="0">
            <a:noAutofit/>
          </a:bodyPr>
          <a:lstStyle/>
          <a:p>
            <a:pPr marL="457200" lvl="0" indent="-357505" algn="l" rtl="0">
              <a:lnSpc>
                <a:spcPct val="200000"/>
              </a:lnSpc>
              <a:spcBef>
                <a:spcPts val="0"/>
              </a:spcBef>
              <a:spcAft>
                <a:spcPts val="0"/>
              </a:spcAft>
              <a:buClr>
                <a:srgbClr val="000000"/>
              </a:buClr>
              <a:buSzPts val="2030"/>
              <a:buChar char="●"/>
            </a:pPr>
            <a:r>
              <a:rPr lang="en-US" sz="2029">
                <a:solidFill>
                  <a:srgbClr val="000000"/>
                </a:solidFill>
              </a:rPr>
              <a:t>Under-documented reference models</a:t>
            </a:r>
            <a:endParaRPr sz="2029">
              <a:solidFill>
                <a:srgbClr val="000000"/>
              </a:solidFill>
            </a:endParaRPr>
          </a:p>
          <a:p>
            <a:pPr marL="457200" lvl="0" indent="-357505" algn="l" rtl="0">
              <a:lnSpc>
                <a:spcPct val="200000"/>
              </a:lnSpc>
              <a:spcBef>
                <a:spcPts val="0"/>
              </a:spcBef>
              <a:spcAft>
                <a:spcPts val="0"/>
              </a:spcAft>
              <a:buClr>
                <a:srgbClr val="000000"/>
              </a:buClr>
              <a:buSzPts val="2030"/>
              <a:buChar char="●"/>
            </a:pPr>
            <a:r>
              <a:rPr lang="en-US" sz="2029">
                <a:solidFill>
                  <a:srgbClr val="000000"/>
                </a:solidFill>
              </a:rPr>
              <a:t>Changing requirements (SW, HW)</a:t>
            </a:r>
            <a:endParaRPr sz="2029">
              <a:solidFill>
                <a:srgbClr val="000000"/>
              </a:solidFill>
            </a:endParaRPr>
          </a:p>
          <a:p>
            <a:pPr marL="457200" lvl="0" indent="-357505" algn="l" rtl="0">
              <a:lnSpc>
                <a:spcPct val="200000"/>
              </a:lnSpc>
              <a:spcBef>
                <a:spcPts val="0"/>
              </a:spcBef>
              <a:spcAft>
                <a:spcPts val="0"/>
              </a:spcAft>
              <a:buClr>
                <a:srgbClr val="000000"/>
              </a:buClr>
              <a:buSzPts val="2030"/>
              <a:buChar char="●"/>
            </a:pPr>
            <a:r>
              <a:rPr lang="en-US" sz="2029">
                <a:solidFill>
                  <a:srgbClr val="000000"/>
                </a:solidFill>
              </a:rPr>
              <a:t>High cost of implementation and testing</a:t>
            </a:r>
            <a:endParaRPr sz="2029">
              <a:solidFill>
                <a:srgbClr val="000000"/>
              </a:solidFill>
            </a:endParaRPr>
          </a:p>
          <a:p>
            <a:pPr marL="457200" lvl="0" indent="-357505" algn="l" rtl="0">
              <a:lnSpc>
                <a:spcPct val="200000"/>
              </a:lnSpc>
              <a:spcBef>
                <a:spcPts val="0"/>
              </a:spcBef>
              <a:spcAft>
                <a:spcPts val="0"/>
              </a:spcAft>
              <a:buClr>
                <a:srgbClr val="000000"/>
              </a:buClr>
              <a:buSzPts val="2030"/>
              <a:buChar char="●"/>
            </a:pPr>
            <a:r>
              <a:rPr lang="en-US" sz="2029">
                <a:solidFill>
                  <a:srgbClr val="000000"/>
                </a:solidFill>
              </a:rPr>
              <a:t>Different specializations (e.g., software engineering, data science)</a:t>
            </a:r>
            <a:endParaRPr sz="2029">
              <a:solidFill>
                <a:srgbClr val="000000"/>
              </a:solidFill>
            </a:endParaRPr>
          </a:p>
          <a:p>
            <a:pPr marL="0" lvl="0" indent="0" algn="l" rtl="0">
              <a:lnSpc>
                <a:spcPct val="115000"/>
              </a:lnSpc>
              <a:spcBef>
                <a:spcPts val="0"/>
              </a:spcBef>
              <a:spcAft>
                <a:spcPts val="1200"/>
              </a:spcAft>
              <a:buNone/>
            </a:pPr>
            <a:endParaRPr sz="2029">
              <a:solidFill>
                <a:srgbClr val="595959"/>
              </a:solidFill>
            </a:endParaRPr>
          </a:p>
        </p:txBody>
      </p:sp>
      <p:sp>
        <p:nvSpPr>
          <p:cNvPr id="332" name="Google Shape;332;g2fa9e99e674_0_8"/>
          <p:cNvSpPr txBox="1"/>
          <p:nvPr/>
        </p:nvSpPr>
        <p:spPr>
          <a:xfrm>
            <a:off x="409100" y="682650"/>
            <a:ext cx="7175400" cy="74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sz="3000" i="1" u="sng"/>
              <a:t>Common practice but challenging!</a:t>
            </a:r>
            <a:endParaRPr sz="3000" i="1" u="sng">
              <a:solidFill>
                <a:srgbClr val="595959"/>
              </a:solidFill>
            </a:endParaRPr>
          </a:p>
        </p:txBody>
      </p:sp>
      <p:pic>
        <p:nvPicPr>
          <p:cNvPr id="333" name="Google Shape;333;g2fa9e99e674_0_8"/>
          <p:cNvPicPr preferRelativeResize="0"/>
          <p:nvPr/>
        </p:nvPicPr>
        <p:blipFill>
          <a:blip r:embed="rId3">
            <a:alphaModFix/>
          </a:blip>
          <a:stretch>
            <a:fillRect/>
          </a:stretch>
        </p:blipFill>
        <p:spPr>
          <a:xfrm>
            <a:off x="6267450" y="1358900"/>
            <a:ext cx="1955250" cy="1955250"/>
          </a:xfrm>
          <a:prstGeom prst="rect">
            <a:avLst/>
          </a:prstGeom>
          <a:noFill/>
          <a:ln>
            <a:noFill/>
          </a:ln>
        </p:spPr>
      </p:pic>
      <p:sp>
        <p:nvSpPr>
          <p:cNvPr id="334" name="Google Shape;334;g2fa9e99e674_0_8"/>
          <p:cNvSpPr txBox="1"/>
          <p:nvPr/>
        </p:nvSpPr>
        <p:spPr>
          <a:xfrm>
            <a:off x="118725" y="4234950"/>
            <a:ext cx="8561400" cy="6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i="1">
                <a:solidFill>
                  <a:srgbClr val="262626"/>
                </a:solidFill>
                <a:latin typeface="Calibri"/>
                <a:ea typeface="Calibri"/>
                <a:cs typeface="Calibri"/>
                <a:sym typeface="Calibri"/>
              </a:rPr>
              <a:t>Liu et al. [FSE’20], Pham et al. [ASE’20], Pineau et al. [NeurIPS’21]</a:t>
            </a:r>
            <a:endParaRPr sz="1600" i="1">
              <a:solidFill>
                <a:srgbClr val="262626"/>
              </a:solidFill>
              <a:latin typeface="Calibri"/>
              <a:ea typeface="Calibri"/>
              <a:cs typeface="Calibri"/>
              <a:sym typeface="Calibri"/>
            </a:endParaRPr>
          </a:p>
          <a:p>
            <a:pPr marL="0" lvl="0" indent="0" algn="l" rtl="0">
              <a:spcBef>
                <a:spcPts val="0"/>
              </a:spcBef>
              <a:spcAft>
                <a:spcPts val="0"/>
              </a:spcAft>
              <a:buNone/>
            </a:pPr>
            <a:r>
              <a:rPr lang="en-US" sz="1600" i="1">
                <a:solidFill>
                  <a:schemeClr val="hlink"/>
                </a:solidFill>
                <a:uFill>
                  <a:noFill/>
                </a:uFill>
                <a:latin typeface="Calibri"/>
                <a:ea typeface="Calibri"/>
                <a:cs typeface="Calibri"/>
                <a:sym typeface="Calibri"/>
                <a:hlinkClick r:id="rId4"/>
              </a:rPr>
              <a:t>https://ai.meta.com/blog/how-the-ai-community-can-get-serious-about-reproducibility/</a:t>
            </a:r>
            <a:r>
              <a:rPr lang="en-US" sz="1600" i="1">
                <a:solidFill>
                  <a:srgbClr val="262626"/>
                </a:solidFill>
                <a:latin typeface="Calibri"/>
                <a:ea typeface="Calibri"/>
                <a:cs typeface="Calibri"/>
                <a:sym typeface="Calibri"/>
              </a:rPr>
              <a:t> </a:t>
            </a:r>
            <a:endParaRPr sz="1600" i="1">
              <a:solidFill>
                <a:srgbClr val="262626"/>
              </a:solidFill>
              <a:latin typeface="Calibri"/>
              <a:ea typeface="Calibri"/>
              <a:cs typeface="Calibri"/>
              <a:sym typeface="Calibri"/>
            </a:endParaRPr>
          </a:p>
          <a:p>
            <a:pPr marL="0" lvl="0" indent="0" algn="l" rtl="0">
              <a:spcBef>
                <a:spcPts val="0"/>
              </a:spcBef>
              <a:spcAft>
                <a:spcPts val="0"/>
              </a:spcAft>
              <a:buNone/>
            </a:pPr>
            <a:r>
              <a:rPr lang="en-US" sz="1600" i="1">
                <a:solidFill>
                  <a:srgbClr val="262626"/>
                </a:solidFill>
                <a:latin typeface="Calibri"/>
                <a:ea typeface="Calibri"/>
                <a:cs typeface="Calibri"/>
                <a:sym typeface="Calibri"/>
              </a:rPr>
              <a:t>https://www.amazon.science/publications/on-challenges-in-machine-learning-model-management</a:t>
            </a:r>
            <a:endParaRPr sz="1600" i="1">
              <a:solidFill>
                <a:srgbClr val="262626"/>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108118A7-CDDA-31B3-4B04-BBC3705A14D0}"/>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81</a:t>
            </a:fld>
            <a:endParaRPr lang="en-US"/>
          </a:p>
        </p:txBody>
      </p:sp>
      <p:sp>
        <p:nvSpPr>
          <p:cNvPr id="3" name="Slide Number Placeholder 1">
            <a:extLst>
              <a:ext uri="{FF2B5EF4-FFF2-40B4-BE49-F238E27FC236}">
                <a16:creationId xmlns:a16="http://schemas.microsoft.com/office/drawing/2014/main" id="{22344548-509B-A8AE-7258-473838DABFB6}"/>
              </a:ext>
            </a:extLst>
          </p:cNvPr>
          <p:cNvSpPr txBox="1">
            <a:spLocks/>
          </p:cNvSpPr>
          <p:nvPr/>
        </p:nvSpPr>
        <p:spPr>
          <a:xfrm>
            <a:off x="8472458" y="4663217"/>
            <a:ext cx="548700" cy="393600"/>
          </a:xfrm>
          <a:prstGeom prst="ellipse">
            <a:avLst/>
          </a:prstGeom>
          <a:noFill/>
          <a:ln>
            <a:noFill/>
          </a:ln>
        </p:spPr>
        <p:txBody>
          <a:bodyPr spcFirstLastPara="1" wrap="square" lIns="18275" tIns="45700" rIns="18275" bIns="4570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1pPr>
            <a:lvl2pPr marL="0" marR="0" lvl="1"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2pPr>
            <a:lvl3pPr marL="0" marR="0" lvl="2"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3pPr>
            <a:lvl4pPr marL="0" marR="0" lvl="3"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4pPr>
            <a:lvl5pPr marL="0" marR="0" lvl="4"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5pPr>
            <a:lvl6pPr marL="0" marR="0" lvl="5"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6pPr>
            <a:lvl7pPr marL="0" marR="0" lvl="6"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7pPr>
            <a:lvl8pPr marL="0" marR="0" lvl="7"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8pPr>
            <a:lvl9pPr marL="0" marR="0" lvl="8" indent="0" algn="ctr" defTabSz="914400" rtl="0" eaLnBrk="1" latinLnBrk="0" hangingPunct="1">
              <a:lnSpc>
                <a:spcPct val="100000"/>
              </a:lnSpc>
              <a:spcBef>
                <a:spcPts val="0"/>
              </a:spcBef>
              <a:spcAft>
                <a:spcPts val="0"/>
              </a:spcAft>
              <a:buClr>
                <a:srgbClr val="000000"/>
              </a:buClr>
              <a:buSzPts val="750"/>
              <a:buFont typeface="Arial"/>
              <a:buNone/>
              <a:defRPr sz="750" b="1" i="0" u="none" strike="noStrike" kern="1200" cap="none">
                <a:solidFill>
                  <a:schemeClr val="lt1"/>
                </a:solidFill>
                <a:latin typeface="Calibri"/>
                <a:ea typeface="Calibri"/>
                <a:cs typeface="Calibri"/>
                <a:sym typeface="Calibri"/>
              </a:defRPr>
            </a:lvl9pPr>
          </a:lstStyle>
          <a:p>
            <a:pPr algn="r"/>
            <a:fld id="{00000000-1234-1234-1234-123412341234}" type="slidenum">
              <a:rPr lang="en" smtClean="0"/>
              <a:pPr algn="r"/>
              <a:t>81</a:t>
            </a:fld>
            <a:endParaRPr lang="en"/>
          </a:p>
        </p:txBody>
      </p:sp>
    </p:spTree>
    <p:extLst>
      <p:ext uri="{BB962C8B-B14F-4D97-AF65-F5344CB8AC3E}">
        <p14:creationId xmlns:p14="http://schemas.microsoft.com/office/powerpoint/2010/main" val="3144820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2fa9e99e674_0_63"/>
          <p:cNvSpPr txBox="1">
            <a:spLocks noGrp="1"/>
          </p:cNvSpPr>
          <p:nvPr>
            <p:ph type="title"/>
          </p:nvPr>
        </p:nvSpPr>
        <p:spPr>
          <a:xfrm>
            <a:off x="685800" y="2060973"/>
            <a:ext cx="7772400" cy="1021500"/>
          </a:xfrm>
          <a:prstGeom prst="rect">
            <a:avLst/>
          </a:prstGeom>
          <a:solidFill>
            <a:srgbClr val="FFFFFF"/>
          </a:solidFill>
          <a:ln>
            <a:noFill/>
          </a:ln>
        </p:spPr>
        <p:txBody>
          <a:bodyPr spcFirstLastPara="1" wrap="square" lIns="182875" tIns="182875" rIns="182875" bIns="182875" anchor="t" anchorCtr="0">
            <a:noAutofit/>
          </a:bodyPr>
          <a:lstStyle/>
          <a:p>
            <a:pPr marL="0" lvl="0" indent="0" algn="ctr" rtl="0">
              <a:lnSpc>
                <a:spcPct val="90000"/>
              </a:lnSpc>
              <a:spcBef>
                <a:spcPts val="0"/>
              </a:spcBef>
              <a:spcAft>
                <a:spcPts val="0"/>
              </a:spcAft>
              <a:buClr>
                <a:srgbClr val="262626"/>
              </a:buClr>
              <a:buSzPts val="3000"/>
              <a:buFont typeface="Calibri"/>
              <a:buNone/>
            </a:pPr>
            <a:r>
              <a:rPr lang="en-US" sz="5000"/>
              <a:t>Research Questions &amp; Methods</a:t>
            </a:r>
            <a:endParaRPr sz="5000"/>
          </a:p>
        </p:txBody>
      </p:sp>
      <p:sp>
        <p:nvSpPr>
          <p:cNvPr id="2" name="Slide Number Placeholder 1">
            <a:extLst>
              <a:ext uri="{FF2B5EF4-FFF2-40B4-BE49-F238E27FC236}">
                <a16:creationId xmlns:a16="http://schemas.microsoft.com/office/drawing/2014/main" id="{FB2653D3-2C85-FA4F-04DF-2C45E682AD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82</a:t>
            </a:fld>
            <a:endParaRPr lang="en-US"/>
          </a:p>
        </p:txBody>
      </p:sp>
    </p:spTree>
    <p:extLst>
      <p:ext uri="{BB962C8B-B14F-4D97-AF65-F5344CB8AC3E}">
        <p14:creationId xmlns:p14="http://schemas.microsoft.com/office/powerpoint/2010/main" val="41252043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2fa9e99e674_0_405"/>
          <p:cNvSpPr txBox="1">
            <a:spLocks noGrp="1"/>
          </p:cNvSpPr>
          <p:nvPr>
            <p:ph type="title"/>
          </p:nvPr>
        </p:nvSpPr>
        <p:spPr>
          <a:xfrm>
            <a:off x="1720850" y="-80271"/>
            <a:ext cx="5829300" cy="568500"/>
          </a:xfrm>
          <a:prstGeom prst="rect">
            <a:avLst/>
          </a:prstGeom>
          <a:noFill/>
          <a:ln>
            <a:noFill/>
          </a:ln>
        </p:spPr>
        <p:txBody>
          <a:bodyPr spcFirstLastPara="1" wrap="square" lIns="182875" tIns="182875" rIns="182875" bIns="182875" anchor="t" anchorCtr="0">
            <a:normAutofit fontScale="90000"/>
          </a:bodyPr>
          <a:lstStyle/>
          <a:p>
            <a:pPr marL="0" lvl="0" indent="0" algn="ctr" rtl="0">
              <a:lnSpc>
                <a:spcPct val="90000"/>
              </a:lnSpc>
              <a:spcBef>
                <a:spcPts val="0"/>
              </a:spcBef>
              <a:spcAft>
                <a:spcPts val="0"/>
              </a:spcAft>
              <a:buClr>
                <a:srgbClr val="262626"/>
              </a:buClr>
              <a:buSzPct val="75000"/>
              <a:buFont typeface="Calibri"/>
              <a:buNone/>
            </a:pPr>
            <a:r>
              <a:rPr lang="en-US" sz="4000" b="1"/>
              <a:t>Research questions</a:t>
            </a:r>
            <a:endParaRPr sz="4000"/>
          </a:p>
        </p:txBody>
      </p:sp>
      <p:sp>
        <p:nvSpPr>
          <p:cNvPr id="347" name="Google Shape;347;g2fa9e99e674_0_405"/>
          <p:cNvSpPr txBox="1"/>
          <p:nvPr/>
        </p:nvSpPr>
        <p:spPr>
          <a:xfrm>
            <a:off x="238850" y="640625"/>
            <a:ext cx="8793300" cy="37446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600" b="1" i="1">
                <a:solidFill>
                  <a:schemeClr val="dk1"/>
                </a:solidFill>
                <a:latin typeface="Calibri"/>
                <a:ea typeface="Calibri"/>
                <a:cs typeface="Calibri"/>
                <a:sym typeface="Calibri"/>
              </a:rPr>
              <a:t>Theme 1: Quantitative - Understanding defect characteristics</a:t>
            </a:r>
            <a:endParaRPr sz="2600" b="1" i="1">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None/>
            </a:pPr>
            <a:r>
              <a:rPr lang="en-US" sz="3000" i="1">
                <a:solidFill>
                  <a:schemeClr val="dk1"/>
                </a:solidFill>
                <a:latin typeface="Calibri"/>
                <a:ea typeface="Calibri"/>
                <a:cs typeface="Calibri"/>
                <a:sym typeface="Calibri"/>
              </a:rPr>
              <a:t>RQ1</a:t>
            </a:r>
            <a:r>
              <a:rPr lang="en-US" sz="3000">
                <a:solidFill>
                  <a:schemeClr val="dk1"/>
                </a:solidFill>
                <a:latin typeface="Calibri"/>
                <a:ea typeface="Calibri"/>
                <a:cs typeface="Calibri"/>
                <a:sym typeface="Calibri"/>
              </a:rPr>
              <a:t>: Common defect </a:t>
            </a:r>
            <a:r>
              <a:rPr lang="en-US" sz="3000" i="1" u="sng">
                <a:solidFill>
                  <a:schemeClr val="dk1"/>
                </a:solidFill>
                <a:latin typeface="Calibri"/>
                <a:ea typeface="Calibri"/>
                <a:cs typeface="Calibri"/>
                <a:sym typeface="Calibri"/>
              </a:rPr>
              <a:t>manifestation</a:t>
            </a:r>
            <a:r>
              <a:rPr lang="en-US" sz="3000">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None/>
            </a:pPr>
            <a:r>
              <a:rPr lang="en-US" sz="3000" i="1">
                <a:solidFill>
                  <a:schemeClr val="dk1"/>
                </a:solidFill>
                <a:latin typeface="Calibri"/>
                <a:ea typeface="Calibri"/>
                <a:cs typeface="Calibri"/>
                <a:sym typeface="Calibri"/>
              </a:rPr>
              <a:t>RQ2</a:t>
            </a:r>
            <a:r>
              <a:rPr lang="en-US" sz="3000">
                <a:solidFill>
                  <a:schemeClr val="dk1"/>
                </a:solidFill>
                <a:latin typeface="Calibri"/>
                <a:ea typeface="Calibri"/>
                <a:cs typeface="Calibri"/>
                <a:sym typeface="Calibri"/>
              </a:rPr>
              <a:t>: Frequent </a:t>
            </a:r>
            <a:r>
              <a:rPr lang="en-US" sz="3000" i="1" u="sng">
                <a:solidFill>
                  <a:schemeClr val="dk1"/>
                </a:solidFill>
                <a:latin typeface="Calibri"/>
                <a:ea typeface="Calibri"/>
                <a:cs typeface="Calibri"/>
                <a:sym typeface="Calibri"/>
              </a:rPr>
              <a:t>general programming defects</a:t>
            </a:r>
            <a:r>
              <a:rPr lang="en-US" sz="3000">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None/>
            </a:pPr>
            <a:r>
              <a:rPr lang="en-US" sz="3000" i="1">
                <a:solidFill>
                  <a:schemeClr val="dk1"/>
                </a:solidFill>
                <a:latin typeface="Calibri"/>
                <a:ea typeface="Calibri"/>
                <a:cs typeface="Calibri"/>
                <a:sym typeface="Calibri"/>
              </a:rPr>
              <a:t>RQ3</a:t>
            </a:r>
            <a:r>
              <a:rPr lang="en-US" sz="3000">
                <a:solidFill>
                  <a:schemeClr val="dk1"/>
                </a:solidFill>
                <a:latin typeface="Calibri"/>
                <a:ea typeface="Calibri"/>
                <a:cs typeface="Calibri"/>
                <a:sym typeface="Calibri"/>
              </a:rPr>
              <a:t>: Common </a:t>
            </a:r>
            <a:r>
              <a:rPr lang="en-US" sz="3000" i="1" u="sng">
                <a:solidFill>
                  <a:schemeClr val="dk1"/>
                </a:solidFill>
                <a:latin typeface="Calibri"/>
                <a:ea typeface="Calibri"/>
                <a:cs typeface="Calibri"/>
                <a:sym typeface="Calibri"/>
              </a:rPr>
              <a:t>symptoms</a:t>
            </a:r>
            <a:r>
              <a:rPr lang="en-US" sz="3000">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a:p>
            <a:pPr marL="457200" marR="0" lvl="0" indent="0" algn="l" rtl="0">
              <a:lnSpc>
                <a:spcPct val="115000"/>
              </a:lnSpc>
              <a:spcBef>
                <a:spcPts val="0"/>
              </a:spcBef>
              <a:spcAft>
                <a:spcPts val="0"/>
              </a:spcAft>
              <a:buNone/>
            </a:pPr>
            <a:r>
              <a:rPr lang="en-US" sz="3000" i="1">
                <a:solidFill>
                  <a:schemeClr val="dk1"/>
                </a:solidFill>
                <a:latin typeface="Calibri"/>
                <a:ea typeface="Calibri"/>
                <a:cs typeface="Calibri"/>
                <a:sym typeface="Calibri"/>
              </a:rPr>
              <a:t>RQ4</a:t>
            </a:r>
            <a:r>
              <a:rPr lang="en-US" sz="3000">
                <a:solidFill>
                  <a:schemeClr val="dk1"/>
                </a:solidFill>
                <a:latin typeface="Calibri"/>
                <a:ea typeface="Calibri"/>
                <a:cs typeface="Calibri"/>
                <a:sym typeface="Calibri"/>
              </a:rPr>
              <a:t>: Common </a:t>
            </a:r>
            <a:r>
              <a:rPr lang="en-US" sz="3000" i="1" u="sng">
                <a:solidFill>
                  <a:schemeClr val="dk1"/>
                </a:solidFill>
                <a:latin typeface="Calibri"/>
                <a:ea typeface="Calibri"/>
                <a:cs typeface="Calibri"/>
                <a:sym typeface="Calibri"/>
              </a:rPr>
              <a:t>DL-specific</a:t>
            </a:r>
            <a:r>
              <a:rPr lang="en-US" sz="3000">
                <a:solidFill>
                  <a:schemeClr val="dk1"/>
                </a:solidFill>
                <a:latin typeface="Calibri"/>
                <a:ea typeface="Calibri"/>
                <a:cs typeface="Calibri"/>
                <a:sym typeface="Calibri"/>
              </a:rPr>
              <a:t> defects?</a:t>
            </a:r>
            <a:endParaRPr sz="3000">
              <a:solidFill>
                <a:schemeClr val="dk1"/>
              </a:solidFill>
              <a:latin typeface="Calibri"/>
              <a:ea typeface="Calibri"/>
              <a:cs typeface="Calibri"/>
              <a:sym typeface="Calibri"/>
            </a:endParaRPr>
          </a:p>
          <a:p>
            <a:pPr marL="0" marR="0" lvl="0" indent="0" algn="l" rtl="0">
              <a:lnSpc>
                <a:spcPct val="115000"/>
              </a:lnSpc>
              <a:spcBef>
                <a:spcPts val="1000"/>
              </a:spcBef>
              <a:spcAft>
                <a:spcPts val="0"/>
              </a:spcAft>
              <a:buNone/>
            </a:pPr>
            <a:r>
              <a:rPr lang="en-US" sz="2700" b="1" i="1">
                <a:solidFill>
                  <a:schemeClr val="dk1"/>
                </a:solidFill>
                <a:latin typeface="Calibri"/>
                <a:ea typeface="Calibri"/>
                <a:cs typeface="Calibri"/>
                <a:sym typeface="Calibri"/>
              </a:rPr>
              <a:t>Theme 2: Qualitative - Underlying challenges and practices</a:t>
            </a:r>
            <a:endParaRPr sz="2700" b="1" i="1">
              <a:solidFill>
                <a:schemeClr val="dk1"/>
              </a:solidFill>
              <a:latin typeface="Calibri"/>
              <a:ea typeface="Calibri"/>
              <a:cs typeface="Calibri"/>
              <a:sym typeface="Calibri"/>
            </a:endParaRPr>
          </a:p>
          <a:p>
            <a:pPr marL="0" marR="0" lvl="0" indent="457200" algn="l" rtl="0">
              <a:lnSpc>
                <a:spcPct val="115000"/>
              </a:lnSpc>
              <a:spcBef>
                <a:spcPts val="0"/>
              </a:spcBef>
              <a:spcAft>
                <a:spcPts val="0"/>
              </a:spcAft>
              <a:buNone/>
            </a:pPr>
            <a:r>
              <a:rPr lang="en-US" sz="3000" i="1">
                <a:solidFill>
                  <a:schemeClr val="dk1"/>
                </a:solidFill>
                <a:latin typeface="Calibri"/>
                <a:ea typeface="Calibri"/>
                <a:cs typeface="Calibri"/>
                <a:sym typeface="Calibri"/>
              </a:rPr>
              <a:t>RQ5</a:t>
            </a:r>
            <a:r>
              <a:rPr lang="en-US" sz="3000">
                <a:solidFill>
                  <a:schemeClr val="dk1"/>
                </a:solidFill>
                <a:latin typeface="Calibri"/>
                <a:ea typeface="Calibri"/>
                <a:cs typeface="Calibri"/>
                <a:sym typeface="Calibri"/>
              </a:rPr>
              <a:t>: </a:t>
            </a:r>
            <a:r>
              <a:rPr lang="en-US" sz="3000" i="1" u="sng">
                <a:solidFill>
                  <a:schemeClr val="dk1"/>
                </a:solidFill>
                <a:latin typeface="Calibri"/>
                <a:ea typeface="Calibri"/>
                <a:cs typeface="Calibri"/>
                <a:sym typeface="Calibri"/>
              </a:rPr>
              <a:t>Practices</a:t>
            </a:r>
            <a:r>
              <a:rPr lang="en-US" sz="3000">
                <a:solidFill>
                  <a:schemeClr val="dk1"/>
                </a:solidFill>
                <a:latin typeface="Calibri"/>
                <a:ea typeface="Calibri"/>
                <a:cs typeface="Calibri"/>
                <a:sym typeface="Calibri"/>
              </a:rPr>
              <a:t> and </a:t>
            </a:r>
            <a:r>
              <a:rPr lang="en-US" sz="3000" i="1" u="sng">
                <a:solidFill>
                  <a:schemeClr val="dk1"/>
                </a:solidFill>
                <a:latin typeface="Calibri"/>
                <a:ea typeface="Calibri"/>
                <a:cs typeface="Calibri"/>
                <a:sym typeface="Calibri"/>
              </a:rPr>
              <a:t>challenges</a:t>
            </a:r>
            <a:r>
              <a:rPr lang="en-US" sz="3000">
                <a:solidFill>
                  <a:schemeClr val="dk1"/>
                </a:solidFill>
                <a:latin typeface="Calibri"/>
                <a:ea typeface="Calibri"/>
                <a:cs typeface="Calibri"/>
                <a:sym typeface="Calibri"/>
              </a:rPr>
              <a:t>?</a:t>
            </a:r>
            <a:endParaRPr sz="30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9EC74782-A882-B967-86FF-23F6CA26F6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83</a:t>
            </a:fld>
            <a:endParaRPr lang="en-US"/>
          </a:p>
        </p:txBody>
      </p:sp>
    </p:spTree>
    <p:extLst>
      <p:ext uri="{BB962C8B-B14F-4D97-AF65-F5344CB8AC3E}">
        <p14:creationId xmlns:p14="http://schemas.microsoft.com/office/powerpoint/2010/main" val="176231924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fa9e99e674_0_27"/>
          <p:cNvSpPr txBox="1">
            <a:spLocks noGrp="1"/>
          </p:cNvSpPr>
          <p:nvPr>
            <p:ph type="title"/>
          </p:nvPr>
        </p:nvSpPr>
        <p:spPr>
          <a:xfrm>
            <a:off x="277150" y="88825"/>
            <a:ext cx="8487600" cy="478500"/>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a:t>A Case Study on Computer Vision</a:t>
            </a:r>
            <a:endParaRPr sz="3000"/>
          </a:p>
        </p:txBody>
      </p:sp>
      <p:sp>
        <p:nvSpPr>
          <p:cNvPr id="356" name="Google Shape;356;g2fa9e99e674_0_27"/>
          <p:cNvSpPr txBox="1"/>
          <p:nvPr/>
        </p:nvSpPr>
        <p:spPr>
          <a:xfrm>
            <a:off x="5181950" y="1007175"/>
            <a:ext cx="3405900" cy="239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50">
              <a:solidFill>
                <a:srgbClr val="262626"/>
              </a:solidFill>
              <a:latin typeface="Calibri"/>
              <a:ea typeface="Calibri"/>
              <a:cs typeface="Calibri"/>
              <a:sym typeface="Calibri"/>
            </a:endParaRPr>
          </a:p>
        </p:txBody>
      </p:sp>
      <p:sp>
        <p:nvSpPr>
          <p:cNvPr id="357" name="Google Shape;357;g2fa9e99e674_0_27"/>
          <p:cNvSpPr txBox="1"/>
          <p:nvPr/>
        </p:nvSpPr>
        <p:spPr>
          <a:xfrm>
            <a:off x="343150" y="1624450"/>
            <a:ext cx="8355600" cy="2776200"/>
          </a:xfrm>
          <a:prstGeom prst="rect">
            <a:avLst/>
          </a:prstGeom>
          <a:noFill/>
          <a:ln>
            <a:noFill/>
          </a:ln>
        </p:spPr>
        <p:txBody>
          <a:bodyPr spcFirstLastPara="1" wrap="square" lIns="91425" tIns="91425" rIns="91425" bIns="91425" anchor="t" anchorCtr="0">
            <a:noAutofit/>
          </a:bodyPr>
          <a:lstStyle/>
          <a:p>
            <a:pPr marL="457200" lvl="0" indent="-357505" algn="l" rtl="0">
              <a:lnSpc>
                <a:spcPct val="115000"/>
              </a:lnSpc>
              <a:spcBef>
                <a:spcPts val="1000"/>
              </a:spcBef>
              <a:spcAft>
                <a:spcPts val="0"/>
              </a:spcAft>
              <a:buClr>
                <a:srgbClr val="000000"/>
              </a:buClr>
              <a:buSzPts val="2030"/>
              <a:buChar char="●"/>
            </a:pPr>
            <a:r>
              <a:rPr lang="en-US" sz="2029" b="1"/>
              <a:t>Major application</a:t>
            </a:r>
            <a:r>
              <a:rPr lang="en-US" sz="2029"/>
              <a:t> of DL</a:t>
            </a:r>
            <a:endParaRPr sz="2029"/>
          </a:p>
          <a:p>
            <a:pPr marL="457200" lvl="0" indent="-357505" algn="l" rtl="0">
              <a:lnSpc>
                <a:spcPct val="115000"/>
              </a:lnSpc>
              <a:spcBef>
                <a:spcPts val="1000"/>
              </a:spcBef>
              <a:spcAft>
                <a:spcPts val="0"/>
              </a:spcAft>
              <a:buClr>
                <a:srgbClr val="595959"/>
              </a:buClr>
              <a:buSzPts val="2030"/>
              <a:buChar char="●"/>
            </a:pPr>
            <a:r>
              <a:rPr lang="en-US" sz="2029" b="1"/>
              <a:t>Techniques are shared</a:t>
            </a:r>
            <a:r>
              <a:rPr lang="en-US" sz="2029"/>
              <a:t> between computer vision and other applications of deep learning</a:t>
            </a:r>
            <a:endParaRPr sz="2029"/>
          </a:p>
          <a:p>
            <a:pPr marL="457200" lvl="0" indent="-357505" algn="l" rtl="0">
              <a:lnSpc>
                <a:spcPct val="115000"/>
              </a:lnSpc>
              <a:spcBef>
                <a:spcPts val="1000"/>
              </a:spcBef>
              <a:spcAft>
                <a:spcPts val="0"/>
              </a:spcAft>
              <a:buClr>
                <a:srgbClr val="595959"/>
              </a:buClr>
              <a:buSzPts val="2030"/>
              <a:buChar char="●"/>
            </a:pPr>
            <a:r>
              <a:rPr lang="en-US" sz="2029"/>
              <a:t>The </a:t>
            </a:r>
            <a:r>
              <a:rPr lang="en-US" sz="2029" b="1"/>
              <a:t>engineering</a:t>
            </a:r>
            <a:r>
              <a:rPr lang="en-US" sz="2029"/>
              <a:t> </a:t>
            </a:r>
            <a:r>
              <a:rPr lang="en-US" sz="2029" b="1"/>
              <a:t>process is consistent</a:t>
            </a:r>
            <a:r>
              <a:rPr lang="en-US" sz="2029"/>
              <a:t> across different domains</a:t>
            </a:r>
            <a:endParaRPr sz="2029"/>
          </a:p>
        </p:txBody>
      </p:sp>
      <p:sp>
        <p:nvSpPr>
          <p:cNvPr id="358" name="Google Shape;358;g2fa9e99e674_0_27"/>
          <p:cNvSpPr txBox="1"/>
          <p:nvPr/>
        </p:nvSpPr>
        <p:spPr>
          <a:xfrm>
            <a:off x="409100" y="682650"/>
            <a:ext cx="7175400" cy="74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sz="3000" i="1" u="sng"/>
              <a:t>Why Computer Vision?</a:t>
            </a:r>
            <a:endParaRPr sz="3000" i="1" u="sng">
              <a:solidFill>
                <a:srgbClr val="595959"/>
              </a:solidFill>
            </a:endParaRPr>
          </a:p>
        </p:txBody>
      </p:sp>
      <p:pic>
        <p:nvPicPr>
          <p:cNvPr id="359" name="Google Shape;359;g2fa9e99e674_0_27"/>
          <p:cNvPicPr preferRelativeResize="0"/>
          <p:nvPr/>
        </p:nvPicPr>
        <p:blipFill>
          <a:blip r:embed="rId3">
            <a:alphaModFix/>
          </a:blip>
          <a:stretch>
            <a:fillRect/>
          </a:stretch>
        </p:blipFill>
        <p:spPr>
          <a:xfrm>
            <a:off x="5553075" y="643525"/>
            <a:ext cx="2775024" cy="1498525"/>
          </a:xfrm>
          <a:prstGeom prst="rect">
            <a:avLst/>
          </a:prstGeom>
          <a:noFill/>
          <a:ln>
            <a:noFill/>
          </a:ln>
        </p:spPr>
      </p:pic>
      <p:pic>
        <p:nvPicPr>
          <p:cNvPr id="360" name="Google Shape;360;g2fa9e99e674_0_27" descr="Royalty-Free photo: Question mark illustration | PickPik"/>
          <p:cNvPicPr preferRelativeResize="0"/>
          <p:nvPr/>
        </p:nvPicPr>
        <p:blipFill>
          <a:blip r:embed="rId4">
            <a:alphaModFix/>
          </a:blip>
          <a:stretch>
            <a:fillRect/>
          </a:stretch>
        </p:blipFill>
        <p:spPr>
          <a:xfrm>
            <a:off x="343151" y="3468425"/>
            <a:ext cx="1118000" cy="1118000"/>
          </a:xfrm>
          <a:prstGeom prst="rect">
            <a:avLst/>
          </a:prstGeom>
          <a:noFill/>
          <a:ln>
            <a:noFill/>
          </a:ln>
        </p:spPr>
      </p:pic>
      <p:sp>
        <p:nvSpPr>
          <p:cNvPr id="361" name="Google Shape;361;g2fa9e99e674_0_27"/>
          <p:cNvSpPr txBox="1"/>
          <p:nvPr/>
        </p:nvSpPr>
        <p:spPr>
          <a:xfrm>
            <a:off x="1302875" y="3704175"/>
            <a:ext cx="2627400" cy="646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3000">
                <a:solidFill>
                  <a:srgbClr val="CC0000"/>
                </a:solidFill>
                <a:latin typeface="Calibri"/>
                <a:ea typeface="Calibri"/>
                <a:cs typeface="Calibri"/>
                <a:sym typeface="Calibri"/>
              </a:rPr>
              <a:t>Generalizable?</a:t>
            </a:r>
            <a:endParaRPr>
              <a:solidFill>
                <a:srgbClr val="CC0000"/>
              </a:solidFill>
            </a:endParaRPr>
          </a:p>
        </p:txBody>
      </p:sp>
      <p:sp>
        <p:nvSpPr>
          <p:cNvPr id="2" name="Slide Number Placeholder 1">
            <a:extLst>
              <a:ext uri="{FF2B5EF4-FFF2-40B4-BE49-F238E27FC236}">
                <a16:creationId xmlns:a16="http://schemas.microsoft.com/office/drawing/2014/main" id="{C88209CB-31F6-7907-2EC6-EF178CCAB5B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84</a:t>
            </a:fld>
            <a:endParaRPr lang="en-US"/>
          </a:p>
        </p:txBody>
      </p:sp>
    </p:spTree>
    <p:extLst>
      <p:ext uri="{BB962C8B-B14F-4D97-AF65-F5344CB8AC3E}">
        <p14:creationId xmlns:p14="http://schemas.microsoft.com/office/powerpoint/2010/main" val="19791141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8"/>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a:t>Methodology - Overview</a:t>
            </a:r>
            <a:endParaRPr sz="3000"/>
          </a:p>
        </p:txBody>
      </p:sp>
      <p:sp>
        <p:nvSpPr>
          <p:cNvPr id="368" name="Google Shape;368;p8"/>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85</a:t>
            </a:fld>
            <a:endParaRPr sz="1300"/>
          </a:p>
        </p:txBody>
      </p:sp>
      <p:pic>
        <p:nvPicPr>
          <p:cNvPr id="369" name="Google Shape;369;p8"/>
          <p:cNvPicPr preferRelativeResize="0"/>
          <p:nvPr/>
        </p:nvPicPr>
        <p:blipFill>
          <a:blip r:embed="rId3">
            <a:alphaModFix/>
          </a:blip>
          <a:stretch>
            <a:fillRect/>
          </a:stretch>
        </p:blipFill>
        <p:spPr>
          <a:xfrm>
            <a:off x="923513" y="673728"/>
            <a:ext cx="7066336" cy="4271246"/>
          </a:xfrm>
          <a:prstGeom prst="rect">
            <a:avLst/>
          </a:prstGeom>
          <a:noFill/>
          <a:ln>
            <a:noFill/>
          </a:ln>
        </p:spPr>
      </p:pic>
    </p:spTree>
    <p:extLst>
      <p:ext uri="{BB962C8B-B14F-4D97-AF65-F5344CB8AC3E}">
        <p14:creationId xmlns:p14="http://schemas.microsoft.com/office/powerpoint/2010/main" val="904130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g2fa9e99e674_0_68"/>
          <p:cNvSpPr txBox="1">
            <a:spLocks noGrp="1"/>
          </p:cNvSpPr>
          <p:nvPr>
            <p:ph type="title"/>
          </p:nvPr>
        </p:nvSpPr>
        <p:spPr>
          <a:xfrm>
            <a:off x="685800" y="968848"/>
            <a:ext cx="7772400" cy="1021500"/>
          </a:xfrm>
          <a:prstGeom prst="rect">
            <a:avLst/>
          </a:prstGeom>
          <a:solidFill>
            <a:srgbClr val="FFFFFF"/>
          </a:solidFill>
          <a:ln>
            <a:noFill/>
          </a:ln>
        </p:spPr>
        <p:txBody>
          <a:bodyPr spcFirstLastPara="1" wrap="square" lIns="182875" tIns="182875" rIns="182875" bIns="182875" anchor="t" anchorCtr="0">
            <a:noAutofit/>
          </a:bodyPr>
          <a:lstStyle/>
          <a:p>
            <a:pPr marL="0" lvl="0" indent="0" algn="ctr" rtl="0">
              <a:lnSpc>
                <a:spcPct val="200000"/>
              </a:lnSpc>
              <a:spcBef>
                <a:spcPts val="0"/>
              </a:spcBef>
              <a:spcAft>
                <a:spcPts val="0"/>
              </a:spcAft>
              <a:buClr>
                <a:srgbClr val="262626"/>
              </a:buClr>
              <a:buSzPts val="3000"/>
              <a:buFont typeface="Calibri"/>
              <a:buNone/>
            </a:pPr>
            <a:r>
              <a:rPr lang="en-US" sz="5000" b="1"/>
              <a:t>Theme 1 - </a:t>
            </a:r>
            <a:r>
              <a:rPr lang="en-US" sz="5000" b="1" i="1">
                <a:solidFill>
                  <a:schemeClr val="dk1"/>
                </a:solidFill>
              </a:rPr>
              <a:t>Quantitative</a:t>
            </a:r>
            <a:endParaRPr sz="3500" i="1">
              <a:solidFill>
                <a:schemeClr val="dk1"/>
              </a:solidFill>
            </a:endParaRPr>
          </a:p>
          <a:p>
            <a:pPr marL="0" lvl="0" indent="0" algn="ctr" rtl="0">
              <a:lnSpc>
                <a:spcPct val="200000"/>
              </a:lnSpc>
              <a:spcBef>
                <a:spcPts val="0"/>
              </a:spcBef>
              <a:spcAft>
                <a:spcPts val="0"/>
              </a:spcAft>
              <a:buClr>
                <a:schemeClr val="dk1"/>
              </a:buClr>
              <a:buSzPts val="1100"/>
              <a:buFont typeface="Arial"/>
              <a:buNone/>
            </a:pPr>
            <a:r>
              <a:rPr lang="en-US" sz="3500" i="1">
                <a:solidFill>
                  <a:schemeClr val="dk1"/>
                </a:solidFill>
              </a:rPr>
              <a:t>Understanding defect characteristics</a:t>
            </a:r>
            <a:endParaRPr sz="3500"/>
          </a:p>
        </p:txBody>
      </p:sp>
      <p:sp>
        <p:nvSpPr>
          <p:cNvPr id="2" name="Slide Number Placeholder 1">
            <a:extLst>
              <a:ext uri="{FF2B5EF4-FFF2-40B4-BE49-F238E27FC236}">
                <a16:creationId xmlns:a16="http://schemas.microsoft.com/office/drawing/2014/main" id="{72754029-1AA8-285F-D054-2EEE8877055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86</a:t>
            </a:fld>
            <a:endParaRPr lang="en-US"/>
          </a:p>
        </p:txBody>
      </p:sp>
    </p:spTree>
    <p:extLst>
      <p:ext uri="{BB962C8B-B14F-4D97-AF65-F5344CB8AC3E}">
        <p14:creationId xmlns:p14="http://schemas.microsoft.com/office/powerpoint/2010/main" val="33338080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2fa9e99e674_0_257"/>
          <p:cNvSpPr txBox="1">
            <a:spLocks noGrp="1"/>
          </p:cNvSpPr>
          <p:nvPr>
            <p:ph type="title"/>
          </p:nvPr>
        </p:nvSpPr>
        <p:spPr>
          <a:xfrm>
            <a:off x="277148" y="88822"/>
            <a:ext cx="8043900" cy="478500"/>
          </a:xfrm>
          <a:prstGeom prst="rect">
            <a:avLst/>
          </a:prstGeom>
          <a:noFill/>
          <a:ln>
            <a:noFill/>
          </a:ln>
        </p:spPr>
        <p:txBody>
          <a:bodyPr spcFirstLastPara="1" wrap="square" lIns="182875" tIns="182875" rIns="182875" bIns="182875" anchor="ctr" anchorCtr="0">
            <a:normAutofit fontScale="90000"/>
          </a:bodyPr>
          <a:lstStyle/>
          <a:p>
            <a:pPr marL="0" lvl="0" indent="0" algn="l" rtl="0">
              <a:lnSpc>
                <a:spcPct val="90000"/>
              </a:lnSpc>
              <a:spcBef>
                <a:spcPts val="0"/>
              </a:spcBef>
              <a:spcAft>
                <a:spcPts val="0"/>
              </a:spcAft>
              <a:buClr>
                <a:srgbClr val="262626"/>
              </a:buClr>
              <a:buSzPct val="63333"/>
              <a:buFont typeface="Calibri"/>
              <a:buNone/>
            </a:pPr>
            <a:r>
              <a:rPr lang="en-US" sz="3000"/>
              <a:t>Relationship between Reengineering Repositories</a:t>
            </a:r>
            <a:endParaRPr sz="3300"/>
          </a:p>
        </p:txBody>
      </p:sp>
      <p:sp>
        <p:nvSpPr>
          <p:cNvPr id="382" name="Google Shape;382;g2fa9e99e674_0_257"/>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87</a:t>
            </a:fld>
            <a:endParaRPr sz="1300"/>
          </a:p>
        </p:txBody>
      </p:sp>
      <p:sp>
        <p:nvSpPr>
          <p:cNvPr id="383" name="Google Shape;383;g2fa9e99e674_0_257"/>
          <p:cNvSpPr/>
          <p:nvPr/>
        </p:nvSpPr>
        <p:spPr>
          <a:xfrm>
            <a:off x="3205875" y="993875"/>
            <a:ext cx="2383800" cy="10218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Calibri"/>
                <a:ea typeface="Calibri"/>
                <a:cs typeface="Calibri"/>
                <a:sym typeface="Calibri"/>
              </a:rPr>
              <a:t>Research </a:t>
            </a:r>
            <a:endParaRPr sz="2200">
              <a:latin typeface="Calibri"/>
              <a:ea typeface="Calibri"/>
              <a:cs typeface="Calibri"/>
              <a:sym typeface="Calibri"/>
            </a:endParaRPr>
          </a:p>
          <a:p>
            <a:pPr marL="0" lvl="0" indent="0" algn="ctr" rtl="0">
              <a:spcBef>
                <a:spcPts val="0"/>
              </a:spcBef>
              <a:spcAft>
                <a:spcPts val="0"/>
              </a:spcAft>
              <a:buNone/>
            </a:pPr>
            <a:r>
              <a:rPr lang="en-US" sz="2200">
                <a:latin typeface="Calibri"/>
                <a:ea typeface="Calibri"/>
                <a:cs typeface="Calibri"/>
                <a:sym typeface="Calibri"/>
              </a:rPr>
              <a:t>prototypes</a:t>
            </a:r>
            <a:endParaRPr sz="2200">
              <a:latin typeface="Calibri"/>
              <a:ea typeface="Calibri"/>
              <a:cs typeface="Calibri"/>
              <a:sym typeface="Calibri"/>
            </a:endParaRPr>
          </a:p>
        </p:txBody>
      </p:sp>
      <p:sp>
        <p:nvSpPr>
          <p:cNvPr id="384" name="Google Shape;384;g2fa9e99e674_0_257"/>
          <p:cNvSpPr/>
          <p:nvPr/>
        </p:nvSpPr>
        <p:spPr>
          <a:xfrm>
            <a:off x="1502850" y="2716600"/>
            <a:ext cx="2383800" cy="10218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Calibri"/>
                <a:ea typeface="Calibri"/>
                <a:cs typeface="Calibri"/>
                <a:sym typeface="Calibri"/>
              </a:rPr>
              <a:t>Replications</a:t>
            </a:r>
            <a:endParaRPr sz="2200">
              <a:latin typeface="Calibri"/>
              <a:ea typeface="Calibri"/>
              <a:cs typeface="Calibri"/>
              <a:sym typeface="Calibri"/>
            </a:endParaRPr>
          </a:p>
        </p:txBody>
      </p:sp>
      <p:sp>
        <p:nvSpPr>
          <p:cNvPr id="385" name="Google Shape;385;g2fa9e99e674_0_257"/>
          <p:cNvSpPr/>
          <p:nvPr/>
        </p:nvSpPr>
        <p:spPr>
          <a:xfrm>
            <a:off x="5178200" y="2716600"/>
            <a:ext cx="2383800" cy="1021800"/>
          </a:xfrm>
          <a:prstGeom prst="flowChartConnec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latin typeface="Calibri"/>
                <a:ea typeface="Calibri"/>
                <a:cs typeface="Calibri"/>
                <a:sym typeface="Calibri"/>
              </a:rPr>
              <a:t>User “forks”</a:t>
            </a:r>
            <a:endParaRPr sz="2200">
              <a:latin typeface="Calibri"/>
              <a:ea typeface="Calibri"/>
              <a:cs typeface="Calibri"/>
              <a:sym typeface="Calibri"/>
            </a:endParaRPr>
          </a:p>
        </p:txBody>
      </p:sp>
      <p:cxnSp>
        <p:nvCxnSpPr>
          <p:cNvPr id="386" name="Google Shape;386;g2fa9e99e674_0_257"/>
          <p:cNvCxnSpPr>
            <a:stCxn id="383" idx="3"/>
            <a:endCxn id="384" idx="0"/>
          </p:cNvCxnSpPr>
          <p:nvPr/>
        </p:nvCxnSpPr>
        <p:spPr>
          <a:xfrm flipH="1">
            <a:off x="2694874" y="1866036"/>
            <a:ext cx="860100" cy="850500"/>
          </a:xfrm>
          <a:prstGeom prst="straightConnector1">
            <a:avLst/>
          </a:prstGeom>
          <a:noFill/>
          <a:ln w="38100" cap="flat" cmpd="sng">
            <a:solidFill>
              <a:schemeClr val="dk1"/>
            </a:solidFill>
            <a:prstDash val="solid"/>
            <a:round/>
            <a:headEnd type="none" w="med" len="med"/>
            <a:tailEnd type="triangle" w="med" len="med"/>
          </a:ln>
        </p:spPr>
      </p:cxnSp>
      <p:cxnSp>
        <p:nvCxnSpPr>
          <p:cNvPr id="387" name="Google Shape;387;g2fa9e99e674_0_257"/>
          <p:cNvCxnSpPr>
            <a:stCxn id="384" idx="6"/>
            <a:endCxn id="385" idx="2"/>
          </p:cNvCxnSpPr>
          <p:nvPr/>
        </p:nvCxnSpPr>
        <p:spPr>
          <a:xfrm>
            <a:off x="3886650" y="3227500"/>
            <a:ext cx="1291500" cy="0"/>
          </a:xfrm>
          <a:prstGeom prst="straightConnector1">
            <a:avLst/>
          </a:prstGeom>
          <a:noFill/>
          <a:ln w="38100" cap="flat" cmpd="sng">
            <a:solidFill>
              <a:schemeClr val="dk1"/>
            </a:solidFill>
            <a:prstDash val="solid"/>
            <a:round/>
            <a:headEnd type="none" w="med" len="med"/>
            <a:tailEnd type="triangle" w="med" len="med"/>
          </a:ln>
        </p:spPr>
      </p:cxnSp>
      <p:cxnSp>
        <p:nvCxnSpPr>
          <p:cNvPr id="388" name="Google Shape;388;g2fa9e99e674_0_257"/>
          <p:cNvCxnSpPr>
            <a:stCxn id="383" idx="5"/>
            <a:endCxn id="385" idx="0"/>
          </p:cNvCxnSpPr>
          <p:nvPr/>
        </p:nvCxnSpPr>
        <p:spPr>
          <a:xfrm>
            <a:off x="5240576" y="1866036"/>
            <a:ext cx="1129500" cy="850500"/>
          </a:xfrm>
          <a:prstGeom prst="straightConnector1">
            <a:avLst/>
          </a:prstGeom>
          <a:noFill/>
          <a:ln w="38100" cap="flat" cmpd="sng">
            <a:solidFill>
              <a:schemeClr val="dk1"/>
            </a:solidFill>
            <a:prstDash val="solid"/>
            <a:round/>
            <a:headEnd type="none" w="med" len="med"/>
            <a:tailEnd type="triangle" w="med" len="med"/>
          </a:ln>
        </p:spPr>
      </p:cxnSp>
      <p:pic>
        <p:nvPicPr>
          <p:cNvPr id="389" name="Google Shape;389;g2fa9e99e674_0_257"/>
          <p:cNvPicPr preferRelativeResize="0"/>
          <p:nvPr/>
        </p:nvPicPr>
        <p:blipFill>
          <a:blip r:embed="rId3">
            <a:alphaModFix/>
          </a:blip>
          <a:stretch>
            <a:fillRect/>
          </a:stretch>
        </p:blipFill>
        <p:spPr>
          <a:xfrm>
            <a:off x="5310074" y="666125"/>
            <a:ext cx="2740476" cy="527454"/>
          </a:xfrm>
          <a:prstGeom prst="rect">
            <a:avLst/>
          </a:prstGeom>
          <a:noFill/>
          <a:ln>
            <a:noFill/>
          </a:ln>
        </p:spPr>
      </p:pic>
      <p:pic>
        <p:nvPicPr>
          <p:cNvPr id="390" name="Google Shape;390;g2fa9e99e674_0_257"/>
          <p:cNvPicPr preferRelativeResize="0"/>
          <p:nvPr/>
        </p:nvPicPr>
        <p:blipFill>
          <a:blip r:embed="rId4">
            <a:alphaModFix/>
          </a:blip>
          <a:stretch>
            <a:fillRect/>
          </a:stretch>
        </p:blipFill>
        <p:spPr>
          <a:xfrm>
            <a:off x="1443653" y="4217050"/>
            <a:ext cx="2412883" cy="478500"/>
          </a:xfrm>
          <a:prstGeom prst="rect">
            <a:avLst/>
          </a:prstGeom>
          <a:noFill/>
          <a:ln>
            <a:noFill/>
          </a:ln>
        </p:spPr>
      </p:pic>
      <p:pic>
        <p:nvPicPr>
          <p:cNvPr id="391" name="Google Shape;391;g2fa9e99e674_0_257"/>
          <p:cNvPicPr preferRelativeResize="0"/>
          <p:nvPr/>
        </p:nvPicPr>
        <p:blipFill>
          <a:blip r:embed="rId5">
            <a:alphaModFix/>
          </a:blip>
          <a:stretch>
            <a:fillRect/>
          </a:stretch>
        </p:blipFill>
        <p:spPr>
          <a:xfrm>
            <a:off x="1443641" y="3738450"/>
            <a:ext cx="2740471" cy="478500"/>
          </a:xfrm>
          <a:prstGeom prst="rect">
            <a:avLst/>
          </a:prstGeom>
          <a:noFill/>
          <a:ln>
            <a:noFill/>
          </a:ln>
        </p:spPr>
      </p:pic>
      <p:sp>
        <p:nvSpPr>
          <p:cNvPr id="392" name="Google Shape;392;g2fa9e99e674_0_257"/>
          <p:cNvSpPr txBox="1"/>
          <p:nvPr/>
        </p:nvSpPr>
        <p:spPr>
          <a:xfrm>
            <a:off x="5589675" y="1789825"/>
            <a:ext cx="13362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0000FF"/>
                </a:solidFill>
                <a:latin typeface="Calibri"/>
                <a:ea typeface="Calibri"/>
                <a:cs typeface="Calibri"/>
                <a:sym typeface="Calibri"/>
              </a:rPr>
              <a:t>1.2K forks</a:t>
            </a:r>
            <a:endParaRPr sz="2200" b="1">
              <a:solidFill>
                <a:srgbClr val="0000FF"/>
              </a:solidFill>
              <a:latin typeface="Calibri"/>
              <a:ea typeface="Calibri"/>
              <a:cs typeface="Calibri"/>
              <a:sym typeface="Calibri"/>
            </a:endParaRPr>
          </a:p>
        </p:txBody>
      </p:sp>
      <p:sp>
        <p:nvSpPr>
          <p:cNvPr id="393" name="Google Shape;393;g2fa9e99e674_0_257"/>
          <p:cNvSpPr txBox="1"/>
          <p:nvPr/>
        </p:nvSpPr>
        <p:spPr>
          <a:xfrm>
            <a:off x="4297250" y="3717738"/>
            <a:ext cx="13362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0000FF"/>
                </a:solidFill>
                <a:latin typeface="Calibri"/>
                <a:ea typeface="Calibri"/>
                <a:cs typeface="Calibri"/>
                <a:sym typeface="Calibri"/>
              </a:rPr>
              <a:t>1.6K forks</a:t>
            </a:r>
            <a:endParaRPr sz="2200" b="1">
              <a:solidFill>
                <a:srgbClr val="0000FF"/>
              </a:solidFill>
              <a:latin typeface="Calibri"/>
              <a:ea typeface="Calibri"/>
              <a:cs typeface="Calibri"/>
              <a:sym typeface="Calibri"/>
            </a:endParaRPr>
          </a:p>
        </p:txBody>
      </p:sp>
      <p:sp>
        <p:nvSpPr>
          <p:cNvPr id="394" name="Google Shape;394;g2fa9e99e674_0_257"/>
          <p:cNvSpPr txBox="1"/>
          <p:nvPr/>
        </p:nvSpPr>
        <p:spPr>
          <a:xfrm>
            <a:off x="4297250" y="4140800"/>
            <a:ext cx="1336200" cy="3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b="1">
                <a:solidFill>
                  <a:srgbClr val="0000FF"/>
                </a:solidFill>
                <a:latin typeface="Calibri"/>
                <a:ea typeface="Calibri"/>
                <a:cs typeface="Calibri"/>
                <a:sym typeface="Calibri"/>
              </a:rPr>
              <a:t>4.1K forks</a:t>
            </a:r>
            <a:endParaRPr sz="2200" b="1">
              <a:solidFill>
                <a:srgbClr val="0000FF"/>
              </a:solidFill>
              <a:latin typeface="Calibri"/>
              <a:ea typeface="Calibri"/>
              <a:cs typeface="Calibri"/>
              <a:sym typeface="Calibri"/>
            </a:endParaRPr>
          </a:p>
        </p:txBody>
      </p:sp>
    </p:spTree>
    <p:extLst>
      <p:ext uri="{BB962C8B-B14F-4D97-AF65-F5344CB8AC3E}">
        <p14:creationId xmlns:p14="http://schemas.microsoft.com/office/powerpoint/2010/main" val="18298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8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9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grpSp>
        <p:nvGrpSpPr>
          <p:cNvPr id="400" name="Google Shape;400;p10"/>
          <p:cNvGrpSpPr/>
          <p:nvPr/>
        </p:nvGrpSpPr>
        <p:grpSpPr>
          <a:xfrm>
            <a:off x="4286265" y="643766"/>
            <a:ext cx="4540296" cy="877209"/>
            <a:chOff x="304800" y="3399338"/>
            <a:chExt cx="5064468" cy="772395"/>
          </a:xfrm>
        </p:grpSpPr>
        <p:pic>
          <p:nvPicPr>
            <p:cNvPr id="401" name="Google Shape;401;p10"/>
            <p:cNvPicPr preferRelativeResize="0"/>
            <p:nvPr/>
          </p:nvPicPr>
          <p:blipFill rotWithShape="1">
            <a:blip r:embed="rId3">
              <a:alphaModFix/>
            </a:blip>
            <a:srcRect r="45039"/>
            <a:stretch/>
          </p:blipFill>
          <p:spPr>
            <a:xfrm>
              <a:off x="311693" y="4002072"/>
              <a:ext cx="5025423" cy="169661"/>
            </a:xfrm>
            <a:prstGeom prst="rect">
              <a:avLst/>
            </a:prstGeom>
            <a:noFill/>
            <a:ln>
              <a:noFill/>
            </a:ln>
          </p:spPr>
        </p:pic>
        <p:pic>
          <p:nvPicPr>
            <p:cNvPr id="402" name="Google Shape;402;p10"/>
            <p:cNvPicPr preferRelativeResize="0"/>
            <p:nvPr/>
          </p:nvPicPr>
          <p:blipFill rotWithShape="1">
            <a:blip r:embed="rId4">
              <a:alphaModFix/>
            </a:blip>
            <a:srcRect r="45039"/>
            <a:stretch/>
          </p:blipFill>
          <p:spPr>
            <a:xfrm>
              <a:off x="311693" y="3832410"/>
              <a:ext cx="5025423" cy="169661"/>
            </a:xfrm>
            <a:prstGeom prst="rect">
              <a:avLst/>
            </a:prstGeom>
            <a:noFill/>
            <a:ln>
              <a:noFill/>
            </a:ln>
          </p:spPr>
        </p:pic>
        <p:pic>
          <p:nvPicPr>
            <p:cNvPr id="403" name="Google Shape;403;p10"/>
            <p:cNvPicPr preferRelativeResize="0"/>
            <p:nvPr/>
          </p:nvPicPr>
          <p:blipFill rotWithShape="1">
            <a:blip r:embed="rId5">
              <a:alphaModFix/>
            </a:blip>
            <a:srcRect r="44613"/>
            <a:stretch/>
          </p:blipFill>
          <p:spPr>
            <a:xfrm>
              <a:off x="304800" y="3399338"/>
              <a:ext cx="5064468" cy="433073"/>
            </a:xfrm>
            <a:prstGeom prst="rect">
              <a:avLst/>
            </a:prstGeom>
            <a:noFill/>
            <a:ln>
              <a:noFill/>
            </a:ln>
          </p:spPr>
        </p:pic>
      </p:grpSp>
      <p:sp>
        <p:nvSpPr>
          <p:cNvPr id="404" name="Google Shape;404;p10"/>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rmAutofit fontScale="90000"/>
          </a:bodyPr>
          <a:lstStyle/>
          <a:p>
            <a:pPr marL="0" lvl="0" indent="0" algn="l" rtl="0">
              <a:lnSpc>
                <a:spcPct val="90000"/>
              </a:lnSpc>
              <a:spcBef>
                <a:spcPts val="0"/>
              </a:spcBef>
              <a:spcAft>
                <a:spcPts val="0"/>
              </a:spcAft>
              <a:buClr>
                <a:srgbClr val="262626"/>
              </a:buClr>
              <a:buSzPct val="63333"/>
              <a:buFont typeface="Calibri"/>
              <a:buNone/>
            </a:pPr>
            <a:r>
              <a:rPr lang="en-US" sz="3000"/>
              <a:t>Methodology - </a:t>
            </a:r>
            <a:r>
              <a:rPr lang="en-US" sz="3300"/>
              <a:t>Quantitative Study (RQ1-RQ4)</a:t>
            </a:r>
            <a:endParaRPr sz="3300"/>
          </a:p>
        </p:txBody>
      </p:sp>
      <p:sp>
        <p:nvSpPr>
          <p:cNvPr id="405" name="Google Shape;405;p10"/>
          <p:cNvSpPr txBox="1"/>
          <p:nvPr/>
        </p:nvSpPr>
        <p:spPr>
          <a:xfrm>
            <a:off x="264300" y="1555350"/>
            <a:ext cx="8638200" cy="635518"/>
          </a:xfrm>
          <a:prstGeom prst="rect">
            <a:avLst/>
          </a:prstGeom>
          <a:noFill/>
          <a:ln>
            <a:noFill/>
          </a:ln>
        </p:spPr>
        <p:txBody>
          <a:bodyPr spcFirstLastPara="1" wrap="square" lIns="91425" tIns="45700" rIns="91425" bIns="45700" anchor="t" anchorCtr="0">
            <a:spAutoFit/>
          </a:bodyPr>
          <a:lstStyle/>
          <a:p>
            <a:pPr marL="457200" lvl="0" indent="0" algn="l" rtl="0">
              <a:lnSpc>
                <a:spcPct val="115000"/>
              </a:lnSpc>
              <a:spcBef>
                <a:spcPts val="0"/>
              </a:spcBef>
              <a:spcAft>
                <a:spcPts val="1200"/>
              </a:spcAft>
              <a:buNone/>
            </a:pPr>
            <a:r>
              <a:rPr lang="en-US" sz="2200">
                <a:solidFill>
                  <a:schemeClr val="dk1"/>
                </a:solidFill>
              </a:rPr>
              <a:t>19 </a:t>
            </a:r>
            <a:r>
              <a:rPr lang="en-US" sz="2200" b="1" i="1">
                <a:solidFill>
                  <a:schemeClr val="dk1"/>
                </a:solidFill>
              </a:rPr>
              <a:t>Solo</a:t>
            </a:r>
            <a:r>
              <a:rPr lang="en-US" sz="2200">
                <a:solidFill>
                  <a:schemeClr val="dk1"/>
                </a:solidFill>
              </a:rPr>
              <a:t> Repositories         8 </a:t>
            </a:r>
            <a:r>
              <a:rPr lang="en-US" sz="2200" b="1" i="1">
                <a:solidFill>
                  <a:schemeClr val="dk1"/>
                </a:solidFill>
              </a:rPr>
              <a:t>Zoo</a:t>
            </a:r>
            <a:r>
              <a:rPr lang="en-US" sz="2200">
                <a:solidFill>
                  <a:schemeClr val="dk1"/>
                </a:solidFill>
              </a:rPr>
              <a:t> Repositories</a:t>
            </a:r>
            <a:endParaRPr sz="2200">
              <a:solidFill>
                <a:schemeClr val="dk1"/>
              </a:solidFill>
              <a:latin typeface="Calibri"/>
              <a:ea typeface="Calibri"/>
              <a:cs typeface="Calibri"/>
              <a:sym typeface="Calibri"/>
            </a:endParaRPr>
          </a:p>
        </p:txBody>
      </p:sp>
      <p:sp>
        <p:nvSpPr>
          <p:cNvPr id="406" name="Google Shape;406;p10"/>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88</a:t>
            </a:fld>
            <a:endParaRPr sz="1300"/>
          </a:p>
        </p:txBody>
      </p:sp>
      <p:sp>
        <p:nvSpPr>
          <p:cNvPr id="407" name="Google Shape;407;p10"/>
          <p:cNvSpPr txBox="1"/>
          <p:nvPr/>
        </p:nvSpPr>
        <p:spPr>
          <a:xfrm>
            <a:off x="3426550" y="1332150"/>
            <a:ext cx="438300" cy="877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US" sz="4500">
                <a:solidFill>
                  <a:schemeClr val="dk1"/>
                </a:solidFill>
              </a:rPr>
              <a:t>+</a:t>
            </a:r>
            <a:endParaRPr sz="4500"/>
          </a:p>
        </p:txBody>
      </p:sp>
      <p:sp>
        <p:nvSpPr>
          <p:cNvPr id="408" name="Google Shape;408;p10"/>
          <p:cNvSpPr txBox="1"/>
          <p:nvPr/>
        </p:nvSpPr>
        <p:spPr>
          <a:xfrm>
            <a:off x="264300" y="2209350"/>
            <a:ext cx="4218600" cy="1795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000"/>
              </a:spcBef>
              <a:spcAft>
                <a:spcPts val="0"/>
              </a:spcAft>
              <a:buNone/>
            </a:pPr>
            <a:r>
              <a:rPr lang="en-US" sz="2200" b="1" u="sng">
                <a:solidFill>
                  <a:schemeClr val="dk1"/>
                </a:solidFill>
              </a:rPr>
              <a:t>Issue Selection</a:t>
            </a:r>
            <a:r>
              <a:rPr lang="en-US" sz="2200">
                <a:solidFill>
                  <a:schemeClr val="dk1"/>
                </a:solidFill>
              </a:rPr>
              <a:t> </a:t>
            </a:r>
            <a:endParaRPr sz="2200">
              <a:solidFill>
                <a:schemeClr val="dk1"/>
              </a:solidFill>
            </a:endParaRPr>
          </a:p>
          <a:p>
            <a:pPr marL="0" lvl="0" indent="457200" algn="l" rtl="0">
              <a:lnSpc>
                <a:spcPct val="100000"/>
              </a:lnSpc>
              <a:spcBef>
                <a:spcPts val="1000"/>
              </a:spcBef>
              <a:spcAft>
                <a:spcPts val="0"/>
              </a:spcAft>
              <a:buNone/>
            </a:pPr>
            <a:endParaRPr sz="2200">
              <a:solidFill>
                <a:schemeClr val="dk1"/>
              </a:solidFill>
            </a:endParaRPr>
          </a:p>
          <a:p>
            <a:pPr marL="0" lvl="0" indent="457200" algn="l" rtl="0">
              <a:lnSpc>
                <a:spcPct val="100000"/>
              </a:lnSpc>
              <a:spcBef>
                <a:spcPts val="1000"/>
              </a:spcBef>
              <a:spcAft>
                <a:spcPts val="0"/>
              </a:spcAft>
              <a:buNone/>
            </a:pPr>
            <a:r>
              <a:rPr lang="en-US" sz="2200">
                <a:solidFill>
                  <a:schemeClr val="dk1"/>
                </a:solidFill>
              </a:rPr>
              <a:t>334 issues → 348 defects</a:t>
            </a:r>
            <a:endParaRPr sz="2200">
              <a:solidFill>
                <a:schemeClr val="dk1"/>
              </a:solidFill>
            </a:endParaRPr>
          </a:p>
          <a:p>
            <a:pPr marL="0" lvl="0" indent="0" algn="l" rtl="0">
              <a:lnSpc>
                <a:spcPct val="100000"/>
              </a:lnSpc>
              <a:spcBef>
                <a:spcPts val="0"/>
              </a:spcBef>
              <a:spcAft>
                <a:spcPts val="1200"/>
              </a:spcAft>
              <a:buNone/>
            </a:pPr>
            <a:endParaRPr sz="2200">
              <a:solidFill>
                <a:schemeClr val="dk1"/>
              </a:solidFill>
            </a:endParaRPr>
          </a:p>
        </p:txBody>
      </p:sp>
      <p:grpSp>
        <p:nvGrpSpPr>
          <p:cNvPr id="409" name="Google Shape;409;p10"/>
          <p:cNvGrpSpPr/>
          <p:nvPr/>
        </p:nvGrpSpPr>
        <p:grpSpPr>
          <a:xfrm>
            <a:off x="4607810" y="2129614"/>
            <a:ext cx="4218487" cy="2896436"/>
            <a:chOff x="4410075" y="1152438"/>
            <a:chExt cx="4603827" cy="3161013"/>
          </a:xfrm>
        </p:grpSpPr>
        <p:pic>
          <p:nvPicPr>
            <p:cNvPr id="410" name="Google Shape;410;p10"/>
            <p:cNvPicPr preferRelativeResize="0"/>
            <p:nvPr/>
          </p:nvPicPr>
          <p:blipFill>
            <a:blip r:embed="rId6">
              <a:alphaModFix/>
            </a:blip>
            <a:stretch>
              <a:fillRect/>
            </a:stretch>
          </p:blipFill>
          <p:spPr>
            <a:xfrm>
              <a:off x="4410075" y="1654475"/>
              <a:ext cx="4603827" cy="478500"/>
            </a:xfrm>
            <a:prstGeom prst="rect">
              <a:avLst/>
            </a:prstGeom>
            <a:noFill/>
            <a:ln>
              <a:noFill/>
            </a:ln>
          </p:spPr>
        </p:pic>
        <p:sp>
          <p:nvSpPr>
            <p:cNvPr id="411" name="Google Shape;411;p10"/>
            <p:cNvSpPr txBox="1"/>
            <p:nvPr/>
          </p:nvSpPr>
          <p:spPr>
            <a:xfrm>
              <a:off x="4410075" y="1152438"/>
              <a:ext cx="3400500" cy="43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i="1">
                  <a:solidFill>
                    <a:srgbClr val="0000FF"/>
                  </a:solidFill>
                </a:rPr>
                <a:t>Reengineering Issue Examples:</a:t>
              </a:r>
              <a:endParaRPr b="1" i="1">
                <a:solidFill>
                  <a:srgbClr val="0000FF"/>
                </a:solidFill>
              </a:endParaRPr>
            </a:p>
          </p:txBody>
        </p:sp>
        <p:sp>
          <p:nvSpPr>
            <p:cNvPr id="412" name="Google Shape;412;p10"/>
            <p:cNvSpPr txBox="1"/>
            <p:nvPr/>
          </p:nvSpPr>
          <p:spPr>
            <a:xfrm>
              <a:off x="4410075" y="2132963"/>
              <a:ext cx="4181400" cy="43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i="1">
                  <a:solidFill>
                    <a:srgbClr val="0000FF"/>
                  </a:solidFill>
                </a:rPr>
                <a:t>Non-reengineering Issue Examples:</a:t>
              </a:r>
              <a:endParaRPr b="1" i="1">
                <a:solidFill>
                  <a:srgbClr val="0000FF"/>
                </a:solidFill>
              </a:endParaRPr>
            </a:p>
          </p:txBody>
        </p:sp>
        <p:pic>
          <p:nvPicPr>
            <p:cNvPr id="413" name="Google Shape;413;p10"/>
            <p:cNvPicPr preferRelativeResize="0"/>
            <p:nvPr/>
          </p:nvPicPr>
          <p:blipFill>
            <a:blip r:embed="rId7">
              <a:alphaModFix/>
            </a:blip>
            <a:stretch>
              <a:fillRect/>
            </a:stretch>
          </p:blipFill>
          <p:spPr>
            <a:xfrm>
              <a:off x="4410084" y="3606275"/>
              <a:ext cx="3952736" cy="707175"/>
            </a:xfrm>
            <a:prstGeom prst="rect">
              <a:avLst/>
            </a:prstGeom>
            <a:noFill/>
            <a:ln>
              <a:noFill/>
            </a:ln>
          </p:spPr>
        </p:pic>
        <p:sp>
          <p:nvSpPr>
            <p:cNvPr id="414" name="Google Shape;414;p10"/>
            <p:cNvSpPr txBox="1"/>
            <p:nvPr/>
          </p:nvSpPr>
          <p:spPr>
            <a:xfrm>
              <a:off x="4537675" y="3208588"/>
              <a:ext cx="4181400" cy="436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i="1">
                  <a:solidFill>
                    <a:srgbClr val="0000FF"/>
                  </a:solidFill>
                </a:rPr>
                <a:t>Non-defect Issue Examples:</a:t>
              </a:r>
              <a:endParaRPr b="1" i="1">
                <a:solidFill>
                  <a:srgbClr val="0000FF"/>
                </a:solidFill>
              </a:endParaRPr>
            </a:p>
          </p:txBody>
        </p:sp>
        <p:pic>
          <p:nvPicPr>
            <p:cNvPr id="415" name="Google Shape;415;p10"/>
            <p:cNvPicPr preferRelativeResize="0"/>
            <p:nvPr/>
          </p:nvPicPr>
          <p:blipFill>
            <a:blip r:embed="rId8">
              <a:alphaModFix/>
            </a:blip>
            <a:stretch>
              <a:fillRect/>
            </a:stretch>
          </p:blipFill>
          <p:spPr>
            <a:xfrm>
              <a:off x="4410075" y="2533175"/>
              <a:ext cx="4181400" cy="595494"/>
            </a:xfrm>
            <a:prstGeom prst="rect">
              <a:avLst/>
            </a:prstGeom>
            <a:noFill/>
            <a:ln>
              <a:noFill/>
            </a:ln>
          </p:spPr>
        </p:pic>
      </p:grpSp>
      <p:sp>
        <p:nvSpPr>
          <p:cNvPr id="416" name="Google Shape;416;p10"/>
          <p:cNvSpPr txBox="1"/>
          <p:nvPr/>
        </p:nvSpPr>
        <p:spPr>
          <a:xfrm>
            <a:off x="264300" y="768900"/>
            <a:ext cx="3338400" cy="58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600" b="1" u="sng">
                <a:solidFill>
                  <a:schemeClr val="dk1"/>
                </a:solidFill>
                <a:latin typeface="Calibri"/>
                <a:ea typeface="Calibri"/>
                <a:cs typeface="Calibri"/>
                <a:sym typeface="Calibri"/>
              </a:rPr>
              <a:t>Repository Selection</a:t>
            </a:r>
            <a:endParaRPr sz="2600" u="sng">
              <a:solidFill>
                <a:schemeClr val="dk1"/>
              </a:solidFill>
            </a:endParaRPr>
          </a:p>
        </p:txBody>
      </p:sp>
      <p:sp>
        <p:nvSpPr>
          <p:cNvPr id="417" name="Google Shape;417;p10"/>
          <p:cNvSpPr txBox="1"/>
          <p:nvPr/>
        </p:nvSpPr>
        <p:spPr>
          <a:xfrm>
            <a:off x="264300" y="4163100"/>
            <a:ext cx="3000000" cy="65143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en-US" sz="2200" b="1" u="sng">
                <a:solidFill>
                  <a:schemeClr val="dk1"/>
                </a:solidFill>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0"/>
                  </a:ext>
                </a:extLst>
              </a:rPr>
              <a:t>Issue</a:t>
            </a:r>
            <a:r>
              <a:rPr lang="en-US" sz="2200" b="1" u="sng">
                <a:solidFill>
                  <a:schemeClr val="dk1"/>
                </a:solidFill>
              </a:rPr>
              <a:t> Analysis</a:t>
            </a:r>
            <a:endParaRPr lang="en-US" sz="2200">
              <a:solidFill>
                <a:schemeClr val="dk1"/>
              </a:solidFill>
            </a:endParaRPr>
          </a:p>
        </p:txBody>
      </p:sp>
    </p:spTree>
    <p:extLst>
      <p:ext uri="{BB962C8B-B14F-4D97-AF65-F5344CB8AC3E}">
        <p14:creationId xmlns:p14="http://schemas.microsoft.com/office/powerpoint/2010/main" val="12099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0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0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08">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08">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08">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0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fa9e99e674_0_335"/>
          <p:cNvSpPr txBox="1">
            <a:spLocks noGrp="1"/>
          </p:cNvSpPr>
          <p:nvPr>
            <p:ph type="title"/>
          </p:nvPr>
        </p:nvSpPr>
        <p:spPr>
          <a:xfrm>
            <a:off x="276223" y="69772"/>
            <a:ext cx="8043900" cy="478500"/>
          </a:xfrm>
          <a:prstGeom prst="rect">
            <a:avLst/>
          </a:prstGeom>
          <a:noFill/>
          <a:ln>
            <a:noFill/>
          </a:ln>
        </p:spPr>
        <p:txBody>
          <a:bodyPr spcFirstLastPara="1" wrap="square" lIns="182875" tIns="182875" rIns="182875" bIns="182875" anchor="ctr" anchorCtr="0">
            <a:noAutofit/>
          </a:bodyPr>
          <a:lstStyle/>
          <a:p>
            <a:pPr marL="0" lvl="0" indent="0" algn="l" rtl="0">
              <a:spcBef>
                <a:spcPts val="0"/>
              </a:spcBef>
              <a:spcAft>
                <a:spcPts val="0"/>
              </a:spcAft>
              <a:buClr>
                <a:schemeClr val="dk1"/>
              </a:buClr>
              <a:buSzPts val="1100"/>
              <a:buFont typeface="Arial"/>
              <a:buNone/>
            </a:pPr>
            <a:r>
              <a:rPr lang="en-US" sz="2000" b="1"/>
              <a:t>Results – Symptoms: </a:t>
            </a:r>
            <a:r>
              <a:rPr lang="en-US" sz="2000"/>
              <a:t>most defects in training didn’t result in crashes</a:t>
            </a:r>
            <a:endParaRPr sz="2000" b="1"/>
          </a:p>
        </p:txBody>
      </p:sp>
      <p:pic>
        <p:nvPicPr>
          <p:cNvPr id="424" name="Google Shape;424;g2fa9e99e674_0_335"/>
          <p:cNvPicPr preferRelativeResize="0"/>
          <p:nvPr/>
        </p:nvPicPr>
        <p:blipFill rotWithShape="1">
          <a:blip r:embed="rId3">
            <a:alphaModFix/>
          </a:blip>
          <a:srcRect l="5410"/>
          <a:stretch/>
        </p:blipFill>
        <p:spPr>
          <a:xfrm>
            <a:off x="1076325" y="722550"/>
            <a:ext cx="7162799" cy="4232675"/>
          </a:xfrm>
          <a:prstGeom prst="rect">
            <a:avLst/>
          </a:prstGeom>
          <a:noFill/>
          <a:ln>
            <a:noFill/>
          </a:ln>
        </p:spPr>
      </p:pic>
      <p:sp>
        <p:nvSpPr>
          <p:cNvPr id="425" name="Google Shape;425;g2fa9e99e674_0_335"/>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89</a:t>
            </a:fld>
            <a:endParaRPr sz="1300"/>
          </a:p>
        </p:txBody>
      </p:sp>
      <p:sp>
        <p:nvSpPr>
          <p:cNvPr id="426" name="Google Shape;426;g2fa9e99e674_0_335"/>
          <p:cNvSpPr txBox="1"/>
          <p:nvPr/>
        </p:nvSpPr>
        <p:spPr>
          <a:xfrm>
            <a:off x="133350" y="666750"/>
            <a:ext cx="85344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900"/>
          </a:p>
        </p:txBody>
      </p:sp>
      <p:cxnSp>
        <p:nvCxnSpPr>
          <p:cNvPr id="427" name="Google Shape;427;g2fa9e99e674_0_335"/>
          <p:cNvCxnSpPr/>
          <p:nvPr/>
        </p:nvCxnSpPr>
        <p:spPr>
          <a:xfrm rot="10800000" flipH="1">
            <a:off x="1438275" y="2721525"/>
            <a:ext cx="400200" cy="104700"/>
          </a:xfrm>
          <a:prstGeom prst="straightConnector1">
            <a:avLst/>
          </a:prstGeom>
          <a:noFill/>
          <a:ln w="38100" cap="flat" cmpd="sng">
            <a:solidFill>
              <a:srgbClr val="FF0000"/>
            </a:solidFill>
            <a:prstDash val="solid"/>
            <a:round/>
            <a:headEnd type="none" w="med" len="med"/>
            <a:tailEnd type="triangle" w="med" len="med"/>
          </a:ln>
        </p:spPr>
      </p:cxnSp>
      <p:cxnSp>
        <p:nvCxnSpPr>
          <p:cNvPr id="428" name="Google Shape;428;g2fa9e99e674_0_335"/>
          <p:cNvCxnSpPr/>
          <p:nvPr/>
        </p:nvCxnSpPr>
        <p:spPr>
          <a:xfrm rot="10800000" flipH="1">
            <a:off x="4176713" y="3000825"/>
            <a:ext cx="400200" cy="104700"/>
          </a:xfrm>
          <a:prstGeom prst="straightConnector1">
            <a:avLst/>
          </a:prstGeom>
          <a:noFill/>
          <a:ln w="38100" cap="flat" cmpd="sng">
            <a:solidFill>
              <a:srgbClr val="FF0000"/>
            </a:solidFill>
            <a:prstDash val="solid"/>
            <a:round/>
            <a:headEnd type="none" w="med" len="med"/>
            <a:tailEnd type="triangle" w="med" len="med"/>
          </a:ln>
        </p:spPr>
      </p:cxnSp>
      <p:cxnSp>
        <p:nvCxnSpPr>
          <p:cNvPr id="429" name="Google Shape;429;g2fa9e99e674_0_335"/>
          <p:cNvCxnSpPr/>
          <p:nvPr/>
        </p:nvCxnSpPr>
        <p:spPr>
          <a:xfrm rot="10800000" flipH="1">
            <a:off x="5438775" y="3000825"/>
            <a:ext cx="400200" cy="104700"/>
          </a:xfrm>
          <a:prstGeom prst="straightConnector1">
            <a:avLst/>
          </a:prstGeom>
          <a:noFill/>
          <a:ln w="38100" cap="flat" cmpd="sng">
            <a:solidFill>
              <a:srgbClr val="FF0000"/>
            </a:solidFill>
            <a:prstDash val="solid"/>
            <a:round/>
            <a:headEnd type="none" w="med" len="med"/>
            <a:tailEnd type="triangle" w="med" len="med"/>
          </a:ln>
        </p:spPr>
      </p:cxnSp>
      <p:sp>
        <p:nvSpPr>
          <p:cNvPr id="430" name="Google Shape;430;g2fa9e99e674_0_335"/>
          <p:cNvSpPr/>
          <p:nvPr/>
        </p:nvSpPr>
        <p:spPr>
          <a:xfrm rot="10800000" flipH="1">
            <a:off x="2912348" y="1035600"/>
            <a:ext cx="190500" cy="2279100"/>
          </a:xfrm>
          <a:prstGeom prst="leftBrace">
            <a:avLst>
              <a:gd name="adj1" fmla="val 50000"/>
              <a:gd name="adj2" fmla="val 5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1" name="Google Shape;431;g2fa9e99e674_0_335"/>
          <p:cNvCxnSpPr/>
          <p:nvPr/>
        </p:nvCxnSpPr>
        <p:spPr>
          <a:xfrm flipH="1">
            <a:off x="3945400" y="699625"/>
            <a:ext cx="239400" cy="358800"/>
          </a:xfrm>
          <a:prstGeom prst="straightConnector1">
            <a:avLst/>
          </a:prstGeom>
          <a:noFill/>
          <a:ln w="38100" cap="flat" cmpd="sng">
            <a:solidFill>
              <a:srgbClr val="FF0000"/>
            </a:solidFill>
            <a:prstDash val="solid"/>
            <a:round/>
            <a:headEnd type="none" w="med" len="med"/>
            <a:tailEnd type="triangle" w="med" len="med"/>
          </a:ln>
        </p:spPr>
      </p:cxnSp>
      <p:sp>
        <p:nvSpPr>
          <p:cNvPr id="432" name="Google Shape;432;g2fa9e99e674_0_335"/>
          <p:cNvSpPr/>
          <p:nvPr/>
        </p:nvSpPr>
        <p:spPr>
          <a:xfrm rot="10800000">
            <a:off x="3969848" y="1035600"/>
            <a:ext cx="190500" cy="2279100"/>
          </a:xfrm>
          <a:prstGeom prst="leftBrace">
            <a:avLst>
              <a:gd name="adj1" fmla="val 50000"/>
              <a:gd name="adj2" fmla="val 50000"/>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316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43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1" name="Google Shape;121;p19"/>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Background</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Pre-Trained Model (PTM)</a:t>
            </a:r>
            <a:endParaRPr sz="4000">
              <a:solidFill>
                <a:schemeClr val="dk2"/>
              </a:solidFill>
            </a:endParaRPr>
          </a:p>
        </p:txBody>
      </p:sp>
      <p:sp>
        <p:nvSpPr>
          <p:cNvPr id="120" name="Google Shape;120;p19"/>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3AB6AEDA-6EFA-9DC5-2812-6481CE5912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17669634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2fa9e99e674_0_429"/>
          <p:cNvSpPr txBox="1">
            <a:spLocks noGrp="1"/>
          </p:cNvSpPr>
          <p:nvPr>
            <p:ph type="title"/>
          </p:nvPr>
        </p:nvSpPr>
        <p:spPr>
          <a:xfrm>
            <a:off x="180975" y="88825"/>
            <a:ext cx="9382200" cy="478500"/>
          </a:xfrm>
          <a:prstGeom prst="rect">
            <a:avLst/>
          </a:prstGeom>
          <a:noFill/>
          <a:ln>
            <a:noFill/>
          </a:ln>
        </p:spPr>
        <p:txBody>
          <a:bodyPr spcFirstLastPara="1" wrap="square" lIns="182875" tIns="182875" rIns="182875" bIns="182875" anchor="ctr" anchorCtr="0">
            <a:noAutofit/>
          </a:bodyPr>
          <a:lstStyle/>
          <a:p>
            <a:pPr marL="0" lvl="0" indent="0" algn="l" rtl="0">
              <a:spcBef>
                <a:spcPts val="0"/>
              </a:spcBef>
              <a:spcAft>
                <a:spcPts val="0"/>
              </a:spcAft>
              <a:buClr>
                <a:schemeClr val="dk1"/>
              </a:buClr>
              <a:buSzPts val="1100"/>
              <a:buFont typeface="Arial"/>
              <a:buNone/>
            </a:pPr>
            <a:r>
              <a:rPr lang="en-US" sz="2000" b="1"/>
              <a:t>Results – DL-Specific Defects: </a:t>
            </a:r>
            <a:r>
              <a:rPr lang="en-US" sz="2000">
                <a:solidFill>
                  <a:schemeClr val="dk1"/>
                </a:solidFill>
                <a:latin typeface="Arial"/>
                <a:ea typeface="Arial"/>
                <a:cs typeface="Arial"/>
                <a:sym typeface="Arial"/>
              </a:rPr>
              <a:t>distinct root causes for the observed symptoms</a:t>
            </a:r>
            <a:endParaRPr sz="2000"/>
          </a:p>
        </p:txBody>
      </p:sp>
      <p:sp>
        <p:nvSpPr>
          <p:cNvPr id="439" name="Google Shape;439;g2fa9e99e674_0_429"/>
          <p:cNvSpPr txBox="1"/>
          <p:nvPr/>
        </p:nvSpPr>
        <p:spPr>
          <a:xfrm>
            <a:off x="542925" y="685275"/>
            <a:ext cx="2809800" cy="4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DL-specific defect types</a:t>
            </a:r>
            <a:endParaRPr sz="2000" b="1">
              <a:solidFill>
                <a:schemeClr val="dk1"/>
              </a:solidFill>
              <a:latin typeface="Calibri"/>
              <a:ea typeface="Calibri"/>
              <a:cs typeface="Calibri"/>
              <a:sym typeface="Calibri"/>
            </a:endParaRPr>
          </a:p>
        </p:txBody>
      </p:sp>
      <p:sp>
        <p:nvSpPr>
          <p:cNvPr id="440" name="Google Shape;440;g2fa9e99e674_0_429"/>
          <p:cNvSpPr txBox="1"/>
          <p:nvPr/>
        </p:nvSpPr>
        <p:spPr>
          <a:xfrm>
            <a:off x="6486525" y="685275"/>
            <a:ext cx="1552800" cy="47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b="1">
                <a:solidFill>
                  <a:schemeClr val="dk1"/>
                </a:solidFill>
                <a:latin typeface="Calibri"/>
                <a:ea typeface="Calibri"/>
                <a:cs typeface="Calibri"/>
                <a:sym typeface="Calibri"/>
              </a:rPr>
              <a:t>Symptoms</a:t>
            </a:r>
            <a:endParaRPr sz="2000" b="1">
              <a:solidFill>
                <a:schemeClr val="dk1"/>
              </a:solidFill>
              <a:latin typeface="Calibri"/>
              <a:ea typeface="Calibri"/>
              <a:cs typeface="Calibri"/>
              <a:sym typeface="Calibri"/>
            </a:endParaRPr>
          </a:p>
        </p:txBody>
      </p:sp>
      <p:pic>
        <p:nvPicPr>
          <p:cNvPr id="441" name="Google Shape;441;g2fa9e99e674_0_429"/>
          <p:cNvPicPr preferRelativeResize="0"/>
          <p:nvPr/>
        </p:nvPicPr>
        <p:blipFill>
          <a:blip r:embed="rId3">
            <a:alphaModFix/>
          </a:blip>
          <a:stretch>
            <a:fillRect/>
          </a:stretch>
        </p:blipFill>
        <p:spPr>
          <a:xfrm>
            <a:off x="1486150" y="1163763"/>
            <a:ext cx="5625890" cy="3674937"/>
          </a:xfrm>
          <a:prstGeom prst="rect">
            <a:avLst/>
          </a:prstGeom>
          <a:noFill/>
          <a:ln>
            <a:noFill/>
          </a:ln>
        </p:spPr>
      </p:pic>
      <p:sp>
        <p:nvSpPr>
          <p:cNvPr id="442" name="Google Shape;442;g2fa9e99e674_0_429"/>
          <p:cNvSpPr>
            <a:spLocks noGrp="1"/>
          </p:cNvSpPr>
          <p:nvPr>
            <p:ph type="sldNum" idx="12"/>
          </p:nvPr>
        </p:nvSpPr>
        <p:spPr>
          <a:xfrm>
            <a:off x="8361860" y="4843130"/>
            <a:ext cx="365700" cy="274200"/>
          </a:xfrm>
          <a:prstGeom prst="ellipse">
            <a:avLst/>
          </a:prstGeom>
        </p:spPr>
        <p:txBody>
          <a:bodyPr spcFirstLastPara="1" wrap="square" lIns="18275" tIns="45700" rIns="18275" bIns="45700" anchor="ctr" anchorCtr="0">
            <a:noAutofit/>
          </a:bodyPr>
          <a:lstStyle/>
          <a:p>
            <a:pPr marL="0" lvl="0" indent="0" algn="ctr" rtl="0">
              <a:spcBef>
                <a:spcPts val="0"/>
              </a:spcBef>
              <a:spcAft>
                <a:spcPts val="0"/>
              </a:spcAft>
              <a:buClr>
                <a:srgbClr val="000000"/>
              </a:buClr>
              <a:buSzPts val="750"/>
              <a:buFont typeface="Arial"/>
              <a:buNone/>
            </a:pPr>
            <a:fld id="{00000000-1234-1234-1234-123412341234}" type="slidenum">
              <a:rPr lang="en-US"/>
              <a:t>90</a:t>
            </a:fld>
            <a:endParaRPr/>
          </a:p>
        </p:txBody>
      </p:sp>
    </p:spTree>
    <p:extLst>
      <p:ext uri="{BB962C8B-B14F-4D97-AF65-F5344CB8AC3E}">
        <p14:creationId xmlns:p14="http://schemas.microsoft.com/office/powerpoint/2010/main" val="3612280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30e76d3f760_0_49"/>
          <p:cNvSpPr txBox="1">
            <a:spLocks noGrp="1"/>
          </p:cNvSpPr>
          <p:nvPr>
            <p:ph type="title"/>
          </p:nvPr>
        </p:nvSpPr>
        <p:spPr>
          <a:xfrm>
            <a:off x="685800" y="968848"/>
            <a:ext cx="7772400" cy="1021500"/>
          </a:xfrm>
          <a:prstGeom prst="rect">
            <a:avLst/>
          </a:prstGeom>
          <a:solidFill>
            <a:srgbClr val="FFFFFF"/>
          </a:solidFill>
          <a:ln>
            <a:noFill/>
          </a:ln>
        </p:spPr>
        <p:txBody>
          <a:bodyPr spcFirstLastPara="1" wrap="square" lIns="182875" tIns="182875" rIns="182875" bIns="182875" anchor="t" anchorCtr="0">
            <a:noAutofit/>
          </a:bodyPr>
          <a:lstStyle/>
          <a:p>
            <a:pPr marL="0" lvl="0" indent="0" algn="ctr" rtl="0">
              <a:lnSpc>
                <a:spcPct val="200000"/>
              </a:lnSpc>
              <a:spcBef>
                <a:spcPts val="0"/>
              </a:spcBef>
              <a:spcAft>
                <a:spcPts val="0"/>
              </a:spcAft>
              <a:buClr>
                <a:srgbClr val="262626"/>
              </a:buClr>
              <a:buSzPts val="3000"/>
              <a:buFont typeface="Calibri"/>
              <a:buNone/>
            </a:pPr>
            <a:r>
              <a:rPr lang="en-US" sz="5000" b="1"/>
              <a:t>Theme 2 - </a:t>
            </a:r>
            <a:r>
              <a:rPr lang="en-US" sz="5000" b="1" i="1">
                <a:solidFill>
                  <a:schemeClr val="dk1"/>
                </a:solidFill>
              </a:rPr>
              <a:t>Qualitative</a:t>
            </a:r>
            <a:endParaRPr sz="3500" i="1">
              <a:solidFill>
                <a:schemeClr val="dk1"/>
              </a:solidFill>
            </a:endParaRPr>
          </a:p>
          <a:p>
            <a:pPr marL="0" lvl="0" indent="0" algn="ctr" rtl="0">
              <a:lnSpc>
                <a:spcPct val="115000"/>
              </a:lnSpc>
              <a:spcBef>
                <a:spcPts val="1000"/>
              </a:spcBef>
              <a:spcAft>
                <a:spcPts val="0"/>
              </a:spcAft>
              <a:buClr>
                <a:schemeClr val="dk1"/>
              </a:buClr>
              <a:buSzPts val="1100"/>
              <a:buFont typeface="Arial"/>
              <a:buNone/>
            </a:pPr>
            <a:r>
              <a:rPr lang="en-US" sz="3500" i="1">
                <a:solidFill>
                  <a:schemeClr val="dk1"/>
                </a:solidFill>
              </a:rPr>
              <a:t>Underlying challenges and practices</a:t>
            </a:r>
            <a:endParaRPr sz="3500" i="1"/>
          </a:p>
        </p:txBody>
      </p:sp>
      <p:sp>
        <p:nvSpPr>
          <p:cNvPr id="2" name="Slide Number Placeholder 1">
            <a:extLst>
              <a:ext uri="{FF2B5EF4-FFF2-40B4-BE49-F238E27FC236}">
                <a16:creationId xmlns:a16="http://schemas.microsoft.com/office/drawing/2014/main" id="{1155A795-6698-32E7-D383-3F720CF897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91</a:t>
            </a:fld>
            <a:endParaRPr lang="en-US"/>
          </a:p>
        </p:txBody>
      </p:sp>
    </p:spTree>
    <p:extLst>
      <p:ext uri="{BB962C8B-B14F-4D97-AF65-F5344CB8AC3E}">
        <p14:creationId xmlns:p14="http://schemas.microsoft.com/office/powerpoint/2010/main" val="108433785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g30e76d3f760_0_42"/>
          <p:cNvPicPr preferRelativeResize="0"/>
          <p:nvPr/>
        </p:nvPicPr>
        <p:blipFill>
          <a:blip r:embed="rId3">
            <a:alphaModFix/>
          </a:blip>
          <a:stretch>
            <a:fillRect/>
          </a:stretch>
        </p:blipFill>
        <p:spPr>
          <a:xfrm>
            <a:off x="3200300" y="1501600"/>
            <a:ext cx="2568424" cy="2568425"/>
          </a:xfrm>
          <a:prstGeom prst="rect">
            <a:avLst/>
          </a:prstGeom>
          <a:noFill/>
          <a:ln>
            <a:noFill/>
          </a:ln>
        </p:spPr>
      </p:pic>
      <p:pic>
        <p:nvPicPr>
          <p:cNvPr id="455" name="Google Shape;455;g30e76d3f760_0_42"/>
          <p:cNvPicPr preferRelativeResize="0"/>
          <p:nvPr/>
        </p:nvPicPr>
        <p:blipFill>
          <a:blip r:embed="rId4">
            <a:alphaModFix/>
          </a:blip>
          <a:stretch>
            <a:fillRect/>
          </a:stretch>
        </p:blipFill>
        <p:spPr>
          <a:xfrm>
            <a:off x="6385700" y="1501574"/>
            <a:ext cx="2568424" cy="2568452"/>
          </a:xfrm>
          <a:prstGeom prst="rect">
            <a:avLst/>
          </a:prstGeom>
          <a:noFill/>
          <a:ln>
            <a:noFill/>
          </a:ln>
        </p:spPr>
      </p:pic>
      <p:sp>
        <p:nvSpPr>
          <p:cNvPr id="456" name="Google Shape;456;g30e76d3f760_0_42"/>
          <p:cNvSpPr txBox="1"/>
          <p:nvPr/>
        </p:nvSpPr>
        <p:spPr>
          <a:xfrm>
            <a:off x="200025" y="613550"/>
            <a:ext cx="8943900" cy="30007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100" b="1" u="sng">
                <a:solidFill>
                  <a:schemeClr val="dk1"/>
                </a:solidFill>
                <a:latin typeface="Calibri"/>
                <a:ea typeface="Calibri"/>
                <a:cs typeface="Calibri"/>
                <a:sym typeface="Calibri"/>
              </a:rPr>
              <a:t>7 Internal</a:t>
            </a:r>
            <a:r>
              <a:rPr lang="en-US" sz="2100">
                <a:solidFill>
                  <a:schemeClr val="dk1"/>
                </a:solidFill>
                <a:latin typeface="Calibri"/>
                <a:ea typeface="Calibri"/>
                <a:cs typeface="Calibri"/>
                <a:sym typeface="Calibri"/>
              </a:rPr>
              <a:t> interview subjects — Student </a:t>
            </a:r>
            <a:r>
              <a:rPr lang="en-US" sz="2100">
                <a:solidFill>
                  <a:schemeClr val="dk1"/>
                </a:solidFill>
                <a:latin typeface="Calibri"/>
                <a:ea typeface="Calibri"/>
                <a:cs typeface="Calibri"/>
                <a:sym typeface="Calibri"/>
                <a:extLst>
                  <a: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textRoundtripDataId="1"/>
                  </a:ext>
                </a:extLst>
              </a:rPr>
              <a:t>Reengineering</a:t>
            </a:r>
            <a:r>
              <a:rPr lang="en-US" sz="2100">
                <a:solidFill>
                  <a:schemeClr val="dk1"/>
                </a:solidFill>
                <a:latin typeface="Calibri"/>
                <a:ea typeface="Calibri"/>
                <a:cs typeface="Calibri"/>
                <a:sym typeface="Calibri"/>
              </a:rPr>
              <a:t> Team (</a:t>
            </a:r>
            <a:r>
              <a:rPr lang="en-US" sz="2100" b="1" i="1">
                <a:solidFill>
                  <a:schemeClr val="dk1"/>
                </a:solidFill>
                <a:latin typeface="Calibri"/>
                <a:ea typeface="Calibri"/>
                <a:cs typeface="Calibri"/>
                <a:sym typeface="Calibri"/>
              </a:rPr>
              <a:t>2-year effort</a:t>
            </a:r>
            <a:r>
              <a:rPr lang="en-US" sz="2100">
                <a:solidFill>
                  <a:schemeClr val="dk1"/>
                </a:solidFill>
                <a:latin typeface="Calibri"/>
                <a:ea typeface="Calibri"/>
                <a:cs typeface="Calibri"/>
                <a:sym typeface="Calibri"/>
              </a:rPr>
              <a:t>)</a:t>
            </a:r>
          </a:p>
          <a:p>
            <a:pPr marL="0" marR="0" lvl="0" indent="0" algn="l" rtl="0">
              <a:lnSpc>
                <a:spcPct val="150000"/>
              </a:lnSpc>
              <a:spcBef>
                <a:spcPts val="0"/>
              </a:spcBef>
              <a:spcAft>
                <a:spcPts val="0"/>
              </a:spcAft>
              <a:buNone/>
            </a:pPr>
            <a:endParaRPr lang="en-US" sz="2100" b="1">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lang="en-US" sz="2100" b="1">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lang="en-US" sz="2100" b="1">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lang="en-US" sz="2100" b="1">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lang="en-US" sz="2100">
              <a:solidFill>
                <a:schemeClr val="dk1"/>
              </a:solidFill>
              <a:latin typeface="Calibri"/>
              <a:ea typeface="Calibri"/>
              <a:cs typeface="Calibri"/>
              <a:sym typeface="Calibri"/>
            </a:endParaRPr>
          </a:p>
        </p:txBody>
      </p:sp>
      <p:pic>
        <p:nvPicPr>
          <p:cNvPr id="457" name="Google Shape;457;g30e76d3f760_0_42"/>
          <p:cNvPicPr preferRelativeResize="0"/>
          <p:nvPr/>
        </p:nvPicPr>
        <p:blipFill>
          <a:blip r:embed="rId5">
            <a:alphaModFix/>
          </a:blip>
          <a:stretch>
            <a:fillRect/>
          </a:stretch>
        </p:blipFill>
        <p:spPr>
          <a:xfrm>
            <a:off x="409250" y="978225"/>
            <a:ext cx="1156851" cy="1156851"/>
          </a:xfrm>
          <a:prstGeom prst="rect">
            <a:avLst/>
          </a:prstGeom>
          <a:noFill/>
          <a:ln>
            <a:noFill/>
          </a:ln>
        </p:spPr>
      </p:pic>
      <p:sp>
        <p:nvSpPr>
          <p:cNvPr id="458" name="Google Shape;458;g30e76d3f760_0_42"/>
          <p:cNvSpPr txBox="1">
            <a:spLocks noGrp="1"/>
          </p:cNvSpPr>
          <p:nvPr>
            <p:ph type="title"/>
          </p:nvPr>
        </p:nvSpPr>
        <p:spPr>
          <a:xfrm>
            <a:off x="277148" y="88822"/>
            <a:ext cx="8043900" cy="478500"/>
          </a:xfrm>
          <a:prstGeom prst="rect">
            <a:avLst/>
          </a:prstGeom>
          <a:noFill/>
          <a:ln>
            <a:noFill/>
          </a:ln>
        </p:spPr>
        <p:txBody>
          <a:bodyPr spcFirstLastPara="1" wrap="square" lIns="182875" tIns="182875" rIns="182875" bIns="182875" anchor="ctr" anchorCtr="0">
            <a:normAutofit fontScale="90000"/>
          </a:bodyPr>
          <a:lstStyle/>
          <a:p>
            <a:pPr marL="0" lvl="0" indent="0" algn="l" rtl="0">
              <a:spcBef>
                <a:spcPts val="0"/>
              </a:spcBef>
              <a:spcAft>
                <a:spcPts val="0"/>
              </a:spcAft>
              <a:buClr>
                <a:srgbClr val="262626"/>
              </a:buClr>
              <a:buSzPct val="63333"/>
              <a:buFont typeface="Calibri"/>
              <a:buNone/>
            </a:pPr>
            <a:r>
              <a:rPr lang="en-US" sz="3000"/>
              <a:t>Method of Theme 2 - </a:t>
            </a:r>
            <a:r>
              <a:rPr lang="en-US" sz="3300"/>
              <a:t>Qualitative Study (RQ5)</a:t>
            </a:r>
            <a:endParaRPr sz="3000"/>
          </a:p>
        </p:txBody>
      </p:sp>
      <p:sp>
        <p:nvSpPr>
          <p:cNvPr id="459" name="Google Shape;459;g30e76d3f760_0_42"/>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92</a:t>
            </a:fld>
            <a:endParaRPr sz="1300"/>
          </a:p>
        </p:txBody>
      </p:sp>
      <p:pic>
        <p:nvPicPr>
          <p:cNvPr id="460" name="Google Shape;460;g30e76d3f760_0_42"/>
          <p:cNvPicPr preferRelativeResize="0"/>
          <p:nvPr/>
        </p:nvPicPr>
        <p:blipFill>
          <a:blip r:embed="rId6">
            <a:alphaModFix/>
          </a:blip>
          <a:stretch>
            <a:fillRect/>
          </a:stretch>
        </p:blipFill>
        <p:spPr>
          <a:xfrm>
            <a:off x="2509250" y="1126550"/>
            <a:ext cx="5520300" cy="614125"/>
          </a:xfrm>
          <a:prstGeom prst="rect">
            <a:avLst/>
          </a:prstGeom>
          <a:noFill/>
          <a:ln>
            <a:noFill/>
          </a:ln>
        </p:spPr>
      </p:pic>
      <p:pic>
        <p:nvPicPr>
          <p:cNvPr id="461" name="Google Shape;461;g30e76d3f760_0_42"/>
          <p:cNvPicPr preferRelativeResize="0"/>
          <p:nvPr/>
        </p:nvPicPr>
        <p:blipFill>
          <a:blip r:embed="rId7">
            <a:alphaModFix/>
          </a:blip>
          <a:stretch>
            <a:fillRect/>
          </a:stretch>
        </p:blipFill>
        <p:spPr>
          <a:xfrm>
            <a:off x="277150" y="2051750"/>
            <a:ext cx="793975" cy="793975"/>
          </a:xfrm>
          <a:prstGeom prst="rect">
            <a:avLst/>
          </a:prstGeom>
          <a:noFill/>
          <a:ln>
            <a:noFill/>
          </a:ln>
        </p:spPr>
      </p:pic>
      <p:sp>
        <p:nvSpPr>
          <p:cNvPr id="462" name="Google Shape;462;g30e76d3f760_0_42"/>
          <p:cNvSpPr txBox="1"/>
          <p:nvPr/>
        </p:nvSpPr>
        <p:spPr>
          <a:xfrm>
            <a:off x="6513800" y="976125"/>
            <a:ext cx="3000000" cy="507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2100">
              <a:solidFill>
                <a:schemeClr val="dk1"/>
              </a:solidFill>
              <a:latin typeface="Calibri"/>
              <a:ea typeface="Calibri"/>
              <a:cs typeface="Calibri"/>
              <a:sym typeface="Calibri"/>
            </a:endParaRPr>
          </a:p>
        </p:txBody>
      </p:sp>
      <p:sp>
        <p:nvSpPr>
          <p:cNvPr id="463" name="Google Shape;463;g30e76d3f760_0_42"/>
          <p:cNvSpPr txBox="1"/>
          <p:nvPr/>
        </p:nvSpPr>
        <p:spPr>
          <a:xfrm>
            <a:off x="1255225" y="2164988"/>
            <a:ext cx="1360500" cy="507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100">
                <a:solidFill>
                  <a:schemeClr val="dk1"/>
                </a:solidFill>
                <a:latin typeface="Calibri"/>
                <a:ea typeface="Calibri"/>
                <a:cs typeface="Calibri"/>
                <a:sym typeface="Calibri"/>
              </a:rPr>
              <a:t>7,643 LOC</a:t>
            </a:r>
            <a:endParaRPr/>
          </a:p>
        </p:txBody>
      </p:sp>
      <p:pic>
        <p:nvPicPr>
          <p:cNvPr id="464" name="Google Shape;464;g30e76d3f760_0_42"/>
          <p:cNvPicPr preferRelativeResize="0"/>
          <p:nvPr/>
        </p:nvPicPr>
        <p:blipFill>
          <a:blip r:embed="rId8">
            <a:alphaModFix/>
          </a:blip>
          <a:stretch>
            <a:fillRect/>
          </a:stretch>
        </p:blipFill>
        <p:spPr>
          <a:xfrm>
            <a:off x="108763" y="2942400"/>
            <a:ext cx="962350" cy="962350"/>
          </a:xfrm>
          <a:prstGeom prst="rect">
            <a:avLst/>
          </a:prstGeom>
          <a:noFill/>
          <a:ln>
            <a:noFill/>
          </a:ln>
        </p:spPr>
      </p:pic>
      <p:sp>
        <p:nvSpPr>
          <p:cNvPr id="465" name="Google Shape;465;g30e76d3f760_0_42"/>
          <p:cNvSpPr txBox="1"/>
          <p:nvPr/>
        </p:nvSpPr>
        <p:spPr>
          <a:xfrm>
            <a:off x="1114700" y="3121100"/>
            <a:ext cx="2956500" cy="831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US" sz="2100" b="1">
                <a:solidFill>
                  <a:schemeClr val="dk1"/>
                </a:solidFill>
                <a:latin typeface="Calibri"/>
                <a:ea typeface="Calibri"/>
                <a:cs typeface="Calibri"/>
                <a:sym typeface="Calibri"/>
              </a:rPr>
              <a:t>$105K total</a:t>
            </a:r>
            <a:endParaRPr sz="21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US" sz="2100">
                <a:solidFill>
                  <a:schemeClr val="dk1"/>
                </a:solidFill>
                <a:latin typeface="Calibri"/>
                <a:ea typeface="Calibri"/>
                <a:cs typeface="Calibri"/>
                <a:sym typeface="Calibri"/>
              </a:rPr>
              <a:t>$15K/model</a:t>
            </a:r>
            <a:endParaRPr sz="2100">
              <a:solidFill>
                <a:schemeClr val="dk1"/>
              </a:solidFill>
              <a:latin typeface="Calibri"/>
              <a:ea typeface="Calibri"/>
              <a:cs typeface="Calibri"/>
              <a:sym typeface="Calibri"/>
            </a:endParaRPr>
          </a:p>
        </p:txBody>
      </p:sp>
      <p:sp>
        <p:nvSpPr>
          <p:cNvPr id="466" name="Google Shape;466;g30e76d3f760_0_42"/>
          <p:cNvSpPr txBox="1"/>
          <p:nvPr/>
        </p:nvSpPr>
        <p:spPr>
          <a:xfrm>
            <a:off x="6149425" y="3824100"/>
            <a:ext cx="3000000" cy="96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i="1">
                <a:solidFill>
                  <a:schemeClr val="dk1"/>
                </a:solidFill>
                <a:latin typeface="Calibri"/>
                <a:ea typeface="Calibri"/>
                <a:cs typeface="Calibri"/>
                <a:sym typeface="Calibri"/>
              </a:rPr>
              <a:t>“A Partial Replication of MaskFormer in TensorFlow on TPUs for the TensorFlow Model Garden”</a:t>
            </a:r>
            <a:endParaRPr sz="1500" i="1">
              <a:solidFill>
                <a:schemeClr val="dk1"/>
              </a:solidFill>
              <a:latin typeface="Calibri"/>
              <a:ea typeface="Calibri"/>
              <a:cs typeface="Calibri"/>
              <a:sym typeface="Calibri"/>
            </a:endParaRPr>
          </a:p>
        </p:txBody>
      </p:sp>
      <p:sp>
        <p:nvSpPr>
          <p:cNvPr id="467" name="Google Shape;467;g30e76d3f760_0_42"/>
          <p:cNvSpPr txBox="1"/>
          <p:nvPr/>
        </p:nvSpPr>
        <p:spPr>
          <a:xfrm>
            <a:off x="2598525" y="3824100"/>
            <a:ext cx="3711000" cy="96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500" i="1">
                <a:solidFill>
                  <a:schemeClr val="dk1"/>
                </a:solidFill>
                <a:latin typeface="Calibri"/>
                <a:ea typeface="Calibri"/>
                <a:cs typeface="Calibri"/>
                <a:sym typeface="Calibri"/>
              </a:rPr>
              <a:t>“An Experience Report on Machine Learning Reproducibility: Guidance for Practitioners and TensorFlow Model Garden Contributors”</a:t>
            </a:r>
            <a:endParaRPr sz="1500" i="1">
              <a:solidFill>
                <a:schemeClr val="dk1"/>
              </a:solidFill>
              <a:latin typeface="Calibri"/>
              <a:ea typeface="Calibri"/>
              <a:cs typeface="Calibri"/>
              <a:sym typeface="Calibri"/>
            </a:endParaRPr>
          </a:p>
        </p:txBody>
      </p:sp>
      <p:sp>
        <p:nvSpPr>
          <p:cNvPr id="468" name="Google Shape;468;g30e76d3f760_0_42"/>
          <p:cNvSpPr txBox="1"/>
          <p:nvPr/>
        </p:nvSpPr>
        <p:spPr>
          <a:xfrm>
            <a:off x="1508575" y="976125"/>
            <a:ext cx="853800" cy="83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000">
                <a:solidFill>
                  <a:srgbClr val="262626"/>
                </a:solidFill>
                <a:latin typeface="Calibri"/>
                <a:ea typeface="Calibri"/>
                <a:cs typeface="Calibri"/>
                <a:sym typeface="Calibri"/>
              </a:rPr>
              <a:t>✖️</a:t>
            </a:r>
            <a:endParaRPr sz="5000">
              <a:solidFill>
                <a:srgbClr val="262626"/>
              </a:solidFill>
              <a:latin typeface="Calibri"/>
              <a:ea typeface="Calibri"/>
              <a:cs typeface="Calibri"/>
              <a:sym typeface="Calibri"/>
            </a:endParaRPr>
          </a:p>
        </p:txBody>
      </p:sp>
      <p:pic>
        <p:nvPicPr>
          <p:cNvPr id="469" name="Google Shape;469;g30e76d3f760_0_42" descr="Google - Apps on Google Play"/>
          <p:cNvPicPr preferRelativeResize="0"/>
          <p:nvPr/>
        </p:nvPicPr>
        <p:blipFill rotWithShape="1">
          <a:blip r:embed="rId9">
            <a:alphaModFix/>
          </a:blip>
          <a:srcRect/>
          <a:stretch/>
        </p:blipFill>
        <p:spPr>
          <a:xfrm>
            <a:off x="8029547" y="1085589"/>
            <a:ext cx="614775" cy="614775"/>
          </a:xfrm>
          <a:prstGeom prst="rect">
            <a:avLst/>
          </a:prstGeom>
          <a:noFill/>
          <a:ln>
            <a:noFill/>
          </a:ln>
        </p:spPr>
      </p:pic>
      <p:pic>
        <p:nvPicPr>
          <p:cNvPr id="470" name="Google Shape;470;g30e76d3f760_0_42"/>
          <p:cNvPicPr preferRelativeResize="0"/>
          <p:nvPr/>
        </p:nvPicPr>
        <p:blipFill>
          <a:blip r:embed="rId10">
            <a:alphaModFix/>
          </a:blip>
          <a:stretch>
            <a:fillRect/>
          </a:stretch>
        </p:blipFill>
        <p:spPr>
          <a:xfrm>
            <a:off x="192950" y="3976525"/>
            <a:ext cx="962350" cy="962350"/>
          </a:xfrm>
          <a:prstGeom prst="rect">
            <a:avLst/>
          </a:prstGeom>
          <a:noFill/>
          <a:ln>
            <a:noFill/>
          </a:ln>
        </p:spPr>
      </p:pic>
      <p:sp>
        <p:nvSpPr>
          <p:cNvPr id="471" name="Google Shape;471;g30e76d3f760_0_42"/>
          <p:cNvSpPr txBox="1"/>
          <p:nvPr/>
        </p:nvSpPr>
        <p:spPr>
          <a:xfrm>
            <a:off x="1155300" y="4203738"/>
            <a:ext cx="1360500" cy="507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US" sz="2100">
                <a:solidFill>
                  <a:schemeClr val="dk1"/>
                </a:solidFill>
                <a:latin typeface="Calibri"/>
                <a:ea typeface="Calibri"/>
                <a:cs typeface="Calibri"/>
                <a:sym typeface="Calibri"/>
              </a:rPr>
              <a:t>7 models</a:t>
            </a:r>
            <a:endParaRPr/>
          </a:p>
        </p:txBody>
      </p:sp>
    </p:spTree>
    <p:extLst>
      <p:ext uri="{BB962C8B-B14F-4D97-AF65-F5344CB8AC3E}">
        <p14:creationId xmlns:p14="http://schemas.microsoft.com/office/powerpoint/2010/main" val="337464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0"/>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6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6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6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6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6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7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7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5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5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6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g30e76d3f760_0_34"/>
          <p:cNvSpPr txBox="1"/>
          <p:nvPr/>
        </p:nvSpPr>
        <p:spPr>
          <a:xfrm>
            <a:off x="277150" y="613550"/>
            <a:ext cx="80847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100" b="1" u="sng">
                <a:solidFill>
                  <a:schemeClr val="dk1"/>
                </a:solidFill>
                <a:latin typeface="Calibri"/>
                <a:ea typeface="Calibri"/>
                <a:cs typeface="Calibri"/>
                <a:sym typeface="Calibri"/>
              </a:rPr>
              <a:t>6 External</a:t>
            </a:r>
            <a:r>
              <a:rPr lang="en-US" sz="2100">
                <a:solidFill>
                  <a:schemeClr val="dk1"/>
                </a:solidFill>
                <a:latin typeface="Calibri"/>
                <a:ea typeface="Calibri"/>
                <a:cs typeface="Calibri"/>
                <a:sym typeface="Calibri"/>
              </a:rPr>
              <a:t> Interview Subjects</a:t>
            </a:r>
            <a:endParaRPr sz="2100">
              <a:solidFill>
                <a:schemeClr val="dk1"/>
              </a:solidFill>
              <a:latin typeface="Calibri"/>
              <a:ea typeface="Calibri"/>
              <a:cs typeface="Calibri"/>
              <a:sym typeface="Calibri"/>
            </a:endParaRPr>
          </a:p>
          <a:p>
            <a:pPr marL="457200" marR="0" lvl="0" indent="-361950" algn="l" rtl="0">
              <a:lnSpc>
                <a:spcPct val="150000"/>
              </a:lnSpc>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2 </a:t>
            </a:r>
            <a:r>
              <a:rPr lang="en-US" sz="2100" i="1" u="sng">
                <a:solidFill>
                  <a:schemeClr val="dk1"/>
                </a:solidFill>
                <a:latin typeface="Calibri"/>
                <a:ea typeface="Calibri"/>
                <a:cs typeface="Calibri"/>
                <a:sym typeface="Calibri"/>
              </a:rPr>
              <a:t>open-source contributors</a:t>
            </a:r>
            <a:r>
              <a:rPr lang="en-US" sz="2100">
                <a:solidFill>
                  <a:schemeClr val="dk1"/>
                </a:solidFill>
                <a:latin typeface="Calibri"/>
                <a:ea typeface="Calibri"/>
                <a:cs typeface="Calibri"/>
                <a:sym typeface="Calibri"/>
              </a:rPr>
              <a:t> recruited from theme 1 projects</a:t>
            </a:r>
            <a:endParaRPr sz="2100">
              <a:solidFill>
                <a:schemeClr val="dk1"/>
              </a:solidFill>
              <a:latin typeface="Calibri"/>
              <a:ea typeface="Calibri"/>
              <a:cs typeface="Calibri"/>
              <a:sym typeface="Calibri"/>
            </a:endParaRPr>
          </a:p>
          <a:p>
            <a:pPr marL="457200" marR="0" lvl="0" indent="-361950" algn="l" rtl="0">
              <a:lnSpc>
                <a:spcPct val="150000"/>
              </a:lnSpc>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4 </a:t>
            </a:r>
            <a:r>
              <a:rPr lang="en-US" sz="2100" i="1" u="sng">
                <a:solidFill>
                  <a:schemeClr val="dk1"/>
                </a:solidFill>
                <a:latin typeface="Calibri"/>
                <a:ea typeface="Calibri"/>
                <a:cs typeface="Calibri"/>
                <a:sym typeface="Calibri"/>
              </a:rPr>
              <a:t>practitioners</a:t>
            </a:r>
            <a:r>
              <a:rPr lang="en-US" sz="2100">
                <a:solidFill>
                  <a:schemeClr val="dk1"/>
                </a:solidFill>
                <a:latin typeface="Calibri"/>
                <a:ea typeface="Calibri"/>
                <a:cs typeface="Calibri"/>
                <a:sym typeface="Calibri"/>
              </a:rPr>
              <a:t> recruited from social media platforms </a:t>
            </a:r>
            <a:endParaRPr sz="2100">
              <a:solidFill>
                <a:schemeClr val="dk1"/>
              </a:solidFill>
              <a:latin typeface="Calibri"/>
              <a:ea typeface="Calibri"/>
              <a:cs typeface="Calibri"/>
              <a:sym typeface="Calibri"/>
            </a:endParaRPr>
          </a:p>
        </p:txBody>
      </p:sp>
      <p:sp>
        <p:nvSpPr>
          <p:cNvPr id="478" name="Google Shape;478;g30e76d3f760_0_34"/>
          <p:cNvSpPr txBox="1">
            <a:spLocks noGrp="1"/>
          </p:cNvSpPr>
          <p:nvPr>
            <p:ph type="title"/>
          </p:nvPr>
        </p:nvSpPr>
        <p:spPr>
          <a:xfrm>
            <a:off x="277148" y="88822"/>
            <a:ext cx="8043900" cy="478500"/>
          </a:xfrm>
          <a:prstGeom prst="rect">
            <a:avLst/>
          </a:prstGeom>
          <a:noFill/>
          <a:ln>
            <a:noFill/>
          </a:ln>
        </p:spPr>
        <p:txBody>
          <a:bodyPr spcFirstLastPara="1" wrap="square" lIns="182875" tIns="182875" rIns="182875" bIns="182875" anchor="ctr" anchorCtr="0">
            <a:normAutofit fontScale="90000"/>
          </a:bodyPr>
          <a:lstStyle/>
          <a:p>
            <a:pPr marL="0" lvl="0" indent="0" algn="l" rtl="0">
              <a:lnSpc>
                <a:spcPct val="90000"/>
              </a:lnSpc>
              <a:spcBef>
                <a:spcPts val="0"/>
              </a:spcBef>
              <a:spcAft>
                <a:spcPts val="0"/>
              </a:spcAft>
              <a:buClr>
                <a:srgbClr val="262626"/>
              </a:buClr>
              <a:buSzPct val="63333"/>
              <a:buFont typeface="Calibri"/>
              <a:buNone/>
            </a:pPr>
            <a:r>
              <a:rPr lang="en-US" sz="3000"/>
              <a:t>Method of Theme 2 - </a:t>
            </a:r>
            <a:r>
              <a:rPr lang="en-US" sz="3300"/>
              <a:t>Qualitative Study (RQ5)</a:t>
            </a:r>
            <a:endParaRPr sz="3300"/>
          </a:p>
        </p:txBody>
      </p:sp>
      <p:sp>
        <p:nvSpPr>
          <p:cNvPr id="479" name="Google Shape;479;g30e76d3f760_0_34"/>
          <p:cNvSpPr>
            <a:spLocks noGrp="1"/>
          </p:cNvSpPr>
          <p:nvPr>
            <p:ph type="sldNum" idx="12"/>
          </p:nvPr>
        </p:nvSpPr>
        <p:spPr>
          <a:xfrm>
            <a:off x="8361860" y="4843130"/>
            <a:ext cx="365700" cy="274200"/>
          </a:xfrm>
          <a:prstGeom prst="ellipse">
            <a:avLst/>
          </a:prstGeom>
          <a:noFill/>
          <a:ln>
            <a:noFill/>
          </a:ln>
        </p:spPr>
        <p:txBody>
          <a:bodyPr spcFirstLastPara="1" wrap="square" lIns="18275" tIns="45700" rIns="18275" bIns="45700" anchor="ctr" anchorCtr="0">
            <a:noAutofit/>
          </a:bodyPr>
          <a:lstStyle/>
          <a:p>
            <a:pPr marL="0" lvl="0" indent="0" algn="ctr" rtl="0">
              <a:lnSpc>
                <a:spcPct val="100000"/>
              </a:lnSpc>
              <a:spcBef>
                <a:spcPts val="0"/>
              </a:spcBef>
              <a:spcAft>
                <a:spcPts val="0"/>
              </a:spcAft>
              <a:buClr>
                <a:srgbClr val="000000"/>
              </a:buClr>
              <a:buSzPts val="1300"/>
              <a:buFont typeface="Arial"/>
              <a:buNone/>
            </a:pPr>
            <a:fld id="{00000000-1234-1234-1234-123412341234}" type="slidenum">
              <a:rPr lang="en-US" sz="1300"/>
              <a:t>93</a:t>
            </a:fld>
            <a:endParaRPr sz="1300"/>
          </a:p>
        </p:txBody>
      </p:sp>
      <p:pic>
        <p:nvPicPr>
          <p:cNvPr id="480" name="Google Shape;480;g30e76d3f760_0_34"/>
          <p:cNvPicPr preferRelativeResize="0"/>
          <p:nvPr/>
        </p:nvPicPr>
        <p:blipFill>
          <a:blip r:embed="rId3">
            <a:alphaModFix/>
          </a:blip>
          <a:stretch>
            <a:fillRect/>
          </a:stretch>
        </p:blipFill>
        <p:spPr>
          <a:xfrm>
            <a:off x="333375" y="2120375"/>
            <a:ext cx="5832237" cy="2516650"/>
          </a:xfrm>
          <a:prstGeom prst="rect">
            <a:avLst/>
          </a:prstGeom>
          <a:noFill/>
          <a:ln>
            <a:noFill/>
          </a:ln>
        </p:spPr>
      </p:pic>
      <p:pic>
        <p:nvPicPr>
          <p:cNvPr id="481" name="Google Shape;481;g30e76d3f760_0_34"/>
          <p:cNvPicPr preferRelativeResize="0"/>
          <p:nvPr/>
        </p:nvPicPr>
        <p:blipFill>
          <a:blip r:embed="rId4">
            <a:alphaModFix/>
          </a:blip>
          <a:stretch>
            <a:fillRect/>
          </a:stretch>
        </p:blipFill>
        <p:spPr>
          <a:xfrm>
            <a:off x="6318007" y="3584353"/>
            <a:ext cx="959099" cy="959074"/>
          </a:xfrm>
          <a:prstGeom prst="rect">
            <a:avLst/>
          </a:prstGeom>
          <a:noFill/>
          <a:ln>
            <a:noFill/>
          </a:ln>
        </p:spPr>
      </p:pic>
      <p:pic>
        <p:nvPicPr>
          <p:cNvPr id="482" name="Google Shape;482;g30e76d3f760_0_34"/>
          <p:cNvPicPr preferRelativeResize="0"/>
          <p:nvPr/>
        </p:nvPicPr>
        <p:blipFill>
          <a:blip r:embed="rId5">
            <a:alphaModFix/>
          </a:blip>
          <a:stretch>
            <a:fillRect/>
          </a:stretch>
        </p:blipFill>
        <p:spPr>
          <a:xfrm>
            <a:off x="7629525" y="3481223"/>
            <a:ext cx="1165325" cy="1165325"/>
          </a:xfrm>
          <a:prstGeom prst="rect">
            <a:avLst/>
          </a:prstGeom>
          <a:noFill/>
          <a:ln>
            <a:noFill/>
          </a:ln>
        </p:spPr>
      </p:pic>
      <p:pic>
        <p:nvPicPr>
          <p:cNvPr id="483" name="Google Shape;483;g30e76d3f760_0_34"/>
          <p:cNvPicPr preferRelativeResize="0"/>
          <p:nvPr/>
        </p:nvPicPr>
        <p:blipFill>
          <a:blip r:embed="rId6">
            <a:alphaModFix/>
          </a:blip>
          <a:stretch>
            <a:fillRect/>
          </a:stretch>
        </p:blipFill>
        <p:spPr>
          <a:xfrm>
            <a:off x="6813300" y="2135250"/>
            <a:ext cx="1352550" cy="1352550"/>
          </a:xfrm>
          <a:prstGeom prst="rect">
            <a:avLst/>
          </a:prstGeom>
          <a:noFill/>
          <a:ln>
            <a:noFill/>
          </a:ln>
        </p:spPr>
      </p:pic>
    </p:spTree>
    <p:extLst>
      <p:ext uri="{BB962C8B-B14F-4D97-AF65-F5344CB8AC3E}">
        <p14:creationId xmlns:p14="http://schemas.microsoft.com/office/powerpoint/2010/main" val="355763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8"/>
          <p:cNvSpPr txBox="1">
            <a:spLocks noGrp="1"/>
          </p:cNvSpPr>
          <p:nvPr>
            <p:ph type="title"/>
          </p:nvPr>
        </p:nvSpPr>
        <p:spPr>
          <a:xfrm>
            <a:off x="277148" y="88822"/>
            <a:ext cx="8043862" cy="478631"/>
          </a:xfrm>
          <a:prstGeom prst="rect">
            <a:avLst/>
          </a:prstGeom>
          <a:noFill/>
          <a:ln>
            <a:noFill/>
          </a:ln>
        </p:spPr>
        <p:txBody>
          <a:bodyPr spcFirstLastPara="1" wrap="square" lIns="182875" tIns="182875" rIns="182875" bIns="182875" anchor="ctr" anchorCtr="0">
            <a:noAutofit/>
          </a:bodyPr>
          <a:lstStyle/>
          <a:p>
            <a:pPr marL="0" lvl="0" indent="0" algn="l" rtl="0">
              <a:lnSpc>
                <a:spcPct val="90000"/>
              </a:lnSpc>
              <a:spcBef>
                <a:spcPts val="0"/>
              </a:spcBef>
              <a:spcAft>
                <a:spcPts val="0"/>
              </a:spcAft>
              <a:buClr>
                <a:srgbClr val="262626"/>
              </a:buClr>
              <a:buSzPts val="1900"/>
              <a:buFont typeface="Calibri"/>
              <a:buNone/>
            </a:pPr>
            <a:r>
              <a:rPr lang="en-US" sz="3000" b="1"/>
              <a:t>Future Directions</a:t>
            </a:r>
            <a:endParaRPr sz="3000" b="1"/>
          </a:p>
        </p:txBody>
      </p:sp>
      <p:sp>
        <p:nvSpPr>
          <p:cNvPr id="514" name="Google Shape;514;p28"/>
          <p:cNvSpPr txBox="1"/>
          <p:nvPr/>
        </p:nvSpPr>
        <p:spPr>
          <a:xfrm>
            <a:off x="-8750" y="832800"/>
            <a:ext cx="7177200" cy="4386900"/>
          </a:xfrm>
          <a:prstGeom prst="rect">
            <a:avLst/>
          </a:prstGeom>
          <a:noFill/>
          <a:ln>
            <a:noFill/>
          </a:ln>
        </p:spPr>
        <p:txBody>
          <a:bodyPr spcFirstLastPara="1" wrap="square" lIns="91425" tIns="45700" rIns="91425" bIns="45700" anchor="t" anchorCtr="0">
            <a:spAutoFit/>
          </a:bodyPr>
          <a:lstStyle/>
          <a:p>
            <a:pPr marL="900113" marR="0" lvl="2" indent="-277813" algn="l" rtl="0">
              <a:lnSpc>
                <a:spcPct val="200000"/>
              </a:lnSpc>
              <a:spcBef>
                <a:spcPts val="0"/>
              </a:spcBef>
              <a:spcAft>
                <a:spcPts val="0"/>
              </a:spcAft>
              <a:buClr>
                <a:schemeClr val="dk1"/>
              </a:buClr>
              <a:buSzPts val="3100"/>
              <a:buFont typeface="Arial"/>
              <a:buChar char="•"/>
            </a:pPr>
            <a:r>
              <a:rPr lang="en-US" sz="3100">
                <a:solidFill>
                  <a:schemeClr val="dk1"/>
                </a:solidFill>
                <a:latin typeface="Calibri"/>
                <a:ea typeface="Calibri"/>
                <a:cs typeface="Calibri"/>
                <a:sym typeface="Calibri"/>
              </a:rPr>
              <a:t>Standardized Practices</a:t>
            </a:r>
            <a:endParaRPr sz="3100" b="0" i="0" u="none" strike="noStrike" cap="none">
              <a:solidFill>
                <a:srgbClr val="000000"/>
              </a:solidFill>
              <a:latin typeface="Arial"/>
              <a:ea typeface="Arial"/>
              <a:cs typeface="Arial"/>
              <a:sym typeface="Arial"/>
            </a:endParaRPr>
          </a:p>
          <a:p>
            <a:pPr marL="900113" marR="0" lvl="2" indent="-277813" algn="l" rtl="0">
              <a:lnSpc>
                <a:spcPct val="200000"/>
              </a:lnSpc>
              <a:spcBef>
                <a:spcPts val="0"/>
              </a:spcBef>
              <a:spcAft>
                <a:spcPts val="0"/>
              </a:spcAft>
              <a:buClr>
                <a:schemeClr val="dk1"/>
              </a:buClr>
              <a:buSzPts val="3100"/>
              <a:buFont typeface="Arial"/>
              <a:buChar char="•"/>
            </a:pPr>
            <a:r>
              <a:rPr lang="en-US" sz="3100">
                <a:solidFill>
                  <a:schemeClr val="dk1"/>
                </a:solidFill>
                <a:latin typeface="Calibri"/>
                <a:ea typeface="Calibri"/>
                <a:cs typeface="Calibri"/>
                <a:sym typeface="Calibri"/>
              </a:rPr>
              <a:t>Support for Reengineering Validation</a:t>
            </a:r>
            <a:endParaRPr sz="3100" b="0" i="0" u="none" strike="noStrike" cap="none">
              <a:solidFill>
                <a:srgbClr val="000000"/>
              </a:solidFill>
              <a:latin typeface="Arial"/>
              <a:ea typeface="Arial"/>
              <a:cs typeface="Arial"/>
              <a:sym typeface="Arial"/>
            </a:endParaRPr>
          </a:p>
          <a:p>
            <a:pPr marL="900113" marR="0" lvl="2" indent="-277813" algn="l" rtl="0">
              <a:lnSpc>
                <a:spcPct val="200000"/>
              </a:lnSpc>
              <a:spcBef>
                <a:spcPts val="0"/>
              </a:spcBef>
              <a:spcAft>
                <a:spcPts val="0"/>
              </a:spcAft>
              <a:buClr>
                <a:schemeClr val="dk1"/>
              </a:buClr>
              <a:buSzPts val="3100"/>
              <a:buFont typeface="Arial"/>
              <a:buChar char="•"/>
            </a:pPr>
            <a:r>
              <a:rPr lang="en-US" sz="3100">
                <a:solidFill>
                  <a:schemeClr val="dk1"/>
                </a:solidFill>
                <a:latin typeface="Calibri"/>
                <a:ea typeface="Calibri"/>
                <a:cs typeface="Calibri"/>
                <a:sym typeface="Calibri"/>
              </a:rPr>
              <a:t>Beyond manual reengineering</a:t>
            </a:r>
            <a:endParaRPr sz="3100" b="0" i="0" u="none" strike="noStrike" cap="none">
              <a:solidFill>
                <a:srgbClr val="000000"/>
              </a:solidFill>
              <a:latin typeface="Arial"/>
              <a:ea typeface="Arial"/>
              <a:cs typeface="Arial"/>
              <a:sym typeface="Arial"/>
            </a:endParaRPr>
          </a:p>
          <a:p>
            <a:pPr marL="900113" marR="0" lvl="2" indent="-277813" algn="l" rtl="0">
              <a:lnSpc>
                <a:spcPct val="200000"/>
              </a:lnSpc>
              <a:spcBef>
                <a:spcPts val="0"/>
              </a:spcBef>
              <a:spcAft>
                <a:spcPts val="0"/>
              </a:spcAft>
              <a:buClr>
                <a:schemeClr val="dk1"/>
              </a:buClr>
              <a:buSzPts val="3100"/>
              <a:buFont typeface="Arial"/>
              <a:buChar char="•"/>
            </a:pPr>
            <a:r>
              <a:rPr lang="en-US" sz="3100">
                <a:solidFill>
                  <a:schemeClr val="dk1"/>
                </a:solidFill>
                <a:latin typeface="Calibri"/>
                <a:ea typeface="Calibri"/>
                <a:cs typeface="Calibri"/>
                <a:sym typeface="Calibri"/>
              </a:rPr>
              <a:t>Further empirical work</a:t>
            </a:r>
            <a:endParaRPr sz="3100" b="0" i="0" u="none" strike="noStrike" cap="none">
              <a:solidFill>
                <a:srgbClr val="000000"/>
              </a:solidFill>
              <a:latin typeface="Arial"/>
              <a:ea typeface="Arial"/>
              <a:cs typeface="Arial"/>
              <a:sym typeface="Arial"/>
            </a:endParaRPr>
          </a:p>
          <a:p>
            <a:pPr marL="900113" marR="0" lvl="2" indent="-100011" algn="l" rtl="0">
              <a:lnSpc>
                <a:spcPct val="200000"/>
              </a:lnSpc>
              <a:spcBef>
                <a:spcPts val="0"/>
              </a:spcBef>
              <a:spcAft>
                <a:spcPts val="0"/>
              </a:spcAft>
              <a:buClr>
                <a:schemeClr val="dk1"/>
              </a:buClr>
              <a:buSzPts val="1800"/>
              <a:buFont typeface="Arial"/>
              <a:buNone/>
            </a:pPr>
            <a:endParaRPr sz="3100" b="0" i="0" u="none" strike="noStrike" cap="none">
              <a:solidFill>
                <a:schemeClr val="dk1"/>
              </a:solidFill>
              <a:latin typeface="Calibri"/>
              <a:ea typeface="Calibri"/>
              <a:cs typeface="Calibri"/>
              <a:sym typeface="Calibri"/>
            </a:endParaRPr>
          </a:p>
        </p:txBody>
      </p:sp>
      <p:sp>
        <p:nvSpPr>
          <p:cNvPr id="515" name="Google Shape;515;p28"/>
          <p:cNvSpPr>
            <a:spLocks noGrp="1"/>
          </p:cNvSpPr>
          <p:nvPr>
            <p:ph type="sldNum" idx="12"/>
          </p:nvPr>
        </p:nvSpPr>
        <p:spPr>
          <a:xfrm>
            <a:off x="8361860" y="4843130"/>
            <a:ext cx="365700" cy="274200"/>
          </a:xfrm>
          <a:prstGeom prst="ellipse">
            <a:avLst/>
          </a:prstGeom>
        </p:spPr>
        <p:txBody>
          <a:bodyPr spcFirstLastPara="1" wrap="square" lIns="18275" tIns="45700" rIns="18275" bIns="45700" anchor="ctr" anchorCtr="0">
            <a:noAutofit/>
          </a:bodyPr>
          <a:lstStyle/>
          <a:p>
            <a:pPr marL="0" lvl="0" indent="0" algn="ctr" rtl="0">
              <a:spcBef>
                <a:spcPts val="0"/>
              </a:spcBef>
              <a:spcAft>
                <a:spcPts val="0"/>
              </a:spcAft>
              <a:buClr>
                <a:srgbClr val="000000"/>
              </a:buClr>
              <a:buSzPts val="750"/>
              <a:buFont typeface="Arial"/>
              <a:buNone/>
            </a:pPr>
            <a:fld id="{00000000-1234-1234-1234-123412341234}" type="slidenum">
              <a:rPr lang="en-US"/>
              <a:t>94</a:t>
            </a:fld>
            <a:endParaRPr/>
          </a:p>
        </p:txBody>
      </p:sp>
    </p:spTree>
    <p:extLst>
      <p:ext uri="{BB962C8B-B14F-4D97-AF65-F5344CB8AC3E}">
        <p14:creationId xmlns:p14="http://schemas.microsoft.com/office/powerpoint/2010/main" val="271928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25522-CF14-D5AB-DBCD-22BE44A86A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94FA4-ED34-174E-4E8A-A9A00C743529}"/>
              </a:ext>
            </a:extLst>
          </p:cNvPr>
          <p:cNvSpPr>
            <a:spLocks noGrp="1"/>
          </p:cNvSpPr>
          <p:nvPr>
            <p:ph type="title"/>
          </p:nvPr>
        </p:nvSpPr>
        <p:spPr>
          <a:xfrm>
            <a:off x="311700" y="2230133"/>
            <a:ext cx="8520600" cy="683234"/>
          </a:xfrm>
        </p:spPr>
        <p:txBody>
          <a:bodyPr/>
          <a:lstStyle/>
          <a:p>
            <a:r>
              <a:rPr lang="en-US"/>
              <a:t>Bonus Slides - Topic 2</a:t>
            </a:r>
          </a:p>
        </p:txBody>
      </p:sp>
      <p:sp>
        <p:nvSpPr>
          <p:cNvPr id="3" name="Slide Number Placeholder 2">
            <a:extLst>
              <a:ext uri="{FF2B5EF4-FFF2-40B4-BE49-F238E27FC236}">
                <a16:creationId xmlns:a16="http://schemas.microsoft.com/office/drawing/2014/main" id="{E7AED247-E417-D8E7-2298-4B25586516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95</a:t>
            </a:fld>
            <a:endParaRPr lang="en"/>
          </a:p>
        </p:txBody>
      </p:sp>
    </p:spTree>
    <p:extLst>
      <p:ext uri="{BB962C8B-B14F-4D97-AF65-F5344CB8AC3E}">
        <p14:creationId xmlns:p14="http://schemas.microsoft.com/office/powerpoint/2010/main" val="21862860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37"/>
          <p:cNvSpPr txBox="1"/>
          <p:nvPr/>
        </p:nvSpPr>
        <p:spPr>
          <a:xfrm>
            <a:off x="1322375" y="34585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p>
        </p:txBody>
      </p:sp>
      <p:sp>
        <p:nvSpPr>
          <p:cNvPr id="388" name="Google Shape;388;p37"/>
          <p:cNvSpPr txBox="1"/>
          <p:nvPr/>
        </p:nvSpPr>
        <p:spPr>
          <a:xfrm>
            <a:off x="1720000" y="33013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Identify candidates​</a:t>
            </a:r>
            <a:endParaRPr sz="2400"/>
          </a:p>
        </p:txBody>
      </p:sp>
      <p:sp>
        <p:nvSpPr>
          <p:cNvPr id="389" name="Google Shape;389;p37"/>
          <p:cNvSpPr txBox="1"/>
          <p:nvPr/>
        </p:nvSpPr>
        <p:spPr>
          <a:xfrm>
            <a:off x="3828450" y="23497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Evaluate candidates​</a:t>
            </a:r>
            <a:endParaRPr sz="2400"/>
          </a:p>
        </p:txBody>
      </p:sp>
      <p:sp>
        <p:nvSpPr>
          <p:cNvPr id="390" name="Google Shape;390;p37"/>
          <p:cNvSpPr txBox="1"/>
          <p:nvPr/>
        </p:nvSpPr>
        <p:spPr>
          <a:xfrm>
            <a:off x="0" y="0"/>
            <a:ext cx="9144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solidFill>
                  <a:schemeClr val="dk1"/>
                </a:solidFill>
              </a:rPr>
              <a:t>Engineering reuse process</a:t>
            </a:r>
            <a:endParaRPr sz="1300"/>
          </a:p>
        </p:txBody>
      </p:sp>
      <p:sp>
        <p:nvSpPr>
          <p:cNvPr id="391" name="Google Shape;391;p37"/>
          <p:cNvSpPr txBox="1"/>
          <p:nvPr/>
        </p:nvSpPr>
        <p:spPr>
          <a:xfrm>
            <a:off x="1720000" y="1478200"/>
            <a:ext cx="1923600" cy="677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Any risks?</a:t>
            </a:r>
            <a:endParaRPr sz="1600"/>
          </a:p>
        </p:txBody>
      </p:sp>
      <p:sp>
        <p:nvSpPr>
          <p:cNvPr id="392" name="Google Shape;392;p37"/>
          <p:cNvSpPr txBox="1"/>
          <p:nvPr/>
        </p:nvSpPr>
        <p:spPr>
          <a:xfrm>
            <a:off x="0" y="2512775"/>
            <a:ext cx="1923600" cy="4311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available?​ </a:t>
            </a:r>
            <a:endParaRPr sz="1600"/>
          </a:p>
        </p:txBody>
      </p:sp>
      <p:cxnSp>
        <p:nvCxnSpPr>
          <p:cNvPr id="393" name="Google Shape;393;p37"/>
          <p:cNvCxnSpPr/>
          <p:nvPr/>
        </p:nvCxnSpPr>
        <p:spPr>
          <a:xfrm>
            <a:off x="1266925" y="3033200"/>
            <a:ext cx="786000" cy="374100"/>
          </a:xfrm>
          <a:prstGeom prst="straightConnector1">
            <a:avLst/>
          </a:prstGeom>
          <a:noFill/>
          <a:ln w="76200" cap="flat" cmpd="sng">
            <a:solidFill>
              <a:srgbClr val="1155CC"/>
            </a:solidFill>
            <a:prstDash val="solid"/>
            <a:round/>
            <a:headEnd type="none" w="med" len="med"/>
            <a:tailEnd type="stealth" w="med" len="med"/>
          </a:ln>
        </p:spPr>
      </p:cxnSp>
      <p:cxnSp>
        <p:nvCxnSpPr>
          <p:cNvPr id="394" name="Google Shape;394;p37"/>
          <p:cNvCxnSpPr/>
          <p:nvPr/>
        </p:nvCxnSpPr>
        <p:spPr>
          <a:xfrm>
            <a:off x="3484300" y="2128100"/>
            <a:ext cx="735000" cy="351300"/>
          </a:xfrm>
          <a:prstGeom prst="straightConnector1">
            <a:avLst/>
          </a:prstGeom>
          <a:noFill/>
          <a:ln w="76200" cap="flat" cmpd="sng">
            <a:solidFill>
              <a:srgbClr val="1155CC"/>
            </a:solidFill>
            <a:prstDash val="solid"/>
            <a:round/>
            <a:headEnd type="none" w="med" len="med"/>
            <a:tailEnd type="stealth" w="med" len="med"/>
          </a:ln>
        </p:spPr>
      </p:cxnSp>
      <p:cxnSp>
        <p:nvCxnSpPr>
          <p:cNvPr id="395" name="Google Shape;395;p37"/>
          <p:cNvCxnSpPr/>
          <p:nvPr/>
        </p:nvCxnSpPr>
        <p:spPr>
          <a:xfrm rot="10800000" flipH="1">
            <a:off x="1567275" y="3856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96" name="Google Shape;396;p37"/>
          <p:cNvCxnSpPr/>
          <p:nvPr/>
        </p:nvCxnSpPr>
        <p:spPr>
          <a:xfrm rot="10800000" flipH="1">
            <a:off x="3513700" y="2885150"/>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97" name="Google Shape;397;p37"/>
          <p:cNvCxnSpPr/>
          <p:nvPr/>
        </p:nvCxnSpPr>
        <p:spPr>
          <a:xfrm rot="10800000" flipH="1">
            <a:off x="5395400" y="2005075"/>
            <a:ext cx="883200" cy="465900"/>
          </a:xfrm>
          <a:prstGeom prst="straightConnector1">
            <a:avLst/>
          </a:prstGeom>
          <a:noFill/>
          <a:ln w="76200" cap="flat" cmpd="sng">
            <a:solidFill>
              <a:schemeClr val="dk1"/>
            </a:solidFill>
            <a:prstDash val="solid"/>
            <a:round/>
            <a:headEnd type="none" w="med" len="med"/>
            <a:tailEnd type="stealth" w="med" len="med"/>
          </a:ln>
        </p:spPr>
      </p:cxnSp>
      <p:cxnSp>
        <p:nvCxnSpPr>
          <p:cNvPr id="398" name="Google Shape;398;p37"/>
          <p:cNvCxnSpPr/>
          <p:nvPr/>
        </p:nvCxnSpPr>
        <p:spPr>
          <a:xfrm rot="10800000" flipH="1">
            <a:off x="7037400" y="1082000"/>
            <a:ext cx="822600" cy="471600"/>
          </a:xfrm>
          <a:prstGeom prst="straightConnector1">
            <a:avLst/>
          </a:prstGeom>
          <a:noFill/>
          <a:ln w="76200" cap="flat" cmpd="sng">
            <a:solidFill>
              <a:schemeClr val="dk1"/>
            </a:solidFill>
            <a:prstDash val="solid"/>
            <a:round/>
            <a:headEnd type="none" w="med" len="med"/>
            <a:tailEnd type="stealth" w="med" len="med"/>
          </a:ln>
        </p:spPr>
      </p:cxnSp>
      <p:cxnSp>
        <p:nvCxnSpPr>
          <p:cNvPr id="399" name="Google Shape;399;p37"/>
          <p:cNvCxnSpPr>
            <a:endCxn id="388" idx="3"/>
          </p:cNvCxnSpPr>
          <p:nvPr/>
        </p:nvCxnSpPr>
        <p:spPr>
          <a:xfrm flipH="1">
            <a:off x="4720000" y="1082100"/>
            <a:ext cx="3750900" cy="2496300"/>
          </a:xfrm>
          <a:prstGeom prst="curvedConnector3">
            <a:avLst>
              <a:gd name="adj1" fmla="val -2462"/>
            </a:avLst>
          </a:prstGeom>
          <a:noFill/>
          <a:ln w="38100" cap="flat" cmpd="sng">
            <a:solidFill>
              <a:srgbClr val="595959"/>
            </a:solidFill>
            <a:prstDash val="dash"/>
            <a:round/>
            <a:headEnd type="none" w="med" len="med"/>
            <a:tailEnd type="stealth" w="med" len="med"/>
          </a:ln>
        </p:spPr>
      </p:cxnSp>
      <p:sp>
        <p:nvSpPr>
          <p:cNvPr id="400" name="Google Shape;400;p37"/>
          <p:cNvSpPr txBox="1"/>
          <p:nvPr/>
        </p:nvSpPr>
        <p:spPr>
          <a:xfrm>
            <a:off x="5281650" y="1450550"/>
            <a:ext cx="4038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t>Reengineer candidate(s)​</a:t>
            </a:r>
            <a:endParaRPr sz="2400"/>
          </a:p>
        </p:txBody>
      </p:sp>
      <p:sp>
        <p:nvSpPr>
          <p:cNvPr id="401" name="Google Shape;401;p37"/>
          <p:cNvSpPr txBox="1"/>
          <p:nvPr/>
        </p:nvSpPr>
        <p:spPr>
          <a:xfrm>
            <a:off x="2712288" y="665988"/>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t>What is prioritized?​ </a:t>
            </a:r>
            <a:endParaRPr sz="1600"/>
          </a:p>
          <a:p>
            <a:pPr marL="0" lvl="0" indent="0" algn="l" rtl="0">
              <a:spcBef>
                <a:spcPts val="0"/>
              </a:spcBef>
              <a:spcAft>
                <a:spcPts val="0"/>
              </a:spcAft>
              <a:buNone/>
            </a:pPr>
            <a:r>
              <a:rPr lang="en" sz="1600"/>
              <a:t>What is challenging?​</a:t>
            </a:r>
            <a:endParaRPr sz="1600"/>
          </a:p>
        </p:txBody>
      </p:sp>
      <p:cxnSp>
        <p:nvCxnSpPr>
          <p:cNvPr id="402" name="Google Shape;402;p37"/>
          <p:cNvCxnSpPr>
            <a:endCxn id="400" idx="1"/>
          </p:cNvCxnSpPr>
          <p:nvPr/>
        </p:nvCxnSpPr>
        <p:spPr>
          <a:xfrm>
            <a:off x="4387350" y="1326800"/>
            <a:ext cx="894300" cy="400800"/>
          </a:xfrm>
          <a:prstGeom prst="straightConnector1">
            <a:avLst/>
          </a:prstGeom>
          <a:noFill/>
          <a:ln w="76200" cap="flat" cmpd="sng">
            <a:solidFill>
              <a:srgbClr val="1155CC"/>
            </a:solidFill>
            <a:prstDash val="solid"/>
            <a:round/>
            <a:headEnd type="none" w="med" len="med"/>
            <a:tailEnd type="stealth" w="med" len="med"/>
          </a:ln>
        </p:spPr>
      </p:cxnSp>
      <p:sp>
        <p:nvSpPr>
          <p:cNvPr id="403" name="Google Shape;403;p37"/>
          <p:cNvSpPr txBox="1"/>
          <p:nvPr/>
        </p:nvSpPr>
        <p:spPr>
          <a:xfrm>
            <a:off x="6741875" y="542850"/>
            <a:ext cx="300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Integrate/Deploy</a:t>
            </a:r>
            <a:endParaRPr sz="2400">
              <a:solidFill>
                <a:schemeClr val="dk1"/>
              </a:solidFill>
            </a:endParaRPr>
          </a:p>
          <a:p>
            <a:pPr marL="0" lvl="0" indent="0" algn="l" rtl="0">
              <a:spcBef>
                <a:spcPts val="0"/>
              </a:spcBef>
              <a:spcAft>
                <a:spcPts val="0"/>
              </a:spcAft>
              <a:buNone/>
            </a:pPr>
            <a:endParaRPr sz="2400"/>
          </a:p>
        </p:txBody>
      </p:sp>
      <p:sp>
        <p:nvSpPr>
          <p:cNvPr id="404" name="Google Shape;404;p37"/>
          <p:cNvSpPr txBox="1"/>
          <p:nvPr/>
        </p:nvSpPr>
        <p:spPr>
          <a:xfrm>
            <a:off x="0" y="4175050"/>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rPr>
              <a:t>Specify requirement</a:t>
            </a:r>
            <a:endParaRPr sz="2400"/>
          </a:p>
        </p:txBody>
      </p:sp>
      <p:sp>
        <p:nvSpPr>
          <p:cNvPr id="405" name="Google Shape;405;p37"/>
          <p:cNvSpPr/>
          <p:nvPr/>
        </p:nvSpPr>
        <p:spPr>
          <a:xfrm rot="4125791">
            <a:off x="5924360" y="607449"/>
            <a:ext cx="130030" cy="6418453"/>
          </a:xfrm>
          <a:prstGeom prst="rightBrace">
            <a:avLst>
              <a:gd name="adj1" fmla="val 50000"/>
              <a:gd name="adj2" fmla="val 50000"/>
            </a:avLst>
          </a:prstGeom>
          <a:no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6" name="Google Shape;406;p37"/>
          <p:cNvSpPr txBox="1"/>
          <p:nvPr/>
        </p:nvSpPr>
        <p:spPr>
          <a:xfrm rot="-1290718">
            <a:off x="5278249" y="3861966"/>
            <a:ext cx="1885760" cy="430855"/>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t>PTM Supply Chain</a:t>
            </a:r>
            <a:endParaRPr sz="1600"/>
          </a:p>
        </p:txBody>
      </p:sp>
      <p:sp>
        <p:nvSpPr>
          <p:cNvPr id="2" name="Slide Number Placeholder 1">
            <a:extLst>
              <a:ext uri="{FF2B5EF4-FFF2-40B4-BE49-F238E27FC236}">
                <a16:creationId xmlns:a16="http://schemas.microsoft.com/office/drawing/2014/main" id="{82CC5C24-2506-DE31-9C76-9B6F360C88EF}"/>
              </a:ext>
            </a:extLst>
          </p:cNvPr>
          <p:cNvSpPr>
            <a:spLocks noGrp="1"/>
          </p:cNvSpPr>
          <p:nvPr>
            <p:ph type="sldNum" sz="quarter" idx="12"/>
          </p:nvPr>
        </p:nvSpPr>
        <p:spPr/>
        <p:txBody>
          <a:bodyPr/>
          <a:lstStyle/>
          <a:p>
            <a:endParaRPr lang="en-US"/>
          </a:p>
        </p:txBody>
      </p:sp>
      <p:cxnSp>
        <p:nvCxnSpPr>
          <p:cNvPr id="3" name="Straight Connector 2">
            <a:extLst>
              <a:ext uri="{FF2B5EF4-FFF2-40B4-BE49-F238E27FC236}">
                <a16:creationId xmlns:a16="http://schemas.microsoft.com/office/drawing/2014/main" id="{2C68E49D-A4EB-F9D5-FDA9-015734380F71}"/>
              </a:ext>
            </a:extLst>
          </p:cNvPr>
          <p:cNvCxnSpPr>
            <a:cxnSpLocks/>
          </p:cNvCxnSpPr>
          <p:nvPr/>
        </p:nvCxnSpPr>
        <p:spPr>
          <a:xfrm>
            <a:off x="138479" y="595685"/>
            <a:ext cx="8867042" cy="0"/>
          </a:xfrm>
          <a:prstGeom prst="line">
            <a:avLst/>
          </a:prstGeom>
          <a:ln w="44450">
            <a:solidFill>
              <a:schemeClr val="accent3"/>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160414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3" name="Google Shape;413;p38"/>
          <p:cNvSpPr txBox="1">
            <a:spLocks noGrp="1"/>
          </p:cNvSpPr>
          <p:nvPr>
            <p:ph type="title"/>
          </p:nvPr>
        </p:nvSpPr>
        <p:spPr>
          <a:xfrm>
            <a:off x="311700" y="2150850"/>
            <a:ext cx="8520600" cy="61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t>Topic 2</a:t>
            </a:r>
            <a:endParaRPr sz="4000"/>
          </a:p>
          <a:p>
            <a:pPr marL="0" lvl="0" indent="0" algn="ctr" rtl="0">
              <a:spcBef>
                <a:spcPts val="0"/>
              </a:spcBef>
              <a:spcAft>
                <a:spcPts val="0"/>
              </a:spcAft>
              <a:buNone/>
            </a:pPr>
            <a:endParaRPr sz="4000"/>
          </a:p>
          <a:p>
            <a:pPr marL="0" lvl="0" indent="0" algn="ctr" rtl="0">
              <a:spcBef>
                <a:spcPts val="0"/>
              </a:spcBef>
              <a:spcAft>
                <a:spcPts val="0"/>
              </a:spcAft>
              <a:buNone/>
            </a:pPr>
            <a:r>
              <a:rPr lang="en" sz="4000">
                <a:solidFill>
                  <a:schemeClr val="dk2"/>
                </a:solidFill>
              </a:rPr>
              <a:t>Trustworthy Reuse of PTMs </a:t>
            </a:r>
            <a:endParaRPr sz="4000">
              <a:solidFill>
                <a:schemeClr val="dk2"/>
              </a:solidFill>
            </a:endParaRPr>
          </a:p>
          <a:p>
            <a:pPr marL="0" lvl="0" indent="0" algn="ctr" rtl="0">
              <a:spcBef>
                <a:spcPts val="0"/>
              </a:spcBef>
              <a:spcAft>
                <a:spcPts val="0"/>
              </a:spcAft>
              <a:buNone/>
            </a:pPr>
            <a:endParaRPr sz="4000">
              <a:solidFill>
                <a:schemeClr val="dk2"/>
              </a:solidFill>
            </a:endParaRPr>
          </a:p>
          <a:p>
            <a:pPr marL="0" lvl="0" indent="0" algn="ctr" rtl="0">
              <a:spcBef>
                <a:spcPts val="0"/>
              </a:spcBef>
              <a:spcAft>
                <a:spcPts val="0"/>
              </a:spcAft>
              <a:buNone/>
            </a:pPr>
            <a:r>
              <a:rPr lang="en" sz="4000">
                <a:solidFill>
                  <a:srgbClr val="1155CC"/>
                </a:solidFill>
              </a:rPr>
              <a:t>Selected Results</a:t>
            </a:r>
            <a:endParaRPr sz="4000">
              <a:solidFill>
                <a:srgbClr val="1155CC"/>
              </a:solidFill>
            </a:endParaRPr>
          </a:p>
        </p:txBody>
      </p:sp>
      <p:sp>
        <p:nvSpPr>
          <p:cNvPr id="412" name="Google Shape;412;p38"/>
          <p:cNvSpPr txBox="1"/>
          <p:nvPr/>
        </p:nvSpPr>
        <p:spPr>
          <a:xfrm>
            <a:off x="0" y="2263950"/>
            <a:ext cx="914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414" name="Google Shape;414;p38"/>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[SCORED’22, ICSE’23, ESEM’24]</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FA0E6534-F84F-7BD0-152E-ED1D8818E7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97</a:t>
            </a:fld>
            <a:endParaRPr lang="en"/>
          </a:p>
        </p:txBody>
      </p:sp>
    </p:spTree>
    <p:extLst>
      <p:ext uri="{BB962C8B-B14F-4D97-AF65-F5344CB8AC3E}">
        <p14:creationId xmlns:p14="http://schemas.microsoft.com/office/powerpoint/2010/main" val="22486069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9"/>
          <p:cNvSpPr txBox="1">
            <a:spLocks noGrp="1"/>
          </p:cNvSpPr>
          <p:nvPr>
            <p:ph type="title"/>
          </p:nvPr>
        </p:nvSpPr>
        <p:spPr>
          <a:xfrm>
            <a:off x="311700" y="957925"/>
            <a:ext cx="8520600" cy="738900"/>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solidFill>
                  <a:srgbClr val="FF0000"/>
                </a:solidFill>
              </a:rPr>
              <a:t>What is available?</a:t>
            </a:r>
            <a:endParaRPr>
              <a:solidFill>
                <a:srgbClr val="FF0000"/>
              </a:solidFill>
            </a:endParaRPr>
          </a:p>
        </p:txBody>
      </p:sp>
      <p:sp>
        <p:nvSpPr>
          <p:cNvPr id="421" name="Google Shape;421;p39"/>
          <p:cNvSpPr txBox="1">
            <a:spLocks noGrp="1"/>
          </p:cNvSpPr>
          <p:nvPr>
            <p:ph type="title" idx="4294967295"/>
          </p:nvPr>
        </p:nvSpPr>
        <p:spPr>
          <a:xfrm>
            <a:off x="0" y="3481388"/>
            <a:ext cx="8521700" cy="739775"/>
          </a:xfrm>
          <a:prstGeom prst="rect">
            <a:avLst/>
          </a:prstGeom>
        </p:spPr>
        <p:txBody>
          <a:bodyPr spcFirstLastPara="1" wrap="square" lIns="91425" tIns="91425" rIns="91425" bIns="91425" anchor="ctr" anchorCtr="0">
            <a:spAutoFit/>
          </a:bodyPr>
          <a:lstStyle/>
          <a:p>
            <a:pPr marL="0" lvl="0" indent="0" algn="ctr" rtl="0">
              <a:spcBef>
                <a:spcPts val="0"/>
              </a:spcBef>
              <a:spcAft>
                <a:spcPts val="0"/>
              </a:spcAft>
              <a:buNone/>
            </a:pPr>
            <a:r>
              <a:rPr lang="en"/>
              <a:t>Three types of model hubs</a:t>
            </a:r>
            <a:endParaRPr/>
          </a:p>
        </p:txBody>
      </p:sp>
      <p:cxnSp>
        <p:nvCxnSpPr>
          <p:cNvPr id="422" name="Google Shape;422;p39"/>
          <p:cNvCxnSpPr/>
          <p:nvPr/>
        </p:nvCxnSpPr>
        <p:spPr>
          <a:xfrm>
            <a:off x="4572000" y="2048225"/>
            <a:ext cx="0" cy="1192800"/>
          </a:xfrm>
          <a:prstGeom prst="straightConnector1">
            <a:avLst/>
          </a:prstGeom>
          <a:noFill/>
          <a:ln w="76200" cap="flat" cmpd="sng">
            <a:solidFill>
              <a:srgbClr val="1155CC"/>
            </a:solidFill>
            <a:prstDash val="solid"/>
            <a:round/>
            <a:headEnd type="none" w="med" len="med"/>
            <a:tailEnd type="stealth" w="med" len="med"/>
          </a:ln>
        </p:spPr>
      </p:cxnSp>
      <p:sp>
        <p:nvSpPr>
          <p:cNvPr id="423" name="Google Shape;423;p39"/>
          <p:cNvSpPr txBox="1"/>
          <p:nvPr/>
        </p:nvSpPr>
        <p:spPr>
          <a:xfrm>
            <a:off x="0" y="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[SCORED’22]</a:t>
            </a:r>
            <a:endParaRPr sz="1200">
              <a:solidFill>
                <a:schemeClr val="dk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C7725976-515C-22CE-A5DB-2D27174FF8B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98</a:t>
            </a:fld>
            <a:endParaRPr lang="en"/>
          </a:p>
        </p:txBody>
      </p:sp>
    </p:spTree>
    <p:extLst>
      <p:ext uri="{BB962C8B-B14F-4D97-AF65-F5344CB8AC3E}">
        <p14:creationId xmlns:p14="http://schemas.microsoft.com/office/powerpoint/2010/main" val="92605289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40"/>
          <p:cNvSpPr txBox="1">
            <a:spLocks noGrp="1"/>
          </p:cNvSpPr>
          <p:nvPr>
            <p:ph type="title"/>
          </p:nvPr>
        </p:nvSpPr>
        <p:spPr>
          <a:xfrm>
            <a:off x="0" y="0"/>
            <a:ext cx="8520600" cy="6156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t>Model Hub Identification </a:t>
            </a:r>
            <a:r>
              <a:rPr lang="en" sz="2000"/>
              <a:t>(as of 2022)</a:t>
            </a:r>
            <a:endParaRPr sz="2000"/>
          </a:p>
        </p:txBody>
      </p:sp>
      <p:sp>
        <p:nvSpPr>
          <p:cNvPr id="430" name="Google Shape;430;p40"/>
          <p:cNvSpPr txBox="1"/>
          <p:nvPr/>
        </p:nvSpPr>
        <p:spPr>
          <a:xfrm>
            <a:off x="151150" y="439000"/>
            <a:ext cx="8710200" cy="997500"/>
          </a:xfrm>
          <a:prstGeom prst="rect">
            <a:avLst/>
          </a:prstGeom>
          <a:noFill/>
          <a:ln>
            <a:noFill/>
          </a:ln>
        </p:spPr>
        <p:txBody>
          <a:bodyPr spcFirstLastPara="1" wrap="square" lIns="91425" tIns="91425" rIns="91425" bIns="91425" anchor="t" anchorCtr="0">
            <a:spAutoFit/>
          </a:bodyPr>
          <a:lstStyle/>
          <a:p>
            <a:pPr marL="457200" lvl="0" indent="-330200" algn="l" rtl="0">
              <a:lnSpc>
                <a:spcPct val="115000"/>
              </a:lnSpc>
              <a:spcBef>
                <a:spcPts val="0"/>
              </a:spcBef>
              <a:spcAft>
                <a:spcPts val="0"/>
              </a:spcAft>
              <a:buClr>
                <a:schemeClr val="dk1"/>
              </a:buClr>
              <a:buSzPts val="1600"/>
              <a:buChar char="-"/>
            </a:pPr>
            <a:r>
              <a:rPr lang="en" sz="1600">
                <a:solidFill>
                  <a:schemeClr val="dk1"/>
                </a:solidFill>
              </a:rPr>
              <a:t>Keywords in major search engine</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b="1">
                <a:solidFill>
                  <a:schemeClr val="dk1"/>
                </a:solidFill>
              </a:rPr>
              <a:t>Selection criteria</a:t>
            </a:r>
            <a:r>
              <a:rPr lang="en" sz="1600">
                <a:solidFill>
                  <a:schemeClr val="dk1"/>
                </a:solidFill>
              </a:rPr>
              <a:t>: definition, website, documentation</a:t>
            </a:r>
            <a:endParaRPr sz="1600">
              <a:solidFill>
                <a:schemeClr val="dk1"/>
              </a:solidFill>
            </a:endParaRPr>
          </a:p>
          <a:p>
            <a:pPr marL="457200" lvl="0" indent="-330200" algn="l" rtl="0">
              <a:lnSpc>
                <a:spcPct val="115000"/>
              </a:lnSpc>
              <a:spcBef>
                <a:spcPts val="0"/>
              </a:spcBef>
              <a:spcAft>
                <a:spcPts val="0"/>
              </a:spcAft>
              <a:buClr>
                <a:schemeClr val="dk1"/>
              </a:buClr>
              <a:buSzPts val="1600"/>
              <a:buChar char="-"/>
            </a:pPr>
            <a:r>
              <a:rPr lang="en" sz="1600">
                <a:solidFill>
                  <a:schemeClr val="dk1"/>
                </a:solidFill>
              </a:rPr>
              <a:t>Result: 8 model hubs</a:t>
            </a:r>
            <a:endParaRPr sz="1600">
              <a:solidFill>
                <a:schemeClr val="dk1"/>
              </a:solidFill>
            </a:endParaRPr>
          </a:p>
        </p:txBody>
      </p:sp>
      <p:sp>
        <p:nvSpPr>
          <p:cNvPr id="431" name="Google Shape;431;p40"/>
          <p:cNvSpPr/>
          <p:nvPr/>
        </p:nvSpPr>
        <p:spPr>
          <a:xfrm rot="10800000">
            <a:off x="2152024" y="1558090"/>
            <a:ext cx="112200" cy="6093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32" name="Google Shape;432;p40"/>
          <p:cNvPicPr preferRelativeResize="0"/>
          <p:nvPr/>
        </p:nvPicPr>
        <p:blipFill>
          <a:blip r:embed="rId3">
            <a:alphaModFix/>
          </a:blip>
          <a:stretch>
            <a:fillRect/>
          </a:stretch>
        </p:blipFill>
        <p:spPr>
          <a:xfrm>
            <a:off x="448749" y="1340225"/>
            <a:ext cx="1661696" cy="3803276"/>
          </a:xfrm>
          <a:prstGeom prst="rect">
            <a:avLst/>
          </a:prstGeom>
          <a:noFill/>
          <a:ln>
            <a:noFill/>
          </a:ln>
        </p:spPr>
      </p:pic>
      <p:sp>
        <p:nvSpPr>
          <p:cNvPr id="433" name="Google Shape;433;p40"/>
          <p:cNvSpPr/>
          <p:nvPr/>
        </p:nvSpPr>
        <p:spPr>
          <a:xfrm rot="10800000">
            <a:off x="2152024" y="2167530"/>
            <a:ext cx="112200" cy="21390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4" name="Google Shape;434;p40"/>
          <p:cNvSpPr/>
          <p:nvPr/>
        </p:nvSpPr>
        <p:spPr>
          <a:xfrm rot="10800000">
            <a:off x="2152024" y="4339899"/>
            <a:ext cx="112200" cy="779100"/>
          </a:xfrm>
          <a:prstGeom prst="leftBrace">
            <a:avLst>
              <a:gd name="adj1" fmla="val 50000"/>
              <a:gd name="adj2"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5" name="Google Shape;435;p40"/>
          <p:cNvSpPr txBox="1"/>
          <p:nvPr/>
        </p:nvSpPr>
        <p:spPr>
          <a:xfrm>
            <a:off x="2349063" y="1704213"/>
            <a:ext cx="9618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Open</a:t>
            </a:r>
            <a:endParaRPr sz="2000"/>
          </a:p>
        </p:txBody>
      </p:sp>
      <p:sp>
        <p:nvSpPr>
          <p:cNvPr id="436" name="Google Shape;436;p40"/>
          <p:cNvSpPr txBox="1"/>
          <p:nvPr/>
        </p:nvSpPr>
        <p:spPr>
          <a:xfrm>
            <a:off x="2305788" y="3029263"/>
            <a:ext cx="10938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Gated</a:t>
            </a:r>
            <a:endParaRPr sz="2000"/>
          </a:p>
        </p:txBody>
      </p:sp>
      <p:sp>
        <p:nvSpPr>
          <p:cNvPr id="437" name="Google Shape;437;p40"/>
          <p:cNvSpPr txBox="1"/>
          <p:nvPr/>
        </p:nvSpPr>
        <p:spPr>
          <a:xfrm>
            <a:off x="2305788" y="4529350"/>
            <a:ext cx="15999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Commercial</a:t>
            </a:r>
            <a:endParaRPr sz="2000"/>
          </a:p>
        </p:txBody>
      </p:sp>
      <p:sp>
        <p:nvSpPr>
          <p:cNvPr id="438" name="Google Shape;438;p40"/>
          <p:cNvSpPr txBox="1"/>
          <p:nvPr/>
        </p:nvSpPr>
        <p:spPr>
          <a:xfrm>
            <a:off x="3963263" y="1704213"/>
            <a:ext cx="13557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FF"/>
                </a:solidFill>
              </a:rPr>
              <a:t>Anyone</a:t>
            </a:r>
            <a:endParaRPr sz="2000">
              <a:solidFill>
                <a:srgbClr val="0000FF"/>
              </a:solidFill>
            </a:endParaRPr>
          </a:p>
        </p:txBody>
      </p:sp>
      <p:cxnSp>
        <p:nvCxnSpPr>
          <p:cNvPr id="439" name="Google Shape;439;p40"/>
          <p:cNvCxnSpPr/>
          <p:nvPr/>
        </p:nvCxnSpPr>
        <p:spPr>
          <a:xfrm rot="10800000">
            <a:off x="3310863" y="1951438"/>
            <a:ext cx="564000" cy="0"/>
          </a:xfrm>
          <a:prstGeom prst="straightConnector1">
            <a:avLst/>
          </a:prstGeom>
          <a:noFill/>
          <a:ln w="28575" cap="flat" cmpd="sng">
            <a:solidFill>
              <a:srgbClr val="0000FF"/>
            </a:solidFill>
            <a:prstDash val="solid"/>
            <a:round/>
            <a:headEnd type="none" w="med" len="med"/>
            <a:tailEnd type="triangle" w="med" len="med"/>
          </a:ln>
        </p:spPr>
      </p:cxnSp>
      <p:sp>
        <p:nvSpPr>
          <p:cNvPr id="440" name="Google Shape;440;p40"/>
          <p:cNvSpPr txBox="1"/>
          <p:nvPr/>
        </p:nvSpPr>
        <p:spPr>
          <a:xfrm>
            <a:off x="3985988" y="3075013"/>
            <a:ext cx="34179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FF"/>
                </a:solidFill>
              </a:rPr>
              <a:t>Approved contributors</a:t>
            </a:r>
            <a:endParaRPr sz="2000">
              <a:solidFill>
                <a:srgbClr val="0000FF"/>
              </a:solidFill>
            </a:endParaRPr>
          </a:p>
        </p:txBody>
      </p:sp>
      <p:cxnSp>
        <p:nvCxnSpPr>
          <p:cNvPr id="441" name="Google Shape;441;p40"/>
          <p:cNvCxnSpPr/>
          <p:nvPr/>
        </p:nvCxnSpPr>
        <p:spPr>
          <a:xfrm rot="10800000">
            <a:off x="3333588" y="3322225"/>
            <a:ext cx="564000" cy="0"/>
          </a:xfrm>
          <a:prstGeom prst="straightConnector1">
            <a:avLst/>
          </a:prstGeom>
          <a:noFill/>
          <a:ln w="28575" cap="flat" cmpd="sng">
            <a:solidFill>
              <a:srgbClr val="0000FF"/>
            </a:solidFill>
            <a:prstDash val="solid"/>
            <a:round/>
            <a:headEnd type="none" w="med" len="med"/>
            <a:tailEnd type="triangle" w="med" len="med"/>
          </a:ln>
        </p:spPr>
      </p:cxnSp>
      <p:sp>
        <p:nvSpPr>
          <p:cNvPr id="442" name="Google Shape;442;p40"/>
          <p:cNvSpPr txBox="1"/>
          <p:nvPr/>
        </p:nvSpPr>
        <p:spPr>
          <a:xfrm>
            <a:off x="4512738" y="4560100"/>
            <a:ext cx="25674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FF"/>
                </a:solidFill>
              </a:rPr>
              <a:t>Internal engineers</a:t>
            </a:r>
            <a:endParaRPr sz="2000">
              <a:solidFill>
                <a:srgbClr val="0000FF"/>
              </a:solidFill>
            </a:endParaRPr>
          </a:p>
        </p:txBody>
      </p:sp>
      <p:cxnSp>
        <p:nvCxnSpPr>
          <p:cNvPr id="443" name="Google Shape;443;p40"/>
          <p:cNvCxnSpPr/>
          <p:nvPr/>
        </p:nvCxnSpPr>
        <p:spPr>
          <a:xfrm rot="10800000">
            <a:off x="3860338" y="4807325"/>
            <a:ext cx="564000" cy="0"/>
          </a:xfrm>
          <a:prstGeom prst="straightConnector1">
            <a:avLst/>
          </a:prstGeom>
          <a:noFill/>
          <a:ln w="28575" cap="flat" cmpd="sng">
            <a:solidFill>
              <a:srgbClr val="0000FF"/>
            </a:solidFill>
            <a:prstDash val="solid"/>
            <a:round/>
            <a:headEnd type="none" w="med" len="med"/>
            <a:tailEnd type="triangle" w="med" len="med"/>
          </a:ln>
        </p:spPr>
      </p:cxnSp>
      <p:sp>
        <p:nvSpPr>
          <p:cNvPr id="2" name="Slide Number Placeholder 1">
            <a:extLst>
              <a:ext uri="{FF2B5EF4-FFF2-40B4-BE49-F238E27FC236}">
                <a16:creationId xmlns:a16="http://schemas.microsoft.com/office/drawing/2014/main" id="{36E0AD21-B0F4-7AE2-3186-09AF3597F3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99</a:t>
            </a:fld>
            <a:endParaRPr lang="en"/>
          </a:p>
        </p:txBody>
      </p:sp>
    </p:spTree>
    <p:extLst>
      <p:ext uri="{BB962C8B-B14F-4D97-AF65-F5344CB8AC3E}">
        <p14:creationId xmlns:p14="http://schemas.microsoft.com/office/powerpoint/2010/main" val="362653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43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39"/>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33"/>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4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4"/>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43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4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urdueEC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lnDef>
      <a:spPr>
        <a:ln/>
      </a:spPr>
      <a:bodyPr/>
      <a:lstStyle/>
      <a:style>
        <a:lnRef idx="3">
          <a:schemeClr val="dk1"/>
        </a:lnRef>
        <a:fillRef idx="0">
          <a:schemeClr val="dk1"/>
        </a:fillRef>
        <a:effectRef idx="2">
          <a:schemeClr val="dk1"/>
        </a:effectRef>
        <a:fontRef idx="minor">
          <a:schemeClr val="tx1"/>
        </a:fontRef>
      </a:style>
    </a:lnDef>
  </a:objectDefaults>
  <a:extraClrSchemeLst/>
  <a:extLst>
    <a:ext uri="{05A4C25C-085E-4340-85A3-A5531E510DB2}">
      <thm15:themeFamily xmlns:thm15="http://schemas.microsoft.com/office/thememl/2012/main" name="PurdueECE" id="{B2F4317B-32B5-0243-879A-0A2A9579E308}" vid="{0E192DAD-0821-8042-A21A-AF16E3A68D14}"/>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9360</Words>
  <Application>Microsoft Macintosh PowerPoint</Application>
  <PresentationFormat>On-screen Show (16:9)</PresentationFormat>
  <Paragraphs>1238</Paragraphs>
  <Slides>121</Slides>
  <Notes>107</Notes>
  <HiddenSlides>1</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121</vt:i4>
      </vt:variant>
    </vt:vector>
  </HeadingPairs>
  <TitlesOfParts>
    <vt:vector size="139" baseType="lpstr">
      <vt:lpstr>Roboto</vt:lpstr>
      <vt:lpstr>华文楷体</vt:lpstr>
      <vt:lpstr>Helvetica</vt:lpstr>
      <vt:lpstr>Franklin Gothic Book</vt:lpstr>
      <vt:lpstr>Franklin Gothic Medium</vt:lpstr>
      <vt:lpstr>Acumin Pro</vt:lpstr>
      <vt:lpstr>Times New Roman</vt:lpstr>
      <vt:lpstr>Acumin Pro Semibold</vt:lpstr>
      <vt:lpstr>Quattrocento Sans</vt:lpstr>
      <vt:lpstr>Acumin Pro Medium</vt:lpstr>
      <vt:lpstr>Franklin Gothic Medium Cond</vt:lpstr>
      <vt:lpstr>Arial</vt:lpstr>
      <vt:lpstr>Georgia</vt:lpstr>
      <vt:lpstr>Calibri</vt:lpstr>
      <vt:lpstr>-apple-system</vt:lpstr>
      <vt:lpstr>Wingdings</vt:lpstr>
      <vt:lpstr>Acumin Pro Condensed Semibold</vt:lpstr>
      <vt:lpstr>PurdueECE</vt:lpstr>
      <vt:lpstr>Trustworthy Reuse in the Machine Learning Model Supply Chain</vt:lpstr>
      <vt:lpstr>Talk Outline</vt:lpstr>
      <vt:lpstr>Thesis Summary </vt:lpstr>
      <vt:lpstr>Thesis Statement</vt:lpstr>
      <vt:lpstr>Outcomes</vt:lpstr>
      <vt:lpstr>Major Outcomes</vt:lpstr>
      <vt:lpstr>Other Outcomes</vt:lpstr>
      <vt:lpstr>Background</vt:lpstr>
      <vt:lpstr>Background  Pre-Trained Model (PTM)</vt:lpstr>
      <vt:lpstr>PowerPoint Presentation</vt:lpstr>
      <vt:lpstr>Save Costs with Pre-trained Models (PTMs)</vt:lpstr>
      <vt:lpstr>Where are PTMs from…</vt:lpstr>
      <vt:lpstr>Software Packages Exchanging</vt:lpstr>
      <vt:lpstr>Traditional Software Packages</vt:lpstr>
      <vt:lpstr>PTM Packages</vt:lpstr>
      <vt:lpstr>Background  (Software) Engineering Reuse Process</vt:lpstr>
      <vt:lpstr>PowerPoint Presentation</vt:lpstr>
      <vt:lpstr>Background  Trust in (Software) Reuse</vt:lpstr>
      <vt:lpstr>PowerPoint Presentation</vt:lpstr>
      <vt:lpstr>Putting together…</vt:lpstr>
      <vt:lpstr>PowerPoint Presentation</vt:lpstr>
      <vt:lpstr>Part 1: Characterizing Trustworthiness of AI Model Reuse</vt:lpstr>
      <vt:lpstr>What Do We Know So Far?</vt:lpstr>
      <vt:lpstr>Topic 1  Challenges and Practices of Deep Learning Reengineering</vt:lpstr>
      <vt:lpstr>DL Model Engineering Life Cycle</vt:lpstr>
      <vt:lpstr>Results – DL Reengineering Challenges</vt:lpstr>
      <vt:lpstr>DL Reengineering Workflow</vt:lpstr>
      <vt:lpstr>Takeaway Message</vt:lpstr>
      <vt:lpstr>Topic 2  Trustworthy Reuse of PTMs </vt:lpstr>
      <vt:lpstr>Lack of Knowledge</vt:lpstr>
      <vt:lpstr>Why PTM Reuse is hard?</vt:lpstr>
      <vt:lpstr>PTM Package vs. Traditional Package</vt:lpstr>
      <vt:lpstr>Takeaway Message</vt:lpstr>
      <vt:lpstr>Topic 3  Datasets of PTMs in Open-Source Software</vt:lpstr>
      <vt:lpstr>Dataset 1: PTMTorrent - Data Schema</vt:lpstr>
      <vt:lpstr>Dataset 2: PeaTMOSS - Data Schema</vt:lpstr>
      <vt:lpstr>Takeaway Message</vt:lpstr>
      <vt:lpstr>Part 2: Improving Trustworthy Reuse in AI Model Supply Chain</vt:lpstr>
      <vt:lpstr>What Do We Know So Far?</vt:lpstr>
      <vt:lpstr>Topic 4  Enhancing PTM Naming Practices and Consistency</vt:lpstr>
      <vt:lpstr>Hierarchy of PTM Naming Taxonomy</vt:lpstr>
      <vt:lpstr>Inconsistent Naming Hinders Model Reuse</vt:lpstr>
      <vt:lpstr>Importance of Accurate PTM Naming</vt:lpstr>
      <vt:lpstr>Overview of RQs and Methodologies</vt:lpstr>
      <vt:lpstr>Methodology - Survey </vt:lpstr>
      <vt:lpstr>PowerPoint Presentation</vt:lpstr>
      <vt:lpstr>Methodology - Naming Elements </vt:lpstr>
      <vt:lpstr>Methodology - Naming Conventions </vt:lpstr>
      <vt:lpstr>Methodology - Mining of PTM Names </vt:lpstr>
      <vt:lpstr>Results - PTM Name Analysis</vt:lpstr>
      <vt:lpstr>What kind of modifications might necessitate a new model type/architecture? </vt:lpstr>
      <vt:lpstr>DNN ARchitecture Assessment (DARA) - Overview</vt:lpstr>
      <vt:lpstr>Design of DARA – Feature Extraction </vt:lpstr>
      <vt:lpstr>Design of DARA – Anomaly Detection</vt:lpstr>
      <vt:lpstr>DARA Effectiveness: high accuracy for model_type </vt:lpstr>
      <vt:lpstr>DARA Efficiency: Applicable to Practice</vt:lpstr>
      <vt:lpstr>Evaluation of DARA – Comparing DARA Types</vt:lpstr>
      <vt:lpstr>Use Cases of DARA in Practice</vt:lpstr>
      <vt:lpstr>Future Directions</vt:lpstr>
      <vt:lpstr>Takeaway Message</vt:lpstr>
      <vt:lpstr>Topic 5  Adapting Package Confusion Detection System to AI Model Supply Chain</vt:lpstr>
      <vt:lpstr>Background: Threat Model of Package Confusion Attack</vt:lpstr>
      <vt:lpstr>Background: Package Confusion Categories</vt:lpstr>
      <vt:lpstr>Illustration of Package Confusion Attacks</vt:lpstr>
      <vt:lpstr>Organization Confusion</vt:lpstr>
      <vt:lpstr>Model Confusion Attack is Real</vt:lpstr>
      <vt:lpstr>ConfuGuard: Package Confusion Attack Detection</vt:lpstr>
      <vt:lpstr>Results – Disclosure of Real Attacks</vt:lpstr>
      <vt:lpstr>Adapting Confuguard to Hugging Face</vt:lpstr>
      <vt:lpstr>Results</vt:lpstr>
      <vt:lpstr>Takeaway Message</vt:lpstr>
      <vt:lpstr>Recommendations &amp; Future Work</vt:lpstr>
      <vt:lpstr>Discussion and Conclusion</vt:lpstr>
      <vt:lpstr>Thesis Summary</vt:lpstr>
      <vt:lpstr>Acknowledgements</vt:lpstr>
      <vt:lpstr>THANK YOU!</vt:lpstr>
      <vt:lpstr>Bonus Slides</vt:lpstr>
      <vt:lpstr>Summary of Contributions</vt:lpstr>
      <vt:lpstr>Bonus Slides - Topic 1</vt:lpstr>
      <vt:lpstr>Definition of DL Reengineering (4 kinds)</vt:lpstr>
      <vt:lpstr>Why DL Reengineering?</vt:lpstr>
      <vt:lpstr>Research Questions &amp; Methods</vt:lpstr>
      <vt:lpstr>Research questions</vt:lpstr>
      <vt:lpstr>A Case Study on Computer Vision</vt:lpstr>
      <vt:lpstr>Methodology - Overview</vt:lpstr>
      <vt:lpstr>Theme 1 - Quantitative Understanding defect characteristics</vt:lpstr>
      <vt:lpstr>Relationship between Reengineering Repositories</vt:lpstr>
      <vt:lpstr>Methodology - Quantitative Study (RQ1-RQ4)</vt:lpstr>
      <vt:lpstr>Results – Symptoms: most defects in training didn’t result in crashes</vt:lpstr>
      <vt:lpstr>Results – DL-Specific Defects: distinct root causes for the observed symptoms</vt:lpstr>
      <vt:lpstr>Theme 2 - Qualitative Underlying challenges and practices</vt:lpstr>
      <vt:lpstr>Method of Theme 2 - Qualitative Study (RQ5)</vt:lpstr>
      <vt:lpstr>Method of Theme 2 - Qualitative Study (RQ5)</vt:lpstr>
      <vt:lpstr>Future Directions</vt:lpstr>
      <vt:lpstr>Bonus Slides - Topic 2</vt:lpstr>
      <vt:lpstr>PowerPoint Presentation</vt:lpstr>
      <vt:lpstr>Topic 2  Trustworthy Reuse of PTMs   Selected Results</vt:lpstr>
      <vt:lpstr>What is available?</vt:lpstr>
      <vt:lpstr>Model Hub Identification (as of 2022)</vt:lpstr>
      <vt:lpstr>What is in the hub?</vt:lpstr>
      <vt:lpstr>How are Model Hubs Structured for Contributions</vt:lpstr>
      <vt:lpstr>What is prioritized?</vt:lpstr>
      <vt:lpstr>Methodology - Overview</vt:lpstr>
      <vt:lpstr>Methodology - Qualitative Study</vt:lpstr>
      <vt:lpstr>What is challenging of PTM Reuse?</vt:lpstr>
      <vt:lpstr>How do engineers select PTMs?</vt:lpstr>
      <vt:lpstr>Methodology - Quantitative Study</vt:lpstr>
      <vt:lpstr>Risks: low adoption of security features</vt:lpstr>
      <vt:lpstr>Bonus Slides - Topic 3</vt:lpstr>
      <vt:lpstr>Dataset 1: PTMTorrent</vt:lpstr>
      <vt:lpstr>There are still gaps…</vt:lpstr>
      <vt:lpstr>Dataset 2: PeaTMOSS</vt:lpstr>
      <vt:lpstr>Dataset 2: PeaTMOSS (Enhancement)</vt:lpstr>
      <vt:lpstr>Dataset 2: PeaTMOSS (Enhancement)</vt:lpstr>
      <vt:lpstr>Dataset 2: PeaTMOSS - Example Usage</vt:lpstr>
      <vt:lpstr>Bonus Slides - Topic 4</vt:lpstr>
      <vt:lpstr>Bonus Slides - Topic 5</vt:lpstr>
      <vt:lpstr>Design of DARA – Computational Graph Conversion</vt:lpstr>
      <vt:lpstr>Design of DARA – Feature Extraction</vt:lpstr>
      <vt:lpstr>Design of DARA – Anomaly Detection</vt:lpstr>
      <vt:lpstr>Evaluation of DARA – Confusion Matrix of Prediction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Jiang, Wenxin</cp:lastModifiedBy>
  <cp:revision>4</cp:revision>
  <dcterms:modified xsi:type="dcterms:W3CDTF">2025-04-24T16:15:54Z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7606f69-b0ae-4874-be30-7d43a3c7be10_Enabled">
    <vt:lpwstr>true</vt:lpwstr>
  </property>
  <property fmtid="{D5CDD505-2E9C-101B-9397-08002B2CF9AE}" pid="3" name="MSIP_Label_f7606f69-b0ae-4874-be30-7d43a3c7be10_SetDate">
    <vt:lpwstr>2025-04-18T16:43:03Z</vt:lpwstr>
  </property>
  <property fmtid="{D5CDD505-2E9C-101B-9397-08002B2CF9AE}" pid="4" name="MSIP_Label_f7606f69-b0ae-4874-be30-7d43a3c7be10_Method">
    <vt:lpwstr>Standard</vt:lpwstr>
  </property>
  <property fmtid="{D5CDD505-2E9C-101B-9397-08002B2CF9AE}" pid="5" name="MSIP_Label_f7606f69-b0ae-4874-be30-7d43a3c7be10_Name">
    <vt:lpwstr>defa4170-0d19-0005-0001-bc88714345d2</vt:lpwstr>
  </property>
  <property fmtid="{D5CDD505-2E9C-101B-9397-08002B2CF9AE}" pid="6" name="MSIP_Label_f7606f69-b0ae-4874-be30-7d43a3c7be10_SiteId">
    <vt:lpwstr>4130bd39-7c53-419c-b1e5-8758d6d63f21</vt:lpwstr>
  </property>
  <property fmtid="{D5CDD505-2E9C-101B-9397-08002B2CF9AE}" pid="7" name="MSIP_Label_f7606f69-b0ae-4874-be30-7d43a3c7be10_ActionId">
    <vt:lpwstr>79daf8dc-cb49-4a88-8fb9-99a37bec0468</vt:lpwstr>
  </property>
  <property fmtid="{D5CDD505-2E9C-101B-9397-08002B2CF9AE}" pid="8" name="MSIP_Label_f7606f69-b0ae-4874-be30-7d43a3c7be10_ContentBits">
    <vt:lpwstr>0</vt:lpwstr>
  </property>
  <property fmtid="{D5CDD505-2E9C-101B-9397-08002B2CF9AE}" pid="9" name="MSIP_Label_f7606f69-b0ae-4874-be30-7d43a3c7be10_Tag">
    <vt:lpwstr>50, 3, 0, 1</vt:lpwstr>
  </property>
</Properties>
</file>