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 id="214748366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5143500" cx="9144000"/>
  <p:notesSz cx="6858000" cy="9144000"/>
  <p:embeddedFontLst>
    <p:embeddedFont>
      <p:font typeface="Robot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6" roundtripDataSignature="AMtx7mgV9oQTtGkwQdjiN+iUhb/QtbeHj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7E26D15-1FCA-48DF-9C72-6CA0E3E75EC9}">
  <a:tblStyle styleId="{67E26D15-1FCA-48DF-9C72-6CA0E3E75EC9}"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Roboto-bold.fntdata"/><Relationship Id="rId10" Type="http://schemas.openxmlformats.org/officeDocument/2006/relationships/slide" Target="slides/slide4.xml"/><Relationship Id="rId32" Type="http://schemas.openxmlformats.org/officeDocument/2006/relationships/font" Target="fonts/Roboto-regular.fntdata"/><Relationship Id="rId13" Type="http://schemas.openxmlformats.org/officeDocument/2006/relationships/slide" Target="slides/slide7.xml"/><Relationship Id="rId35" Type="http://schemas.openxmlformats.org/officeDocument/2006/relationships/font" Target="fonts/Roboto-boldItalic.fntdata"/><Relationship Id="rId12" Type="http://schemas.openxmlformats.org/officeDocument/2006/relationships/slide" Target="slides/slide6.xml"/><Relationship Id="rId34" Type="http://schemas.openxmlformats.org/officeDocument/2006/relationships/font" Target="fonts/Roboto-italic.fntdata"/><Relationship Id="rId15" Type="http://schemas.openxmlformats.org/officeDocument/2006/relationships/slide" Target="slides/slide9.xml"/><Relationship Id="rId14" Type="http://schemas.openxmlformats.org/officeDocument/2006/relationships/slide" Target="slides/slide8.xml"/><Relationship Id="rId36" Type="http://customschemas.google.com/relationships/presentationmetadata" Target="meta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42aa2d9f2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g242aa2d9f2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Hi, I am Jamie Davis from Purdue </a:t>
            </a:r>
            <a:r>
              <a:rPr lang="en-US"/>
              <a:t>University</a:t>
            </a:r>
            <a:r>
              <a:rPr lang="en-US"/>
              <a:t>.</a:t>
            </a:r>
            <a:endParaRPr/>
          </a:p>
          <a:p>
            <a:pPr indent="0" lvl="0" marL="0" rtl="0" algn="l">
              <a:spcBef>
                <a:spcPts val="0"/>
              </a:spcBef>
              <a:spcAft>
                <a:spcPts val="0"/>
              </a:spcAft>
              <a:buNone/>
            </a:pPr>
            <a:r>
              <a:rPr lang="en-US"/>
              <a:t>I am glad here to present a paper on behalf of my student Wenxin Jiang whose plane was delayed.</a:t>
            </a:r>
            <a:endParaRPr/>
          </a:p>
          <a:p>
            <a:pPr indent="0" lvl="0" marL="0" rtl="0" algn="l">
              <a:spcBef>
                <a:spcPts val="0"/>
              </a:spcBef>
              <a:spcAft>
                <a:spcPts val="0"/>
              </a:spcAft>
              <a:buNone/>
            </a:pPr>
            <a:r>
              <a:rPr lang="en-US"/>
              <a:t>Our work is in collaboration with Loyola University Chicago. We thank Cisco, Google, and the US NSF for their support.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Our work introduces the </a:t>
            </a:r>
            <a:r>
              <a:rPr b="1" lang="en-US"/>
              <a:t>PTMTorrent dataset</a:t>
            </a:r>
            <a:r>
              <a:rPr lang="en-US"/>
              <a:t> which can be used for mining open-source pre-trained model packages.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400"/>
              <a:buFont typeface="Arial"/>
              <a:buNone/>
            </a:pPr>
            <a:r>
              <a:rPr b="1" lang="en-US"/>
              <a:t>(Click)</a:t>
            </a:r>
            <a:endParaRPr b="1"/>
          </a:p>
        </p:txBody>
      </p:sp>
      <p:sp>
        <p:nvSpPr>
          <p:cNvPr id="250" name="Google Shape;250;g242aa2d9f25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42aa2d9f25_0_5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g242aa2d9f25_0_5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Here is our data collection workflow:</a:t>
            </a:r>
            <a:endParaRPr/>
          </a:p>
          <a:p>
            <a:pPr indent="0" lvl="0" marL="0" rtl="0" algn="l">
              <a:lnSpc>
                <a:spcPct val="100000"/>
              </a:lnSpc>
              <a:spcBef>
                <a:spcPts val="0"/>
              </a:spcBef>
              <a:spcAft>
                <a:spcPts val="0"/>
              </a:spcAft>
              <a:buSzPts val="1400"/>
              <a:buNone/>
            </a:pPr>
            <a:r>
              <a:rPr b="1" lang="en-US"/>
              <a:t>(Click)</a:t>
            </a:r>
            <a:endParaRPr b="1"/>
          </a:p>
          <a:p>
            <a:pPr indent="-317500" lvl="0" marL="457200" rtl="0" algn="l">
              <a:lnSpc>
                <a:spcPct val="100000"/>
              </a:lnSpc>
              <a:spcBef>
                <a:spcPts val="0"/>
              </a:spcBef>
              <a:spcAft>
                <a:spcPts val="0"/>
              </a:spcAft>
              <a:buSzPts val="1400"/>
              <a:buChar char="-"/>
            </a:pPr>
            <a:r>
              <a:rPr lang="en-US"/>
              <a:t>We identified several </a:t>
            </a:r>
            <a:r>
              <a:rPr lang="en-US"/>
              <a:t>model registries, some of which have been covered in prior study on PTM supply chain</a:t>
            </a:r>
            <a:endParaRPr/>
          </a:p>
          <a:p>
            <a:pPr indent="0" lvl="0" marL="0" rtl="0" algn="l">
              <a:spcBef>
                <a:spcPts val="0"/>
              </a:spcBef>
              <a:spcAft>
                <a:spcPts val="0"/>
              </a:spcAft>
              <a:buNone/>
            </a:pPr>
            <a:r>
              <a:rPr b="1" lang="en-US"/>
              <a:t>(Click)</a:t>
            </a:r>
            <a:endParaRPr b="1"/>
          </a:p>
          <a:p>
            <a:pPr indent="-317500" lvl="0" marL="457200" rtl="0" algn="l">
              <a:lnSpc>
                <a:spcPct val="100000"/>
              </a:lnSpc>
              <a:spcBef>
                <a:spcPts val="0"/>
              </a:spcBef>
              <a:spcAft>
                <a:spcPts val="0"/>
              </a:spcAft>
              <a:buSzPts val="1400"/>
              <a:buChar char="-"/>
            </a:pPr>
            <a:r>
              <a:rPr lang="en-US"/>
              <a:t>We built tooling to obtain PTM packages from each model </a:t>
            </a:r>
            <a:r>
              <a:rPr lang="en-US"/>
              <a:t>registry and map to the corresponding github repositories.</a:t>
            </a:r>
            <a:endParaRPr/>
          </a:p>
          <a:p>
            <a:pPr indent="0" lvl="0" marL="0" rtl="0" algn="l">
              <a:spcBef>
                <a:spcPts val="0"/>
              </a:spcBef>
              <a:spcAft>
                <a:spcPts val="0"/>
              </a:spcAft>
              <a:buNone/>
            </a:pPr>
            <a:r>
              <a:rPr b="1" lang="en-US"/>
              <a:t>(Click)</a:t>
            </a:r>
            <a:endParaRPr b="1"/>
          </a:p>
          <a:p>
            <a:pPr indent="-317500" lvl="0" marL="457200" rtl="0" algn="l">
              <a:lnSpc>
                <a:spcPct val="100000"/>
              </a:lnSpc>
              <a:spcBef>
                <a:spcPts val="0"/>
              </a:spcBef>
              <a:spcAft>
                <a:spcPts val="0"/>
              </a:spcAft>
              <a:buSzPts val="1400"/>
              <a:buChar char="-"/>
            </a:pPr>
            <a:r>
              <a:rPr lang="en-US"/>
              <a:t>We extracted metadata from each PTM package and induced a unified data scheme</a:t>
            </a:r>
            <a:endParaRPr/>
          </a:p>
          <a:p>
            <a:pPr indent="0" lvl="0" marL="0" rtl="0" algn="l">
              <a:spcBef>
                <a:spcPts val="0"/>
              </a:spcBef>
              <a:spcAft>
                <a:spcPts val="0"/>
              </a:spcAft>
              <a:buNone/>
            </a:pPr>
            <a:r>
              <a:rPr lang="en-US"/>
              <a:t>(</a:t>
            </a:r>
            <a:r>
              <a:rPr b="1" lang="en-US"/>
              <a:t>Click</a:t>
            </a:r>
            <a:r>
              <a:rPr lang="en-US"/>
              <a:t>)</a:t>
            </a:r>
            <a:endParaRPr/>
          </a:p>
          <a:p>
            <a:pPr indent="-317500" lvl="0" marL="457200" rtl="0" algn="l">
              <a:spcBef>
                <a:spcPts val="0"/>
              </a:spcBef>
              <a:spcAft>
                <a:spcPts val="0"/>
              </a:spcAft>
              <a:buSzPts val="1400"/>
              <a:buChar char="-"/>
            </a:pPr>
            <a:r>
              <a:rPr lang="en-US"/>
              <a:t>The result is a dataset of  15,913 PTM packages. HuggingFace is a sample; the rest is “all models at time of study”.</a:t>
            </a:r>
            <a:endParaRPr/>
          </a:p>
          <a:p>
            <a:pPr indent="-317500" lvl="0" marL="457200" rtl="0" algn="l">
              <a:spcBef>
                <a:spcPts val="0"/>
              </a:spcBef>
              <a:spcAft>
                <a:spcPts val="0"/>
              </a:spcAft>
              <a:buSzPts val="1400"/>
              <a:buChar char="-"/>
            </a:pPr>
            <a:r>
              <a:rPr lang="en-US"/>
              <a:t>The dataset is 61TB total. This is because it includes all the available pre-trained weights.</a:t>
            </a:r>
            <a:endParaRPr/>
          </a:p>
        </p:txBody>
      </p:sp>
      <p:sp>
        <p:nvSpPr>
          <p:cNvPr id="357" name="Google Shape;357;g242aa2d9f25_0_50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24440f8b253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g24440f8b253_2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Common attributes in the grey boxes (along the bottom), plus registry-specific data (color coded)</a:t>
            </a:r>
            <a:endParaRPr/>
          </a:p>
        </p:txBody>
      </p:sp>
      <p:sp>
        <p:nvSpPr>
          <p:cNvPr id="369" name="Google Shape;369;g24440f8b253_2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22e1d595c8e_0_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g22e1d595c8e_0_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Then I will show some usage examples for our dataset.</a:t>
            </a:r>
            <a:endParaRPr/>
          </a:p>
          <a:p>
            <a:pPr indent="0" lvl="0" marL="0" rtl="0" algn="l">
              <a:lnSpc>
                <a:spcPct val="100000"/>
              </a:lnSpc>
              <a:spcBef>
                <a:spcPts val="0"/>
              </a:spcBef>
              <a:spcAft>
                <a:spcPts val="0"/>
              </a:spcAft>
              <a:buSzPts val="1400"/>
              <a:buNone/>
            </a:pPr>
            <a:r>
              <a:rPr b="1" lang="en-US"/>
              <a:t>(click)</a:t>
            </a:r>
            <a:endParaRPr b="1"/>
          </a:p>
          <a:p>
            <a:pPr indent="-317500" lvl="0" marL="457200" rtl="0" algn="l">
              <a:lnSpc>
                <a:spcPct val="100000"/>
              </a:lnSpc>
              <a:spcBef>
                <a:spcPts val="0"/>
              </a:spcBef>
              <a:spcAft>
                <a:spcPts val="0"/>
              </a:spcAft>
              <a:buSzPts val="1400"/>
              <a:buChar char="-"/>
            </a:pPr>
            <a:r>
              <a:rPr lang="en-US"/>
              <a:t>We used the dataset to measure the risk mitigation of HF model registry. This </a:t>
            </a:r>
            <a:r>
              <a:rPr lang="en-US"/>
              <a:t>includes</a:t>
            </a:r>
            <a:r>
              <a:rPr lang="en-US"/>
              <a:t> the measurement of dependencies, documentation, and GPG commit signing</a:t>
            </a:r>
            <a:endParaRPr/>
          </a:p>
          <a:p>
            <a:pPr indent="-317500" lvl="0" marL="457200" rtl="0" algn="l">
              <a:lnSpc>
                <a:spcPct val="100000"/>
              </a:lnSpc>
              <a:spcBef>
                <a:spcPts val="0"/>
              </a:spcBef>
              <a:spcAft>
                <a:spcPts val="0"/>
              </a:spcAft>
              <a:buSzPts val="1400"/>
              <a:buChar char="-"/>
            </a:pPr>
            <a:r>
              <a:rPr lang="en-US"/>
              <a:t>We also used the metadata to identify model discrepancies and maintainers’ reach graph</a:t>
            </a:r>
            <a:endParaRPr/>
          </a:p>
          <a:p>
            <a:pPr indent="0" lvl="0" marL="0" rtl="0" algn="l">
              <a:spcBef>
                <a:spcPts val="0"/>
              </a:spcBef>
              <a:spcAft>
                <a:spcPts val="0"/>
              </a:spcAft>
              <a:buNone/>
            </a:pPr>
            <a:r>
              <a:rPr b="1" lang="en-US"/>
              <a:t>(click)</a:t>
            </a:r>
            <a:endParaRPr b="1"/>
          </a:p>
          <a:p>
            <a:pPr indent="-317500" lvl="0" marL="457200" rtl="0" algn="l">
              <a:spcBef>
                <a:spcPts val="0"/>
              </a:spcBef>
              <a:spcAft>
                <a:spcPts val="0"/>
              </a:spcAft>
              <a:buSzPts val="1400"/>
              <a:buChar char="-"/>
            </a:pPr>
            <a:r>
              <a:rPr lang="en-US"/>
              <a:t>Moreover, researchers can also apply MSR tools on our dataset.</a:t>
            </a:r>
            <a:endParaRPr/>
          </a:p>
          <a:p>
            <a:pPr indent="-317500" lvl="0" marL="457200" rtl="0" algn="l">
              <a:spcBef>
                <a:spcPts val="0"/>
              </a:spcBef>
              <a:spcAft>
                <a:spcPts val="0"/>
              </a:spcAft>
              <a:buSzPts val="1400"/>
              <a:buChar char="-"/>
            </a:pPr>
            <a:r>
              <a:rPr lang="en-US"/>
              <a:t>PRIME is a tool which can be used to analyze software process metrics. We demonstrate the usage of the tool which is available on Github.</a:t>
            </a:r>
            <a:endParaRPr/>
          </a:p>
          <a:p>
            <a:pPr indent="0" lvl="0" marL="0" rtl="0" algn="l">
              <a:spcBef>
                <a:spcPts val="0"/>
              </a:spcBef>
              <a:spcAft>
                <a:spcPts val="0"/>
              </a:spcAft>
              <a:buNone/>
            </a:pPr>
            <a:r>
              <a:rPr b="1" lang="en-US"/>
              <a:t>(click)	</a:t>
            </a:r>
            <a:endParaRPr/>
          </a:p>
          <a:p>
            <a:pPr indent="0" lvl="0" marL="0" rtl="0" algn="l">
              <a:lnSpc>
                <a:spcPct val="100000"/>
              </a:lnSpc>
              <a:spcBef>
                <a:spcPts val="0"/>
              </a:spcBef>
              <a:spcAft>
                <a:spcPts val="0"/>
              </a:spcAft>
              <a:buSzPts val="1400"/>
              <a:buNone/>
            </a:pPr>
            <a:r>
              <a:t/>
            </a:r>
            <a:endParaRPr/>
          </a:p>
        </p:txBody>
      </p:sp>
      <p:sp>
        <p:nvSpPr>
          <p:cNvPr id="376" name="Google Shape;376;g22e1d595c8e_0_6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42aa2d9f25_0_6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g242aa2d9f25_0_6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the time remaining, I’ll sketch a few directions for research with PTMTorrent:</a:t>
            </a:r>
            <a:endParaRPr/>
          </a:p>
          <a:p>
            <a:pPr indent="-317500" lvl="0" marL="457200" rtl="0" algn="l">
              <a:spcBef>
                <a:spcPts val="0"/>
              </a:spcBef>
              <a:spcAft>
                <a:spcPts val="0"/>
              </a:spcAft>
              <a:buSzPts val="1400"/>
              <a:buChar char="-"/>
            </a:pPr>
            <a:r>
              <a:rPr lang="en-US"/>
              <a:t>Mine the PTMs. Prior work has mined many traditional software packages in a million ways. Now we can do it on PTMs! We can look at topics including PTM</a:t>
            </a:r>
            <a:r>
              <a:rPr lang="en-US"/>
              <a:t> implementation patterns, </a:t>
            </a:r>
            <a:r>
              <a:rPr lang="en-US"/>
              <a:t>dependencies, vulnerabilities, and knowledge transfer. We can understand both the PTMs themselves, and the comparison to traditional software. Much is unknown.</a:t>
            </a:r>
            <a:endParaRPr/>
          </a:p>
          <a:p>
            <a:pPr indent="-317500" lvl="0" marL="457200" rtl="0" algn="l">
              <a:spcBef>
                <a:spcPts val="0"/>
              </a:spcBef>
              <a:spcAft>
                <a:spcPts val="0"/>
              </a:spcAft>
              <a:buSzPts val="1400"/>
              <a:buChar char="-"/>
            </a:pPr>
            <a:r>
              <a:rPr lang="en-US"/>
              <a:t>Mine the PTM supply chain. </a:t>
            </a:r>
            <a:r>
              <a:rPr lang="en-US"/>
              <a:t>Our dataset includes both traditional dependencies (e.g. Python code in data pipelines) and PTM dependencies (e.g. neural network architectural reuse). You can follow a PTM upstream and downstream to see the supply chain and how new PTMs are developed by composing existing ones.</a:t>
            </a:r>
            <a:endParaRPr/>
          </a:p>
          <a:p>
            <a:pPr indent="-317500" lvl="0" marL="457200" rtl="0" algn="l">
              <a:spcBef>
                <a:spcPts val="0"/>
              </a:spcBef>
              <a:spcAft>
                <a:spcPts val="0"/>
              </a:spcAft>
              <a:buSzPts val="1400"/>
              <a:buChar char="-"/>
            </a:pPr>
            <a:r>
              <a:rPr lang="en-US"/>
              <a:t>Mining tools. Our paper at ICSE interviewed engineers who use PTMs. Their most common complaint was that it is hard to obtain metrics associated with PTMs. Can we develop mining tools to help them and to make a big impact on improving PTM registries?</a:t>
            </a:r>
            <a:endParaRPr/>
          </a:p>
          <a:p>
            <a:pPr indent="0" lvl="0" marL="0" rtl="0" algn="l">
              <a:spcBef>
                <a:spcPts val="0"/>
              </a:spcBef>
              <a:spcAft>
                <a:spcPts val="0"/>
              </a:spcAft>
              <a:buNone/>
            </a:pPr>
            <a:r>
              <a:t/>
            </a:r>
            <a:endParaRPr b="1"/>
          </a:p>
        </p:txBody>
      </p:sp>
      <p:sp>
        <p:nvSpPr>
          <p:cNvPr id="386" name="Google Shape;386;g242aa2d9f25_0_65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1" i="0" lang="en-US" sz="1200" u="none" cap="none" strike="noStrike">
                <a:solidFill>
                  <a:srgbClr val="000000"/>
                </a:solidFill>
                <a:latin typeface="Times New Roman"/>
                <a:ea typeface="Times New Roman"/>
                <a:cs typeface="Times New Roman"/>
                <a:sym typeface="Times New Roman"/>
              </a:rPr>
              <a:t>‹#›</a:t>
            </a:fld>
            <a:endParaRPr b="1"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242aa2d9f25_0_11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g242aa2d9f25_0_11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In conclusion, </a:t>
            </a:r>
            <a:endParaRPr/>
          </a:p>
          <a:p>
            <a:pPr indent="-317500" lvl="0" marL="457200" marR="0" rtl="0" algn="l">
              <a:lnSpc>
                <a:spcPct val="100000"/>
              </a:lnSpc>
              <a:spcBef>
                <a:spcPts val="0"/>
              </a:spcBef>
              <a:spcAft>
                <a:spcPts val="0"/>
              </a:spcAft>
              <a:buSzPts val="1400"/>
              <a:buChar char="-"/>
            </a:pPr>
            <a:r>
              <a:rPr lang="en-US"/>
              <a:t>PTMTorrent is the first many-hub dataset of PTM packages</a:t>
            </a:r>
            <a:endParaRPr/>
          </a:p>
          <a:p>
            <a:pPr indent="-317500" lvl="0" marL="457200" marR="0" rtl="0" algn="l">
              <a:lnSpc>
                <a:spcPct val="100000"/>
              </a:lnSpc>
              <a:spcBef>
                <a:spcPts val="0"/>
              </a:spcBef>
              <a:spcAft>
                <a:spcPts val="0"/>
              </a:spcAft>
              <a:buSzPts val="1400"/>
              <a:buChar char="-"/>
            </a:pPr>
            <a:r>
              <a:rPr lang="en-US"/>
              <a:t>We </a:t>
            </a:r>
            <a:r>
              <a:rPr lang="en-US"/>
              <a:t>invite the community to explore and leverage our dataset as a valuable resource for their own investigation.</a:t>
            </a:r>
            <a:endParaRPr/>
          </a:p>
          <a:p>
            <a:pPr indent="0" lvl="0" marL="457200" marR="0" rtl="0" algn="l">
              <a:lnSpc>
                <a:spcPct val="100000"/>
              </a:lnSpc>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That's all for my talk!</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The mining code is available on GitHub.</a:t>
            </a:r>
            <a:endParaRPr/>
          </a:p>
          <a:p>
            <a:pPr indent="0" lvl="0" marL="0" marR="0" rtl="0" algn="l">
              <a:lnSpc>
                <a:spcPct val="100000"/>
              </a:lnSpc>
              <a:spcBef>
                <a:spcPts val="0"/>
              </a:spcBef>
              <a:spcAft>
                <a:spcPts val="0"/>
              </a:spcAft>
              <a:buClr>
                <a:schemeClr val="dk1"/>
              </a:buClr>
              <a:buSzPts val="1200"/>
              <a:buFont typeface="Calibri"/>
              <a:buNone/>
            </a:pPr>
            <a:r>
              <a:rPr lang="en-US"/>
              <a:t>The </a:t>
            </a:r>
            <a:r>
              <a:rPr lang="en-US"/>
              <a:t>dataset is available for download through a Globus share hosted at Purdue University.</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US"/>
              <a:t> Thank you very much for your attention!</a:t>
            </a:r>
            <a:endParaRPr/>
          </a:p>
        </p:txBody>
      </p:sp>
      <p:sp>
        <p:nvSpPr>
          <p:cNvPr id="394" name="Google Shape;394;g242aa2d9f25_0_119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242aa2d9f25_0_13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g242aa2d9f25_0_13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g242aa2d9f25_0_13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24440f8b253_1_1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2" name="Google Shape;412;g24440f8b253_1_1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spcBef>
                <a:spcPts val="0"/>
              </a:spcBef>
              <a:spcAft>
                <a:spcPts val="0"/>
              </a:spcAft>
              <a:buClr>
                <a:schemeClr val="dk1"/>
              </a:buClr>
              <a:buSzPts val="1200"/>
              <a:buFont typeface="Calibri"/>
              <a:buChar char="-"/>
            </a:pPr>
            <a:r>
              <a:rPr lang="en-US"/>
              <a:t>DL Model Registries:</a:t>
            </a:r>
            <a:endParaRPr/>
          </a:p>
          <a:p>
            <a:pPr indent="-171450" lvl="1" marL="628650" rtl="0" algn="l">
              <a:spcBef>
                <a:spcPts val="0"/>
              </a:spcBef>
              <a:spcAft>
                <a:spcPts val="0"/>
              </a:spcAft>
              <a:buClr>
                <a:schemeClr val="dk1"/>
              </a:buClr>
              <a:buSzPts val="1200"/>
              <a:buFont typeface="Calibri"/>
              <a:buChar char="-"/>
            </a:pPr>
            <a:r>
              <a:rPr lang="en-US"/>
              <a:t>Goal: help engineers better reuse these costly artifacts</a:t>
            </a:r>
            <a:endParaRPr/>
          </a:p>
          <a:p>
            <a:pPr indent="-171450" lvl="0" marL="171450" rtl="0" algn="l">
              <a:spcBef>
                <a:spcPts val="0"/>
              </a:spcBef>
              <a:spcAft>
                <a:spcPts val="0"/>
              </a:spcAft>
              <a:buClr>
                <a:schemeClr val="dk1"/>
              </a:buClr>
              <a:buSzPts val="1200"/>
              <a:buFont typeface="Calibri"/>
              <a:buChar char="-"/>
            </a:pPr>
            <a:r>
              <a:rPr b="1" i="1" lang="en-US"/>
              <a:t>(click) 	</a:t>
            </a:r>
            <a:endParaRPr/>
          </a:p>
          <a:p>
            <a:pPr indent="-171450" lvl="0" marL="171450" rtl="0" algn="l">
              <a:spcBef>
                <a:spcPts val="0"/>
              </a:spcBef>
              <a:spcAft>
                <a:spcPts val="0"/>
              </a:spcAft>
              <a:buClr>
                <a:schemeClr val="dk1"/>
              </a:buClr>
              <a:buSzPts val="1200"/>
              <a:buFont typeface="Calibri"/>
              <a:buChar char="-"/>
            </a:pPr>
            <a:r>
              <a:rPr lang="en-US"/>
              <a:t>Compared to traditional package registries:</a:t>
            </a:r>
            <a:endParaRPr/>
          </a:p>
          <a:p>
            <a:pPr indent="-171450" lvl="1" marL="628650" marR="0" rtl="0" algn="l">
              <a:lnSpc>
                <a:spcPct val="100000"/>
              </a:lnSpc>
              <a:spcBef>
                <a:spcPts val="0"/>
              </a:spcBef>
              <a:spcAft>
                <a:spcPts val="0"/>
              </a:spcAft>
              <a:buClr>
                <a:schemeClr val="dk1"/>
              </a:buClr>
              <a:buSzPts val="1200"/>
              <a:buFont typeface="Calibri"/>
              <a:buChar char="-"/>
            </a:pPr>
            <a:r>
              <a:rPr lang="en-US"/>
              <a:t> </a:t>
            </a:r>
            <a:endParaRPr/>
          </a:p>
          <a:p>
            <a:pPr indent="-171450" lvl="1" marL="628650" rtl="0" algn="l">
              <a:spcBef>
                <a:spcPts val="0"/>
              </a:spcBef>
              <a:spcAft>
                <a:spcPts val="0"/>
              </a:spcAft>
              <a:buClr>
                <a:schemeClr val="dk1"/>
              </a:buClr>
              <a:buSzPts val="1200"/>
              <a:buFont typeface="Calibri"/>
              <a:buChar char="-"/>
            </a:pPr>
            <a:r>
              <a:rPr lang="en-US"/>
              <a:t>HuggingFace is the largest model hub. It mainly provides language models. In August 2022, it had over sixty thousand public PTMs. Now it has over 200 thousand PTMs.</a:t>
            </a:r>
            <a:endParaRPr/>
          </a:p>
          <a:p>
            <a:pPr indent="-171450" lvl="1" marL="628650" rtl="0" algn="l">
              <a:spcBef>
                <a:spcPts val="0"/>
              </a:spcBef>
              <a:spcAft>
                <a:spcPts val="0"/>
              </a:spcAft>
              <a:buClr>
                <a:schemeClr val="dk1"/>
              </a:buClr>
              <a:buSzPts val="1200"/>
              <a:buFont typeface="Calibri"/>
              <a:buChar char="-"/>
            </a:pPr>
            <a:r>
              <a:rPr b="1" i="1" lang="en-US"/>
              <a:t>(click) </a:t>
            </a:r>
            <a:endParaRPr/>
          </a:p>
          <a:p>
            <a:pPr indent="-171450" lvl="1" marL="628650" rtl="0" algn="l">
              <a:spcBef>
                <a:spcPts val="0"/>
              </a:spcBef>
              <a:spcAft>
                <a:spcPts val="0"/>
              </a:spcAft>
              <a:buClr>
                <a:schemeClr val="dk1"/>
              </a:buClr>
              <a:buSzPts val="1200"/>
              <a:buFont typeface="Calibri"/>
              <a:buChar char="-"/>
            </a:pPr>
            <a:r>
              <a:rPr lang="en-US"/>
              <a:t>The downloaded rates of HF are comparable to the popular packages in npm and Pypi which are two of the most traditional software package registries.</a:t>
            </a:r>
            <a:endParaRPr/>
          </a:p>
          <a:p>
            <a:pPr indent="-171450" lvl="1" marL="628650" rtl="0" algn="l">
              <a:spcBef>
                <a:spcPts val="0"/>
              </a:spcBef>
              <a:spcAft>
                <a:spcPts val="0"/>
              </a:spcAft>
              <a:buClr>
                <a:schemeClr val="dk1"/>
              </a:buClr>
              <a:buSzPts val="1200"/>
              <a:buFont typeface="Calibri"/>
              <a:buChar char="-"/>
            </a:pPr>
            <a:r>
              <a:rPr b="1" i="1" lang="en-US"/>
              <a:t>(click) </a:t>
            </a:r>
            <a:r>
              <a:rPr lang="en-US"/>
              <a:t>The most popular PTMs has over 10 million monthly downloads.</a:t>
            </a:r>
            <a:endParaRPr/>
          </a:p>
          <a:p>
            <a:pPr indent="-95250" lvl="2" marL="1085850" rtl="0" algn="l">
              <a:spcBef>
                <a:spcPts val="0"/>
              </a:spcBef>
              <a:spcAft>
                <a:spcPts val="0"/>
              </a:spcAft>
              <a:buClr>
                <a:schemeClr val="dk1"/>
              </a:buClr>
              <a:buSzPts val="1200"/>
              <a:buFont typeface="Calibri"/>
              <a:buNone/>
            </a:pPr>
            <a:r>
              <a:t/>
            </a:r>
            <a:endParaRPr/>
          </a:p>
        </p:txBody>
      </p:sp>
      <p:sp>
        <p:nvSpPr>
          <p:cNvPr id="413" name="Google Shape;413;g24440f8b253_1_17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22e1d595c8e_0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3" name="Google Shape;433;g22e1d595c8e_0_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4" name="Google Shape;434;g22e1d595c8e_0_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2" name="Google Shape;44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Description taken from https://wenxin-jiang.github.io/files/publications/MontesPeerapatanapokinSchultzGuoJiangDavis-ModelZoo-FSE22IVR-slides.pptx</a:t>
            </a:r>
            <a:endParaRPr/>
          </a:p>
        </p:txBody>
      </p:sp>
      <p:sp>
        <p:nvSpPr>
          <p:cNvPr id="443" name="Google Shape;44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7" name="Google Shape;45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8" name="Google Shape;45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43781ef7a2_0_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g243781ef7a2_0_1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Calibri"/>
              <a:buNone/>
            </a:pPr>
            <a:r>
              <a:rPr lang="en-US"/>
              <a:t>Our contributions are:</a:t>
            </a:r>
            <a:endParaRPr/>
          </a:p>
          <a:p>
            <a:pPr indent="-317500" lvl="0" marL="457200" rtl="0" algn="l">
              <a:spcBef>
                <a:spcPts val="0"/>
              </a:spcBef>
              <a:spcAft>
                <a:spcPts val="0"/>
              </a:spcAft>
              <a:buSzPts val="1400"/>
              <a:buChar char="-"/>
            </a:pPr>
            <a:r>
              <a:rPr lang="en-US"/>
              <a:t>First, we published a dataset called PTMTorrent. It includes 15K PTM packages from 5 model hubs for future analysis</a:t>
            </a:r>
            <a:endParaRPr/>
          </a:p>
          <a:p>
            <a:pPr indent="-317500" lvl="0" marL="457200" rtl="0" algn="l">
              <a:spcBef>
                <a:spcPts val="0"/>
              </a:spcBef>
              <a:spcAft>
                <a:spcPts val="0"/>
              </a:spcAft>
              <a:buSzPts val="1400"/>
              <a:buChar char="-"/>
            </a:pPr>
            <a:r>
              <a:rPr lang="en-US"/>
              <a:t>Second, we created a uniform data schema for cross-hub mining</a:t>
            </a:r>
            <a:endParaRPr/>
          </a:p>
          <a:p>
            <a:pPr indent="-317500" lvl="0" marL="457200" rtl="0" algn="l">
              <a:spcBef>
                <a:spcPts val="0"/>
              </a:spcBef>
              <a:spcAft>
                <a:spcPts val="0"/>
              </a:spcAft>
              <a:buSzPts val="1400"/>
              <a:buChar char="-"/>
            </a:pPr>
            <a:r>
              <a:rPr lang="en-US"/>
              <a:t>Third, we outline several research directions, including </a:t>
            </a:r>
            <a:r>
              <a:rPr lang="en-US"/>
              <a:t>opportunities</a:t>
            </a:r>
            <a:r>
              <a:rPr lang="en-US"/>
              <a:t> on mining PTMs, on mining the PTM supply chain, and on mining tools..</a:t>
            </a:r>
            <a:endParaRPr/>
          </a:p>
          <a:p>
            <a:pPr indent="0" lvl="0" marL="0" rtl="0" algn="l">
              <a:spcBef>
                <a:spcPts val="0"/>
              </a:spcBef>
              <a:spcAft>
                <a:spcPts val="0"/>
              </a:spcAft>
              <a:buNone/>
            </a:pPr>
            <a:r>
              <a:rPr b="1" lang="en-US"/>
              <a:t>(Click)</a:t>
            </a:r>
            <a:endParaRPr b="1"/>
          </a:p>
        </p:txBody>
      </p:sp>
      <p:sp>
        <p:nvSpPr>
          <p:cNvPr id="283" name="Google Shape;283;g243781ef7a2_0_1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22e1d595c8e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2" name="Google Shape;472;g22e1d595c8e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3" name="Google Shape;473;g22e1d595c8e_0_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22e1d595c8e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0" name="Google Shape;480;g22e1d595c8e_0_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1" name="Google Shape;481;g22e1d595c8e_0_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22e1d595c8e_0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9" name="Google Shape;489;g22e1d595c8e_0_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0" name="Google Shape;490;g22e1d595c8e_0_7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24440f8b253_3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8" name="Google Shape;498;g24440f8b253_3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 also identified several limitations and directions based on our dataset:</a:t>
            </a:r>
            <a:endParaRPr/>
          </a:p>
          <a:p>
            <a:pPr indent="0" lvl="0" marL="0" rtl="0" algn="l">
              <a:spcBef>
                <a:spcPts val="0"/>
              </a:spcBef>
              <a:spcAft>
                <a:spcPts val="0"/>
              </a:spcAft>
              <a:buNone/>
            </a:pPr>
            <a:r>
              <a:rPr b="1" lang="en-US"/>
              <a:t>(click)</a:t>
            </a:r>
            <a:endParaRPr b="1"/>
          </a:p>
          <a:p>
            <a:pPr indent="-317500" lvl="0" marL="457200" rtl="0" algn="l">
              <a:spcBef>
                <a:spcPts val="0"/>
              </a:spcBef>
              <a:spcAft>
                <a:spcPts val="0"/>
              </a:spcAft>
              <a:buSzPts val="1400"/>
              <a:buChar char="-"/>
            </a:pPr>
            <a:r>
              <a:rPr lang="en-US"/>
              <a:t>The first limitation is that we only included 5 model hubs in the dataset. However, there are more model registries. For example, Caffe model zoo, Nvidia Jetson model zoo, Determined AI, OpenVINO model zoo.</a:t>
            </a:r>
            <a:endParaRPr/>
          </a:p>
          <a:p>
            <a:pPr indent="-317500" lvl="0" marL="457200" rtl="0" algn="l">
              <a:spcBef>
                <a:spcPts val="0"/>
              </a:spcBef>
              <a:spcAft>
                <a:spcPts val="0"/>
              </a:spcAft>
              <a:buSzPts val="1400"/>
              <a:buChar char="-"/>
            </a:pPr>
            <a:r>
              <a:rPr lang="en-US"/>
              <a:t>We are planning to include more model hubs and model zoos in our next version.</a:t>
            </a:r>
            <a:endParaRPr/>
          </a:p>
          <a:p>
            <a:pPr indent="0" lvl="0" marL="0" rtl="0" algn="l">
              <a:spcBef>
                <a:spcPts val="0"/>
              </a:spcBef>
              <a:spcAft>
                <a:spcPts val="0"/>
              </a:spcAft>
              <a:buNone/>
            </a:pPr>
            <a:r>
              <a:rPr b="1" lang="en-US"/>
              <a:t>(click)</a:t>
            </a:r>
            <a:endParaRPr b="1"/>
          </a:p>
          <a:p>
            <a:pPr indent="-317500" lvl="0" marL="457200" rtl="0" algn="l">
              <a:spcBef>
                <a:spcPts val="0"/>
              </a:spcBef>
              <a:spcAft>
                <a:spcPts val="0"/>
              </a:spcAft>
              <a:buSzPts val="1400"/>
              <a:buChar char="-"/>
            </a:pPr>
            <a:r>
              <a:rPr lang="en-US"/>
              <a:t>The second limitation is the non-standardized granularity of our dataset. Different model hubs provided different granularity of metadata which makes it hard to use a generalized data schema for all of the data.</a:t>
            </a:r>
            <a:endParaRPr/>
          </a:p>
          <a:p>
            <a:pPr indent="0" lvl="0" marL="0" rtl="0" algn="l">
              <a:spcBef>
                <a:spcPts val="0"/>
              </a:spcBef>
              <a:spcAft>
                <a:spcPts val="0"/>
              </a:spcAft>
              <a:buNone/>
            </a:pPr>
            <a:r>
              <a:rPr b="1" lang="en-US"/>
              <a:t>(click)</a:t>
            </a:r>
            <a:endParaRPr b="1"/>
          </a:p>
          <a:p>
            <a:pPr indent="-317500" lvl="0" marL="457200" rtl="0" algn="l">
              <a:spcBef>
                <a:spcPts val="0"/>
              </a:spcBef>
              <a:spcAft>
                <a:spcPts val="0"/>
              </a:spcAft>
              <a:buSzPts val="1400"/>
              <a:buChar char="-"/>
            </a:pPr>
            <a:r>
              <a:rPr lang="en-US"/>
              <a:t>We suggest three future directions for researchers:</a:t>
            </a:r>
            <a:endParaRPr/>
          </a:p>
          <a:p>
            <a:pPr indent="-317500" lvl="1" marL="914400" rtl="0" algn="l">
              <a:spcBef>
                <a:spcPts val="0"/>
              </a:spcBef>
              <a:spcAft>
                <a:spcPts val="0"/>
              </a:spcAft>
              <a:buSzPts val="1400"/>
              <a:buChar char="-"/>
            </a:pPr>
            <a:r>
              <a:rPr lang="en-US"/>
              <a:t>Our dataset include dependencies of upstream and downstream PTMs which can be utilized to analyze the PTM supply chain</a:t>
            </a:r>
            <a:endParaRPr/>
          </a:p>
          <a:p>
            <a:pPr indent="-317500" lvl="1" marL="914400" rtl="0" algn="l">
              <a:spcBef>
                <a:spcPts val="0"/>
              </a:spcBef>
              <a:spcAft>
                <a:spcPts val="0"/>
              </a:spcAft>
              <a:buSzPts val="1400"/>
              <a:buChar char="-"/>
            </a:pPr>
            <a:r>
              <a:rPr lang="en-US"/>
              <a:t>The data can also be used to improve the infrastructure of PTM model registries</a:t>
            </a:r>
            <a:endParaRPr/>
          </a:p>
          <a:p>
            <a:pPr indent="-317500" lvl="1" marL="914400" rtl="0" algn="l">
              <a:spcBef>
                <a:spcPts val="0"/>
              </a:spcBef>
              <a:spcAft>
                <a:spcPts val="0"/>
              </a:spcAft>
              <a:buSzPts val="1400"/>
              <a:buChar char="-"/>
            </a:pPr>
            <a:r>
              <a:rPr lang="en-US"/>
              <a:t>We also suggest researchers to further the state of mining tool development to PTM packages.</a:t>
            </a:r>
            <a:endParaRPr/>
          </a:p>
          <a:p>
            <a:pPr indent="0" lvl="0" marL="0" rtl="0" algn="l">
              <a:spcBef>
                <a:spcPts val="0"/>
              </a:spcBef>
              <a:spcAft>
                <a:spcPts val="0"/>
              </a:spcAft>
              <a:buNone/>
            </a:pPr>
            <a:r>
              <a:rPr b="1" lang="en-US"/>
              <a:t>(click)</a:t>
            </a:r>
            <a:endParaRPr/>
          </a:p>
        </p:txBody>
      </p:sp>
      <p:sp>
        <p:nvSpPr>
          <p:cNvPr id="499" name="Google Shape;499;g24440f8b253_3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1" i="0" lang="en-US" sz="1200" u="none" cap="none" strike="noStrike">
                <a:solidFill>
                  <a:srgbClr val="000000"/>
                </a:solidFill>
                <a:latin typeface="Times New Roman"/>
                <a:ea typeface="Times New Roman"/>
                <a:cs typeface="Times New Roman"/>
                <a:sym typeface="Times New Roman"/>
              </a:rPr>
              <a:t>‹#›</a:t>
            </a:fld>
            <a:endParaRPr b="1"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22e1d595c8e_0_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2" name="Google Shape;512;g22e1d595c8e_0_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3" name="Google Shape;513;g22e1d595c8e_0_8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24440f8b253_2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5" name="Google Shape;525;g24440f8b253_2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6" name="Google Shape;526;g24440f8b253_2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43781ef7a2_0_1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Then I will talk about the background and motivation for our dataset</a:t>
            </a:r>
            <a:endParaRPr/>
          </a:p>
          <a:p>
            <a:pPr indent="0" lvl="0" marL="0" rtl="0" algn="l">
              <a:spcBef>
                <a:spcPts val="0"/>
              </a:spcBef>
              <a:spcAft>
                <a:spcPts val="0"/>
              </a:spcAft>
              <a:buClr>
                <a:schemeClr val="dk1"/>
              </a:buClr>
              <a:buSzPts val="1400"/>
              <a:buFont typeface="Arial"/>
              <a:buNone/>
            </a:pPr>
            <a:r>
              <a:rPr b="1" lang="en-US"/>
              <a:t>(Click)</a:t>
            </a:r>
            <a:endParaRPr b="1"/>
          </a:p>
        </p:txBody>
      </p:sp>
      <p:sp>
        <p:nvSpPr>
          <p:cNvPr id="290" name="Google Shape;290;g243781ef7a2_0_1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43781ef7a2_0_2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g243781ef7a2_0_26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We’re probably all familiar with traditional software packages and the registries that hold them.</a:t>
            </a:r>
            <a:endParaRPr/>
          </a:p>
          <a:p>
            <a:pPr indent="0" lvl="0" marL="0" rtl="0" algn="l">
              <a:spcBef>
                <a:spcPts val="0"/>
              </a:spcBef>
              <a:spcAft>
                <a:spcPts val="0"/>
              </a:spcAft>
              <a:buNone/>
            </a:pPr>
            <a:r>
              <a:rPr lang="en-US"/>
              <a:t>For example, here is the LODASH package hosted by the NPM registry for JavaScript software.</a:t>
            </a:r>
            <a:endParaRPr/>
          </a:p>
        </p:txBody>
      </p:sp>
      <p:sp>
        <p:nvSpPr>
          <p:cNvPr id="297" name="Google Shape;297;g243781ef7a2_0_26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43781ef7a2_0_4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g243781ef7a2_0_4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Here are some components of a traditional package.</a:t>
            </a:r>
            <a:endParaRPr b="1"/>
          </a:p>
        </p:txBody>
      </p:sp>
      <p:sp>
        <p:nvSpPr>
          <p:cNvPr id="306" name="Google Shape;306;g243781ef7a2_0_47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4440f8b253_1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g24440f8b253_1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ML Models (especially Deep Neural Networks) are also being </a:t>
            </a:r>
            <a:r>
              <a:rPr lang="en-US"/>
              <a:t>packaged</a:t>
            </a:r>
            <a:r>
              <a:rPr lang="en-US"/>
              <a:t> for re-use. There are also registries that hold these!</a:t>
            </a:r>
            <a:endParaRPr/>
          </a:p>
          <a:p>
            <a:pPr indent="0" lvl="0" marL="0" rtl="0" algn="l">
              <a:spcBef>
                <a:spcPts val="0"/>
              </a:spcBef>
              <a:spcAft>
                <a:spcPts val="0"/>
              </a:spcAft>
              <a:buNone/>
            </a:pPr>
            <a:r>
              <a:rPr lang="en-US"/>
              <a:t>For example, here is the BERT-BASE-UNCASED package hosted by the HuggingFace registry for DL software.</a:t>
            </a:r>
            <a:endParaRPr/>
          </a:p>
          <a:p>
            <a:pPr indent="0" lvl="0" marL="0" rtl="0" algn="l">
              <a:spcBef>
                <a:spcPts val="0"/>
              </a:spcBef>
              <a:spcAft>
                <a:spcPts val="0"/>
              </a:spcAft>
              <a:buClr>
                <a:schemeClr val="dk1"/>
              </a:buClr>
              <a:buSzPts val="1100"/>
              <a:buFont typeface="Arial"/>
              <a:buNone/>
            </a:pPr>
            <a:r>
              <a:t/>
            </a:r>
            <a:endParaRPr/>
          </a:p>
        </p:txBody>
      </p:sp>
      <p:sp>
        <p:nvSpPr>
          <p:cNvPr id="319" name="Google Shape;319;g24440f8b253_1_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41f6ca43f4_0_1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g241f6ca43f4_0_1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a:t>A PTM package is similar to traditional packages,</a:t>
            </a:r>
            <a:endParaRPr/>
          </a:p>
          <a:p>
            <a:pPr indent="-317500" lvl="0" marL="457200" rtl="0" algn="l">
              <a:spcBef>
                <a:spcPts val="0"/>
              </a:spcBef>
              <a:spcAft>
                <a:spcPts val="0"/>
              </a:spcAft>
              <a:buSzPts val="1400"/>
              <a:buChar char="-"/>
            </a:pPr>
            <a:r>
              <a:rPr lang="en-US"/>
              <a:t>But it can include </a:t>
            </a:r>
            <a:r>
              <a:rPr lang="en-US"/>
              <a:t>some DL-specific parts.</a:t>
            </a:r>
            <a:endParaRPr/>
          </a:p>
          <a:p>
            <a:pPr indent="0" lvl="0" marL="457200" rtl="0" algn="l">
              <a:spcBef>
                <a:spcPts val="0"/>
              </a:spcBef>
              <a:spcAft>
                <a:spcPts val="0"/>
              </a:spcAft>
              <a:buNone/>
            </a:pPr>
            <a:r>
              <a:rPr b="1" lang="en-US"/>
              <a:t>(Click)</a:t>
            </a:r>
            <a:endParaRPr b="1"/>
          </a:p>
          <a:p>
            <a:pPr indent="-317500" lvl="1" marL="914400" rtl="0" algn="l">
              <a:spcBef>
                <a:spcPts val="0"/>
              </a:spcBef>
              <a:spcAft>
                <a:spcPts val="0"/>
              </a:spcAft>
              <a:buSzPts val="1400"/>
              <a:buChar char="-"/>
            </a:pPr>
            <a:r>
              <a:rPr lang="en-US"/>
              <a:t>E.g. pre-trained weights, training datasets, DL-specific metrics</a:t>
            </a:r>
            <a:endParaRPr/>
          </a:p>
          <a:p>
            <a:pPr indent="-317500" lvl="0" marL="457200" rtl="0" algn="l">
              <a:spcBef>
                <a:spcPts val="0"/>
              </a:spcBef>
              <a:spcAft>
                <a:spcPts val="0"/>
              </a:spcAft>
              <a:buSzPts val="1400"/>
              <a:buChar char="-"/>
            </a:pPr>
            <a:r>
              <a:rPr lang="en-US"/>
              <a:t>Due to the different reuse scenarios of PTM packages (e.g. </a:t>
            </a:r>
            <a:r>
              <a:rPr lang="en-US"/>
              <a:t>complicated</a:t>
            </a:r>
            <a:r>
              <a:rPr lang="en-US"/>
              <a:t> model selection process, and costly evaluation loop)</a:t>
            </a:r>
            <a:endParaRPr/>
          </a:p>
          <a:p>
            <a:pPr indent="-317500" lvl="1" marL="914400" rtl="0" algn="l">
              <a:spcBef>
                <a:spcPts val="0"/>
              </a:spcBef>
              <a:spcAft>
                <a:spcPts val="0"/>
              </a:spcAft>
              <a:buSzPts val="1400"/>
              <a:buChar char="-"/>
            </a:pPr>
            <a:r>
              <a:rPr lang="en-US"/>
              <a:t>The characteristics of PTM packages are different from traditional software packages</a:t>
            </a:r>
            <a:endParaRPr/>
          </a:p>
          <a:p>
            <a:pPr indent="-317500" lvl="1" marL="914400" rtl="0" algn="l">
              <a:spcBef>
                <a:spcPts val="0"/>
              </a:spcBef>
              <a:spcAft>
                <a:spcPts val="0"/>
              </a:spcAft>
              <a:buSzPts val="1400"/>
              <a:buChar char="-"/>
            </a:pPr>
            <a:r>
              <a:rPr lang="en-US"/>
              <a:t>And few</a:t>
            </a:r>
            <a:r>
              <a:rPr lang="en-US"/>
              <a:t> studies have explored this topic yet</a:t>
            </a:r>
            <a:endParaRPr/>
          </a:p>
          <a:p>
            <a:pPr indent="-317500" lvl="0" marL="457200" rtl="0" algn="l">
              <a:spcBef>
                <a:spcPts val="0"/>
              </a:spcBef>
              <a:spcAft>
                <a:spcPts val="0"/>
              </a:spcAft>
              <a:buSzPts val="1400"/>
              <a:buChar char="-"/>
            </a:pPr>
            <a:r>
              <a:rPr b="1" lang="en-US"/>
              <a:t>(Click)</a:t>
            </a:r>
            <a:endParaRPr/>
          </a:p>
          <a:p>
            <a:pPr indent="-317500" lvl="0" marL="457200" rtl="0" algn="l">
              <a:spcBef>
                <a:spcPts val="0"/>
              </a:spcBef>
              <a:spcAft>
                <a:spcPts val="0"/>
              </a:spcAft>
              <a:buSzPts val="1400"/>
              <a:buChar char="-"/>
            </a:pPr>
            <a:r>
              <a:rPr lang="en-US"/>
              <a:t>There are several model hubs/registries that provide PTM packages</a:t>
            </a:r>
            <a:endParaRPr/>
          </a:p>
          <a:p>
            <a:pPr indent="-317500" lvl="1" marL="914400" rtl="0" algn="l">
              <a:spcBef>
                <a:spcPts val="0"/>
              </a:spcBef>
              <a:spcAft>
                <a:spcPts val="0"/>
              </a:spcAft>
              <a:buSzPts val="1400"/>
              <a:buChar char="-"/>
            </a:pPr>
            <a:r>
              <a:rPr lang="en-US"/>
              <a:t>HF, Pytorch hub, ONNX model zoo, modelhub</a:t>
            </a:r>
            <a:endParaRPr/>
          </a:p>
        </p:txBody>
      </p:sp>
      <p:sp>
        <p:nvSpPr>
          <p:cNvPr id="328" name="Google Shape;328;g241f6ca43f4_0_14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243781ef7a2_0_5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g243781ef7a2_0_5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17500" lvl="0" marL="457200" rtl="0" algn="l">
              <a:spcBef>
                <a:spcPts val="0"/>
              </a:spcBef>
              <a:spcAft>
                <a:spcPts val="0"/>
              </a:spcAft>
              <a:buSzPts val="1400"/>
              <a:buChar char="-"/>
            </a:pPr>
            <a:r>
              <a:rPr lang="en-US"/>
              <a:t>Now you might ask: “if all the PTM packages are available on these model hubs, why do we need a new dataset?”</a:t>
            </a:r>
            <a:endParaRPr/>
          </a:p>
          <a:p>
            <a:pPr indent="-317500" lvl="0" marL="457200" rtl="0" algn="l">
              <a:spcBef>
                <a:spcPts val="0"/>
              </a:spcBef>
              <a:spcAft>
                <a:spcPts val="0"/>
              </a:spcAft>
              <a:buSzPts val="1400"/>
              <a:buChar char="-"/>
            </a:pPr>
            <a:r>
              <a:rPr lang="en-US"/>
              <a:t>Here are three reasons that we created a new dataset:</a:t>
            </a:r>
            <a:endParaRPr/>
          </a:p>
          <a:p>
            <a:pPr indent="0" lvl="0" marL="0" rtl="0" algn="l">
              <a:spcBef>
                <a:spcPts val="0"/>
              </a:spcBef>
              <a:spcAft>
                <a:spcPts val="0"/>
              </a:spcAft>
              <a:buNone/>
            </a:pPr>
            <a:r>
              <a:rPr b="1" lang="en-US"/>
              <a:t>(click x 3)</a:t>
            </a:r>
            <a:endParaRPr b="1"/>
          </a:p>
          <a:p>
            <a:pPr indent="-317500" lvl="1" marL="914400" rtl="0" algn="l">
              <a:spcBef>
                <a:spcPts val="0"/>
              </a:spcBef>
              <a:spcAft>
                <a:spcPts val="0"/>
              </a:spcAft>
              <a:buSzPts val="1400"/>
              <a:buChar char="-"/>
            </a:pPr>
            <a:r>
              <a:rPr lang="en-US"/>
              <a:t>The PTM are distributed in many places and the model hubs provide </a:t>
            </a:r>
            <a:r>
              <a:rPr lang="en-US"/>
              <a:t>different</a:t>
            </a:r>
            <a:r>
              <a:rPr lang="en-US"/>
              <a:t> APIs to facilitate </a:t>
            </a:r>
            <a:r>
              <a:rPr lang="en-US"/>
              <a:t>model</a:t>
            </a:r>
            <a:r>
              <a:rPr lang="en-US"/>
              <a:t> reuse. There is no one-stop shop to compare PTMs from different model hubs.  </a:t>
            </a:r>
            <a:endParaRPr/>
          </a:p>
          <a:p>
            <a:pPr indent="-317500" lvl="1" marL="914400" rtl="0" algn="l">
              <a:spcBef>
                <a:spcPts val="0"/>
              </a:spcBef>
              <a:spcAft>
                <a:spcPts val="0"/>
              </a:spcAft>
              <a:buSzPts val="1400"/>
              <a:buChar char="-"/>
            </a:pPr>
            <a:r>
              <a:rPr lang="en-US"/>
              <a:t>PTMs can be really big! Some model hubs, they </a:t>
            </a:r>
            <a:r>
              <a:rPr lang="en-US" sz="1050">
                <a:latin typeface="Roboto"/>
                <a:ea typeface="Roboto"/>
                <a:cs typeface="Roboto"/>
                <a:sym typeface="Roboto"/>
              </a:rPr>
              <a:t>rate limits on accessing PTMs to prevent </a:t>
            </a:r>
            <a:r>
              <a:rPr lang="en-US" sz="1050">
                <a:latin typeface="Roboto"/>
                <a:ea typeface="Roboto"/>
                <a:cs typeface="Roboto"/>
                <a:sym typeface="Roboto"/>
              </a:rPr>
              <a:t>server overloads and service disruptions</a:t>
            </a:r>
            <a:r>
              <a:rPr lang="en-US" sz="1050">
                <a:latin typeface="Roboto"/>
                <a:ea typeface="Roboto"/>
                <a:cs typeface="Roboto"/>
                <a:sym typeface="Roboto"/>
              </a:rPr>
              <a:t>. This makes it harder to access a large amount of PTMs.</a:t>
            </a:r>
            <a:endParaRPr sz="1050">
              <a:latin typeface="Roboto"/>
              <a:ea typeface="Roboto"/>
              <a:cs typeface="Roboto"/>
              <a:sym typeface="Roboto"/>
            </a:endParaRPr>
          </a:p>
          <a:p>
            <a:pPr indent="-317500" lvl="1" marL="914400" rtl="0" algn="l">
              <a:lnSpc>
                <a:spcPct val="175000"/>
              </a:lnSpc>
              <a:spcBef>
                <a:spcPts val="0"/>
              </a:spcBef>
              <a:spcAft>
                <a:spcPts val="0"/>
              </a:spcAft>
              <a:buSzPts val="1400"/>
              <a:buChar char="-"/>
            </a:pPr>
            <a:r>
              <a:rPr lang="en-US" sz="1050">
                <a:latin typeface="Roboto"/>
                <a:ea typeface="Roboto"/>
                <a:cs typeface="Roboto"/>
                <a:sym typeface="Roboto"/>
              </a:rPr>
              <a:t>We would like to keep long-term data to support the scientific replicability of our work</a:t>
            </a:r>
            <a:endParaRPr sz="1050">
              <a:latin typeface="Roboto"/>
              <a:ea typeface="Roboto"/>
              <a:cs typeface="Roboto"/>
              <a:sym typeface="Roboto"/>
            </a:endParaRPr>
          </a:p>
          <a:p>
            <a:pPr indent="0" lvl="0" marL="0" rtl="0" algn="l">
              <a:spcBef>
                <a:spcPts val="0"/>
              </a:spcBef>
              <a:spcAft>
                <a:spcPts val="0"/>
              </a:spcAft>
              <a:buNone/>
            </a:pPr>
            <a:r>
              <a:rPr b="1" lang="en-US"/>
              <a:t>(click)</a:t>
            </a:r>
            <a:endParaRPr b="1"/>
          </a:p>
          <a:p>
            <a:pPr indent="-317500" lvl="0" marL="457200" rtl="0" algn="l">
              <a:spcBef>
                <a:spcPts val="0"/>
              </a:spcBef>
              <a:spcAft>
                <a:spcPts val="0"/>
              </a:spcAft>
              <a:buSzPts val="1400"/>
              <a:buChar char="-"/>
            </a:pPr>
            <a:r>
              <a:rPr lang="en-US"/>
              <a:t>We want researchers to have easy access to PTM packages.</a:t>
            </a:r>
            <a:endParaRPr/>
          </a:p>
          <a:p>
            <a:pPr indent="0" lvl="0" marL="0" rtl="0" algn="l">
              <a:spcBef>
                <a:spcPts val="0"/>
              </a:spcBef>
              <a:spcAft>
                <a:spcPts val="0"/>
              </a:spcAft>
              <a:buNone/>
            </a:pPr>
            <a:r>
              <a:t/>
            </a:r>
            <a:endParaRPr/>
          </a:p>
        </p:txBody>
      </p:sp>
      <p:sp>
        <p:nvSpPr>
          <p:cNvPr id="342" name="Google Shape;342;g243781ef7a2_0_50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42aa2d9f25_0_117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Let me introduce the PTMTorrent dataset</a:t>
            </a:r>
            <a:endParaRPr b="1"/>
          </a:p>
        </p:txBody>
      </p:sp>
      <p:sp>
        <p:nvSpPr>
          <p:cNvPr id="350" name="Google Shape;350;g242aa2d9f25_0_11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7.png"/><Relationship Id="rId3"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simple" showMasterSp="0">
  <p:cSld name="Title slide - simple">
    <p:spTree>
      <p:nvGrpSpPr>
        <p:cNvPr id="14" name="Shape 14"/>
        <p:cNvGrpSpPr/>
        <p:nvPr/>
      </p:nvGrpSpPr>
      <p:grpSpPr>
        <a:xfrm>
          <a:off x="0" y="0"/>
          <a:ext cx="0" cy="0"/>
          <a:chOff x="0" y="0"/>
          <a:chExt cx="0" cy="0"/>
        </a:xfrm>
      </p:grpSpPr>
      <p:sp>
        <p:nvSpPr>
          <p:cNvPr id="15" name="Google Shape;15;p16"/>
          <p:cNvSpPr txBox="1"/>
          <p:nvPr>
            <p:ph idx="1" type="subTitle"/>
          </p:nvPr>
        </p:nvSpPr>
        <p:spPr>
          <a:xfrm>
            <a:off x="1308100" y="2426494"/>
            <a:ext cx="6400800" cy="14109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1000"/>
              </a:spcBef>
              <a:spcAft>
                <a:spcPts val="0"/>
              </a:spcAft>
              <a:buSzPts val="1800"/>
              <a:buFont typeface="Times"/>
              <a:buNone/>
              <a:defRPr>
                <a:solidFill>
                  <a:srgbClr val="000000"/>
                </a:solidFill>
                <a:latin typeface="Calibri"/>
                <a:ea typeface="Calibri"/>
                <a:cs typeface="Calibri"/>
                <a:sym typeface="Calibri"/>
              </a:defRPr>
            </a:lvl1pPr>
            <a:lvl2pPr lvl="1" algn="l">
              <a:lnSpc>
                <a:spcPct val="100000"/>
              </a:lnSpc>
              <a:spcBef>
                <a:spcPts val="1000"/>
              </a:spcBef>
              <a:spcAft>
                <a:spcPts val="0"/>
              </a:spcAft>
              <a:buSzPts val="1800"/>
              <a:buChar char="•"/>
              <a:defRPr/>
            </a:lvl2pPr>
            <a:lvl3pPr lvl="2" algn="l">
              <a:lnSpc>
                <a:spcPct val="100000"/>
              </a:lnSpc>
              <a:spcBef>
                <a:spcPts val="1000"/>
              </a:spcBef>
              <a:spcAft>
                <a:spcPts val="0"/>
              </a:spcAft>
              <a:buSzPts val="1800"/>
              <a:buChar char="•"/>
              <a:defRPr/>
            </a:lvl3pPr>
            <a:lvl4pPr lvl="3" algn="l">
              <a:lnSpc>
                <a:spcPct val="100000"/>
              </a:lnSpc>
              <a:spcBef>
                <a:spcPts val="1000"/>
              </a:spcBef>
              <a:spcAft>
                <a:spcPts val="0"/>
              </a:spcAft>
              <a:buSzPts val="1800"/>
              <a:buChar char="•"/>
              <a:defRPr/>
            </a:lvl4pPr>
            <a:lvl5pPr lvl="4" algn="l">
              <a:lnSpc>
                <a:spcPct val="100000"/>
              </a:lnSpc>
              <a:spcBef>
                <a:spcPts val="1000"/>
              </a:spcBef>
              <a:spcAft>
                <a:spcPts val="0"/>
              </a:spcAft>
              <a:buSzPts val="1800"/>
              <a:buChar char="•"/>
              <a:defRPr/>
            </a:lvl5pPr>
            <a:lvl6pPr lvl="5" algn="l">
              <a:lnSpc>
                <a:spcPct val="100000"/>
              </a:lnSpc>
              <a:spcBef>
                <a:spcPts val="1000"/>
              </a:spcBef>
              <a:spcAft>
                <a:spcPts val="0"/>
              </a:spcAft>
              <a:buSzPts val="1800"/>
              <a:buChar char="•"/>
              <a:defRPr/>
            </a:lvl6pPr>
            <a:lvl7pPr lvl="6" algn="l">
              <a:lnSpc>
                <a:spcPct val="100000"/>
              </a:lnSpc>
              <a:spcBef>
                <a:spcPts val="1000"/>
              </a:spcBef>
              <a:spcAft>
                <a:spcPts val="0"/>
              </a:spcAft>
              <a:buSzPts val="1800"/>
              <a:buChar char="•"/>
              <a:defRPr/>
            </a:lvl7pPr>
            <a:lvl8pPr lvl="7" algn="l">
              <a:lnSpc>
                <a:spcPct val="100000"/>
              </a:lnSpc>
              <a:spcBef>
                <a:spcPts val="1000"/>
              </a:spcBef>
              <a:spcAft>
                <a:spcPts val="0"/>
              </a:spcAft>
              <a:buSzPts val="1800"/>
              <a:buChar char="•"/>
              <a:defRPr/>
            </a:lvl8pPr>
            <a:lvl9pPr lvl="8" algn="l">
              <a:lnSpc>
                <a:spcPct val="100000"/>
              </a:lnSpc>
              <a:spcBef>
                <a:spcPts val="1000"/>
              </a:spcBef>
              <a:spcAft>
                <a:spcPts val="0"/>
              </a:spcAft>
              <a:buSzPts val="1800"/>
              <a:buChar char="•"/>
              <a:defRPr/>
            </a:lvl9pPr>
          </a:lstStyle>
          <a:p/>
        </p:txBody>
      </p:sp>
      <p:sp>
        <p:nvSpPr>
          <p:cNvPr id="16" name="Google Shape;16;p16"/>
          <p:cNvSpPr txBox="1"/>
          <p:nvPr>
            <p:ph type="ctrTitle"/>
          </p:nvPr>
        </p:nvSpPr>
        <p:spPr>
          <a:xfrm>
            <a:off x="1127125" y="1558529"/>
            <a:ext cx="7031100" cy="656100"/>
          </a:xfrm>
          <a:prstGeom prst="rect">
            <a:avLst/>
          </a:prstGeom>
          <a:solidFill>
            <a:srgbClr val="FFFFFF"/>
          </a:solidFill>
          <a:ln>
            <a:noFill/>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000000"/>
              </a:buClr>
              <a:buSzPts val="3600"/>
              <a:buFont typeface="Calibri"/>
              <a:buNone/>
              <a:defRPr sz="3600" cap="none">
                <a:solidFill>
                  <a:srgbClr val="00000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7" name="Google Shape;17;p16"/>
          <p:cNvCxnSpPr/>
          <p:nvPr/>
        </p:nvCxnSpPr>
        <p:spPr>
          <a:xfrm>
            <a:off x="-16760" y="0"/>
            <a:ext cx="9144000" cy="0"/>
          </a:xfrm>
          <a:prstGeom prst="straightConnector1">
            <a:avLst/>
          </a:prstGeom>
          <a:noFill/>
          <a:ln cap="flat" cmpd="sng" w="38100">
            <a:solidFill>
              <a:schemeClr val="accent1"/>
            </a:solidFill>
            <a:prstDash val="solid"/>
            <a:miter lim="800000"/>
            <a:headEnd len="sm" w="sm" type="none"/>
            <a:tailEnd len="sm" w="sm" type="none"/>
          </a:ln>
        </p:spPr>
      </p:cxnSp>
      <p:cxnSp>
        <p:nvCxnSpPr>
          <p:cNvPr id="18" name="Google Shape;18;p16"/>
          <p:cNvCxnSpPr/>
          <p:nvPr/>
        </p:nvCxnSpPr>
        <p:spPr>
          <a:xfrm>
            <a:off x="0" y="5143500"/>
            <a:ext cx="9144000" cy="0"/>
          </a:xfrm>
          <a:prstGeom prst="straightConnector1">
            <a:avLst/>
          </a:prstGeom>
          <a:noFill/>
          <a:ln cap="flat" cmpd="sng" w="38100">
            <a:solidFill>
              <a:schemeClr val="accent1"/>
            </a:solidFill>
            <a:prstDash val="solid"/>
            <a:miter lim="800000"/>
            <a:headEnd len="sm" w="sm" type="none"/>
            <a:tailEnd len="sm" w="sm" type="none"/>
          </a:ln>
        </p:spPr>
      </p:cxnSp>
      <p:pic>
        <p:nvPicPr>
          <p:cNvPr id="19" name="Google Shape;19;p16"/>
          <p:cNvPicPr preferRelativeResize="0"/>
          <p:nvPr/>
        </p:nvPicPr>
        <p:blipFill rotWithShape="1">
          <a:blip r:embed="rId2">
            <a:alphaModFix/>
          </a:blip>
          <a:srcRect b="0" l="0" r="0" t="0"/>
          <a:stretch/>
        </p:blipFill>
        <p:spPr>
          <a:xfrm>
            <a:off x="2097131" y="4637174"/>
            <a:ext cx="3818273" cy="406938"/>
          </a:xfrm>
          <a:prstGeom prst="rect">
            <a:avLst/>
          </a:prstGeom>
          <a:noFill/>
          <a:ln>
            <a:noFill/>
          </a:ln>
        </p:spPr>
      </p:pic>
      <p:sp>
        <p:nvSpPr>
          <p:cNvPr id="20" name="Google Shape;20;p16"/>
          <p:cNvSpPr/>
          <p:nvPr>
            <p:ph idx="12" type="sldNum"/>
          </p:nvPr>
        </p:nvSpPr>
        <p:spPr>
          <a:xfrm>
            <a:off x="8361860" y="4843130"/>
            <a:ext cx="365700" cy="274200"/>
          </a:xfrm>
          <a:prstGeom prst="ellipse">
            <a:avLst/>
          </a:prstGeom>
          <a:no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ributions">
  <p:cSld name="Contributions">
    <p:spTree>
      <p:nvGrpSpPr>
        <p:cNvPr id="74" name="Shape 74"/>
        <p:cNvGrpSpPr/>
        <p:nvPr/>
      </p:nvGrpSpPr>
      <p:grpSpPr>
        <a:xfrm>
          <a:off x="0" y="0"/>
          <a:ext cx="0" cy="0"/>
          <a:chOff x="0" y="0"/>
          <a:chExt cx="0" cy="0"/>
        </a:xfrm>
      </p:grpSpPr>
      <p:sp>
        <p:nvSpPr>
          <p:cNvPr id="75" name="Google Shape;75;p25"/>
          <p:cNvSpPr txBox="1"/>
          <p:nvPr>
            <p:ph idx="1" type="body"/>
          </p:nvPr>
        </p:nvSpPr>
        <p:spPr>
          <a:xfrm>
            <a:off x="595200" y="795173"/>
            <a:ext cx="6063900" cy="1378500"/>
          </a:xfrm>
          <a:prstGeom prst="rect">
            <a:avLst/>
          </a:prstGeom>
          <a:noFill/>
          <a:ln>
            <a:noFill/>
          </a:ln>
        </p:spPr>
        <p:txBody>
          <a:bodyPr anchorCtr="0" anchor="t" bIns="45700" lIns="91425" spcFirstLastPara="1" rIns="91425" wrap="square" tIns="45700">
            <a:normAutofit/>
          </a:bodyPr>
          <a:lstStyle>
            <a:lvl1pPr indent="-228600" lvl="0" marL="457200" marR="0" algn="l">
              <a:lnSpc>
                <a:spcPct val="100000"/>
              </a:lnSpc>
              <a:spcBef>
                <a:spcPts val="520"/>
              </a:spcBef>
              <a:spcAft>
                <a:spcPts val="0"/>
              </a:spcAft>
              <a:buClr>
                <a:srgbClr val="000000"/>
              </a:buClr>
              <a:buSzPts val="3120"/>
              <a:buFont typeface="Calibri"/>
              <a:buNone/>
              <a:defRPr b="0" sz="2600" u="sng"/>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cxnSp>
        <p:nvCxnSpPr>
          <p:cNvPr id="76" name="Google Shape;76;p25"/>
          <p:cNvCxnSpPr/>
          <p:nvPr/>
        </p:nvCxnSpPr>
        <p:spPr>
          <a:xfrm>
            <a:off x="277148" y="567452"/>
            <a:ext cx="8577300" cy="0"/>
          </a:xfrm>
          <a:prstGeom prst="straightConnector1">
            <a:avLst/>
          </a:prstGeom>
          <a:noFill/>
          <a:ln cap="flat" cmpd="sng" w="38100">
            <a:solidFill>
              <a:schemeClr val="accent1"/>
            </a:solidFill>
            <a:prstDash val="solid"/>
            <a:miter lim="800000"/>
            <a:headEnd len="sm" w="sm" type="none"/>
            <a:tailEnd len="sm" w="sm" type="none"/>
          </a:ln>
        </p:spPr>
      </p:cxnSp>
      <p:sp>
        <p:nvSpPr>
          <p:cNvPr id="77" name="Google Shape;77;p25"/>
          <p:cNvSpPr/>
          <p:nvPr>
            <p:ph idx="2" type="pic"/>
          </p:nvPr>
        </p:nvSpPr>
        <p:spPr>
          <a:xfrm>
            <a:off x="1761066" y="1311966"/>
            <a:ext cx="1456200" cy="685800"/>
          </a:xfrm>
          <a:prstGeom prst="rect">
            <a:avLst/>
          </a:prstGeom>
          <a:noFill/>
          <a:ln>
            <a:noFill/>
          </a:ln>
        </p:spPr>
      </p:sp>
      <p:sp>
        <p:nvSpPr>
          <p:cNvPr id="78" name="Google Shape;78;p25"/>
          <p:cNvSpPr/>
          <p:nvPr>
            <p:ph idx="3" type="pic"/>
          </p:nvPr>
        </p:nvSpPr>
        <p:spPr>
          <a:xfrm>
            <a:off x="3843866" y="1311966"/>
            <a:ext cx="1456200" cy="685800"/>
          </a:xfrm>
          <a:prstGeom prst="rect">
            <a:avLst/>
          </a:prstGeom>
          <a:noFill/>
          <a:ln>
            <a:noFill/>
          </a:ln>
        </p:spPr>
      </p:sp>
      <p:sp>
        <p:nvSpPr>
          <p:cNvPr id="79" name="Google Shape;79;p25"/>
          <p:cNvSpPr txBox="1"/>
          <p:nvPr>
            <p:ph idx="4" type="body"/>
          </p:nvPr>
        </p:nvSpPr>
        <p:spPr>
          <a:xfrm>
            <a:off x="595200" y="2347410"/>
            <a:ext cx="6063900" cy="1378500"/>
          </a:xfrm>
          <a:prstGeom prst="rect">
            <a:avLst/>
          </a:prstGeom>
          <a:noFill/>
          <a:ln>
            <a:noFill/>
          </a:ln>
        </p:spPr>
        <p:txBody>
          <a:bodyPr anchorCtr="0" anchor="t" bIns="45700" lIns="91425" spcFirstLastPara="1" rIns="91425" wrap="square" tIns="45700">
            <a:normAutofit/>
          </a:bodyPr>
          <a:lstStyle>
            <a:lvl1pPr indent="-228600" lvl="0" marL="457200" marR="0" algn="l">
              <a:lnSpc>
                <a:spcPct val="100000"/>
              </a:lnSpc>
              <a:spcBef>
                <a:spcPts val="520"/>
              </a:spcBef>
              <a:spcAft>
                <a:spcPts val="0"/>
              </a:spcAft>
              <a:buClr>
                <a:srgbClr val="000000"/>
              </a:buClr>
              <a:buSzPts val="3120"/>
              <a:buFont typeface="Calibri"/>
              <a:buNone/>
              <a:defRPr b="0" sz="2600" u="sng"/>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80" name="Google Shape;80;p25"/>
          <p:cNvSpPr/>
          <p:nvPr>
            <p:ph idx="5" type="pic"/>
          </p:nvPr>
        </p:nvSpPr>
        <p:spPr>
          <a:xfrm>
            <a:off x="1761066" y="2864203"/>
            <a:ext cx="1456200" cy="685800"/>
          </a:xfrm>
          <a:prstGeom prst="rect">
            <a:avLst/>
          </a:prstGeom>
          <a:noFill/>
          <a:ln>
            <a:noFill/>
          </a:ln>
        </p:spPr>
      </p:sp>
      <p:sp>
        <p:nvSpPr>
          <p:cNvPr id="81" name="Google Shape;81;p25"/>
          <p:cNvSpPr/>
          <p:nvPr>
            <p:ph idx="6" type="pic"/>
          </p:nvPr>
        </p:nvSpPr>
        <p:spPr>
          <a:xfrm>
            <a:off x="3843866" y="2864203"/>
            <a:ext cx="1456200" cy="685800"/>
          </a:xfrm>
          <a:prstGeom prst="rect">
            <a:avLst/>
          </a:prstGeom>
          <a:noFill/>
          <a:ln>
            <a:noFill/>
          </a:ln>
        </p:spPr>
      </p:sp>
      <p:sp>
        <p:nvSpPr>
          <p:cNvPr id="82" name="Google Shape;82;p25"/>
          <p:cNvSpPr/>
          <p:nvPr>
            <p:ph idx="12" type="sldNum"/>
          </p:nvPr>
        </p:nvSpPr>
        <p:spPr>
          <a:xfrm>
            <a:off x="8361860" y="4843130"/>
            <a:ext cx="365700" cy="274200"/>
          </a:xfrm>
          <a:prstGeom prst="ellipse">
            <a:avLst/>
          </a:prstGeom>
          <a:no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83" name="Google Shape;83;p25"/>
          <p:cNvSpPr txBox="1"/>
          <p:nvPr>
            <p:ph type="title"/>
          </p:nvPr>
        </p:nvSpPr>
        <p:spPr>
          <a:xfrm>
            <a:off x="277148" y="88821"/>
            <a:ext cx="8043900" cy="478500"/>
          </a:xfrm>
          <a:prstGeom prst="rect">
            <a:avLst/>
          </a:prstGeom>
          <a:noFill/>
          <a:ln>
            <a:noFill/>
          </a:ln>
        </p:spPr>
        <p:txBody>
          <a:bodyPr anchorCtr="0" anchor="ctr" bIns="182875" lIns="182875" spcFirstLastPara="1" rIns="182875" wrap="square" tIns="182875">
            <a:normAutofit/>
          </a:bodyPr>
          <a:lstStyle>
            <a:lvl1pPr lvl="0" algn="l">
              <a:lnSpc>
                <a:spcPct val="90000"/>
              </a:lnSpc>
              <a:spcBef>
                <a:spcPts val="0"/>
              </a:spcBef>
              <a:spcAft>
                <a:spcPts val="0"/>
              </a:spcAft>
              <a:buClr>
                <a:srgbClr val="262626"/>
              </a:buClr>
              <a:buSzPts val="2600"/>
              <a:buFont typeface="Calibri"/>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cessibility Statement">
  <p:cSld name="Accessibility Statement">
    <p:bg>
      <p:bgPr>
        <a:solidFill>
          <a:schemeClr val="accent4"/>
        </a:solidFill>
      </p:bgPr>
    </p:bg>
    <p:spTree>
      <p:nvGrpSpPr>
        <p:cNvPr id="84" name="Shape 84"/>
        <p:cNvGrpSpPr/>
        <p:nvPr/>
      </p:nvGrpSpPr>
      <p:grpSpPr>
        <a:xfrm>
          <a:off x="0" y="0"/>
          <a:ext cx="0" cy="0"/>
          <a:chOff x="0" y="0"/>
          <a:chExt cx="0" cy="0"/>
        </a:xfrm>
      </p:grpSpPr>
      <p:sp>
        <p:nvSpPr>
          <p:cNvPr id="85" name="Google Shape;85;p26"/>
          <p:cNvSpPr txBox="1"/>
          <p:nvPr/>
        </p:nvSpPr>
        <p:spPr>
          <a:xfrm>
            <a:off x="1110838" y="1407915"/>
            <a:ext cx="6128700" cy="1939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Support the Purdue University brand in your presentations by using a brand-friendly template. This template uses an accessible master layout. Please note that some changes </a:t>
            </a:r>
            <a:br>
              <a:rPr b="0" i="0" lang="en-US" sz="1800" u="none" cap="none" strike="noStrike">
                <a:solidFill>
                  <a:schemeClr val="lt1"/>
                </a:solidFill>
                <a:latin typeface="Calibri"/>
                <a:ea typeface="Calibri"/>
                <a:cs typeface="Calibri"/>
                <a:sym typeface="Calibri"/>
              </a:rPr>
            </a:br>
            <a:r>
              <a:rPr b="0" i="0" lang="en-US" sz="1800" u="none" cap="none" strike="noStrike">
                <a:solidFill>
                  <a:schemeClr val="lt1"/>
                </a:solidFill>
                <a:latin typeface="Calibri"/>
                <a:ea typeface="Calibri"/>
                <a:cs typeface="Calibri"/>
                <a:sym typeface="Calibri"/>
              </a:rPr>
              <a:t>to the PowerPoint template could impact accessibility by those with disabilities. Follow the instructions provided by Microsoft Office to ensure that your PowerPoint presentations are accessible to all users:</a:t>
            </a:r>
            <a:endParaRPr b="0" i="0" sz="1800" u="none" cap="none" strike="noStrike">
              <a:solidFill>
                <a:schemeClr val="lt1"/>
              </a:solidFill>
              <a:latin typeface="Calibri"/>
              <a:ea typeface="Calibri"/>
              <a:cs typeface="Calibri"/>
              <a:sym typeface="Calibri"/>
            </a:endParaRPr>
          </a:p>
        </p:txBody>
      </p:sp>
      <p:sp>
        <p:nvSpPr>
          <p:cNvPr descr="PPT Accessibility URL" id="86" name="Google Shape;86;p26"/>
          <p:cNvSpPr txBox="1"/>
          <p:nvPr>
            <p:ph type="ctrTitle"/>
          </p:nvPr>
        </p:nvSpPr>
        <p:spPr>
          <a:xfrm>
            <a:off x="1110837" y="3100039"/>
            <a:ext cx="5765700" cy="5661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lt1"/>
              </a:buClr>
              <a:buSzPts val="1800"/>
              <a:buFont typeface="Arial"/>
              <a:buNone/>
              <a:defRPr b="0" i="0" sz="180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Purdue Logo" id="87" name="Google Shape;87;p26"/>
          <p:cNvPicPr preferRelativeResize="0"/>
          <p:nvPr/>
        </p:nvPicPr>
        <p:blipFill rotWithShape="1">
          <a:blip r:embed="rId2">
            <a:alphaModFix/>
          </a:blip>
          <a:srcRect b="0" l="0" r="0" t="0"/>
          <a:stretch/>
        </p:blipFill>
        <p:spPr>
          <a:xfrm>
            <a:off x="383868" y="4544282"/>
            <a:ext cx="1431299" cy="256199"/>
          </a:xfrm>
          <a:prstGeom prst="rect">
            <a:avLst/>
          </a:prstGeom>
          <a:noFill/>
          <a:ln>
            <a:noFill/>
          </a:ln>
        </p:spPr>
      </p:pic>
      <p:pic>
        <p:nvPicPr>
          <p:cNvPr id="88" name="Google Shape;88;p26"/>
          <p:cNvPicPr preferRelativeResize="0"/>
          <p:nvPr/>
        </p:nvPicPr>
        <p:blipFill rotWithShape="1">
          <a:blip r:embed="rId3">
            <a:alphaModFix/>
          </a:blip>
          <a:srcRect b="0" l="0" r="0" t="0"/>
          <a:stretch/>
        </p:blipFill>
        <p:spPr>
          <a:xfrm>
            <a:off x="7366000" y="0"/>
            <a:ext cx="1333500" cy="5143500"/>
          </a:xfrm>
          <a:prstGeom prst="rect">
            <a:avLst/>
          </a:prstGeom>
          <a:noFill/>
          <a:ln>
            <a:noFill/>
          </a:ln>
        </p:spPr>
      </p:pic>
      <p:cxnSp>
        <p:nvCxnSpPr>
          <p:cNvPr id="89" name="Google Shape;89;p26"/>
          <p:cNvCxnSpPr/>
          <p:nvPr/>
        </p:nvCxnSpPr>
        <p:spPr>
          <a:xfrm>
            <a:off x="8400500" y="4702926"/>
            <a:ext cx="0" cy="120000"/>
          </a:xfrm>
          <a:prstGeom prst="straightConnector1">
            <a:avLst/>
          </a:prstGeom>
          <a:noFill/>
          <a:ln cap="flat" cmpd="sng" w="9525">
            <a:solidFill>
              <a:schemeClr val="accent4"/>
            </a:solidFill>
            <a:prstDash val="solid"/>
            <a:round/>
            <a:headEnd len="sm" w="sm" type="none"/>
            <a:tailEnd len="sm" w="sm" type="none"/>
          </a:ln>
        </p:spPr>
      </p:cxnSp>
      <p:sp>
        <p:nvSpPr>
          <p:cNvPr id="90" name="Google Shape;90;p26"/>
          <p:cNvSpPr/>
          <p:nvPr>
            <p:ph idx="12" type="sldNum"/>
          </p:nvPr>
        </p:nvSpPr>
        <p:spPr>
          <a:xfrm>
            <a:off x="8413374" y="4635961"/>
            <a:ext cx="365700" cy="274200"/>
          </a:xfrm>
          <a:prstGeom prst="ellipse">
            <a:avLst/>
          </a:prstGeom>
          <a:no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264">
          <p15:clr>
            <a:srgbClr val="FBAE40"/>
          </p15:clr>
        </p15:guide>
        <p15:guide id="8" orient="horz" pos="144">
          <p15:clr>
            <a:srgbClr val="FBAE40"/>
          </p15:clr>
        </p15:guide>
        <p15:guide id="9" pos="69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Colorful">
  <p:cSld name="Title Slide - Colorful">
    <p:bg>
      <p:bgPr>
        <a:solidFill>
          <a:schemeClr val="accent2"/>
        </a:solidFill>
      </p:bgPr>
    </p:bg>
    <p:spTree>
      <p:nvGrpSpPr>
        <p:cNvPr id="91" name="Shape 91"/>
        <p:cNvGrpSpPr/>
        <p:nvPr/>
      </p:nvGrpSpPr>
      <p:grpSpPr>
        <a:xfrm>
          <a:off x="0" y="0"/>
          <a:ext cx="0" cy="0"/>
          <a:chOff x="0" y="0"/>
          <a:chExt cx="0" cy="0"/>
        </a:xfrm>
      </p:grpSpPr>
      <p:sp>
        <p:nvSpPr>
          <p:cNvPr id="92" name="Google Shape;92;p27"/>
          <p:cNvSpPr/>
          <p:nvPr/>
        </p:nvSpPr>
        <p:spPr>
          <a:xfrm>
            <a:off x="0" y="0"/>
            <a:ext cx="9144000" cy="5143500"/>
          </a:xfrm>
          <a:prstGeom prst="rect">
            <a:avLst/>
          </a:prstGeom>
          <a:solidFill>
            <a:schemeClr val="lt2"/>
          </a:solidFill>
          <a:ln cap="flat" cmpd="sng" w="127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3" name="Google Shape;93;p27"/>
          <p:cNvSpPr txBox="1"/>
          <p:nvPr>
            <p:ph type="ctrTitle"/>
          </p:nvPr>
        </p:nvSpPr>
        <p:spPr>
          <a:xfrm>
            <a:off x="1116116" y="1219683"/>
            <a:ext cx="7451400" cy="567900"/>
          </a:xfrm>
          <a:prstGeom prst="rect">
            <a:avLst/>
          </a:prstGeom>
          <a:noFill/>
          <a:ln>
            <a:noFill/>
          </a:ln>
        </p:spPr>
        <p:txBody>
          <a:bodyPr anchorCtr="0" anchor="t" bIns="0" lIns="0" spcFirstLastPara="1" rIns="0" wrap="square" tIns="0">
            <a:spAutoFit/>
          </a:bodyPr>
          <a:lstStyle>
            <a:lvl1pPr lvl="0" algn="l">
              <a:lnSpc>
                <a:spcPct val="80000"/>
              </a:lnSpc>
              <a:spcBef>
                <a:spcPts val="0"/>
              </a:spcBef>
              <a:spcAft>
                <a:spcPts val="0"/>
              </a:spcAft>
              <a:buClr>
                <a:schemeClr val="dk1"/>
              </a:buClr>
              <a:buSzPts val="6000"/>
              <a:buFont typeface="Calibri"/>
              <a:buNone/>
              <a:defRPr b="1" i="1" sz="6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27"/>
          <p:cNvSpPr txBox="1"/>
          <p:nvPr>
            <p:ph idx="1" type="subTitle"/>
          </p:nvPr>
        </p:nvSpPr>
        <p:spPr>
          <a:xfrm>
            <a:off x="1121760" y="2992563"/>
            <a:ext cx="5322300" cy="252000"/>
          </a:xfrm>
          <a:prstGeom prst="rect">
            <a:avLst/>
          </a:prstGeom>
          <a:noFill/>
          <a:ln>
            <a:noFill/>
          </a:ln>
        </p:spPr>
        <p:txBody>
          <a:bodyPr anchorCtr="0" anchor="t" bIns="0" lIns="0" spcFirstLastPara="1" rIns="0" wrap="square" tIns="0">
            <a:spAutoFit/>
          </a:bodyPr>
          <a:lstStyle>
            <a:lvl1pPr lvl="0" algn="l">
              <a:lnSpc>
                <a:spcPct val="100000"/>
              </a:lnSpc>
              <a:spcBef>
                <a:spcPts val="1000"/>
              </a:spcBef>
              <a:spcAft>
                <a:spcPts val="0"/>
              </a:spcAft>
              <a:buSzPts val="2200"/>
              <a:buNone/>
              <a:defRPr b="1" i="0" sz="2200">
                <a:solidFill>
                  <a:schemeClr val="accent2"/>
                </a:solidFill>
                <a:latin typeface="Calibri"/>
                <a:ea typeface="Calibri"/>
                <a:cs typeface="Calibri"/>
                <a:sym typeface="Calibri"/>
              </a:defRPr>
            </a:lvl1pPr>
            <a:lvl2pPr lvl="1" algn="ctr">
              <a:lnSpc>
                <a:spcPct val="100000"/>
              </a:lnSpc>
              <a:spcBef>
                <a:spcPts val="1000"/>
              </a:spcBef>
              <a:spcAft>
                <a:spcPts val="0"/>
              </a:spcAft>
              <a:buSzPts val="1900"/>
              <a:buNone/>
              <a:defRPr sz="19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p:txBody>
      </p:sp>
      <p:pic>
        <p:nvPicPr>
          <p:cNvPr id="95" name="Google Shape;95;p27"/>
          <p:cNvPicPr preferRelativeResize="0"/>
          <p:nvPr/>
        </p:nvPicPr>
        <p:blipFill rotWithShape="1">
          <a:blip r:embed="rId2">
            <a:alphaModFix/>
          </a:blip>
          <a:srcRect b="0" l="0" r="0" t="0"/>
          <a:stretch/>
        </p:blipFill>
        <p:spPr>
          <a:xfrm>
            <a:off x="7366000" y="0"/>
            <a:ext cx="1333500" cy="5143500"/>
          </a:xfrm>
          <a:prstGeom prst="rect">
            <a:avLst/>
          </a:prstGeom>
          <a:noFill/>
          <a:ln>
            <a:noFill/>
          </a:ln>
        </p:spPr>
      </p:pic>
      <p:cxnSp>
        <p:nvCxnSpPr>
          <p:cNvPr id="96" name="Google Shape;96;p27"/>
          <p:cNvCxnSpPr/>
          <p:nvPr/>
        </p:nvCxnSpPr>
        <p:spPr>
          <a:xfrm>
            <a:off x="8400500" y="4702926"/>
            <a:ext cx="0" cy="120000"/>
          </a:xfrm>
          <a:prstGeom prst="straightConnector1">
            <a:avLst/>
          </a:prstGeom>
          <a:noFill/>
          <a:ln cap="flat" cmpd="sng" w="9525">
            <a:solidFill>
              <a:schemeClr val="accent4"/>
            </a:solidFill>
            <a:prstDash val="solid"/>
            <a:round/>
            <a:headEnd len="sm" w="sm" type="none"/>
            <a:tailEnd len="sm" w="sm" type="none"/>
          </a:ln>
        </p:spPr>
      </p:cxnSp>
      <p:sp>
        <p:nvSpPr>
          <p:cNvPr id="97" name="Google Shape;97;p27"/>
          <p:cNvSpPr/>
          <p:nvPr>
            <p:ph idx="12" type="sldNum"/>
          </p:nvPr>
        </p:nvSpPr>
        <p:spPr>
          <a:xfrm>
            <a:off x="8410660" y="4635961"/>
            <a:ext cx="365700" cy="274200"/>
          </a:xfrm>
          <a:prstGeom prst="ellipse">
            <a:avLst/>
          </a:prstGeom>
          <a:no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69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Copy">
  <p:cSld name="Content Slide - Copy">
    <p:bg>
      <p:bgPr>
        <a:solidFill>
          <a:schemeClr val="accent4"/>
        </a:solidFill>
      </p:bgPr>
    </p:bg>
    <p:spTree>
      <p:nvGrpSpPr>
        <p:cNvPr id="98" name="Shape 98"/>
        <p:cNvGrpSpPr/>
        <p:nvPr/>
      </p:nvGrpSpPr>
      <p:grpSpPr>
        <a:xfrm>
          <a:off x="0" y="0"/>
          <a:ext cx="0" cy="0"/>
          <a:chOff x="0" y="0"/>
          <a:chExt cx="0" cy="0"/>
        </a:xfrm>
      </p:grpSpPr>
      <p:pic>
        <p:nvPicPr>
          <p:cNvPr id="99" name="Google Shape;99;p28"/>
          <p:cNvPicPr preferRelativeResize="0"/>
          <p:nvPr/>
        </p:nvPicPr>
        <p:blipFill rotWithShape="1">
          <a:blip r:embed="rId2">
            <a:alphaModFix/>
          </a:blip>
          <a:srcRect b="0" l="0" r="0" t="0"/>
          <a:stretch/>
        </p:blipFill>
        <p:spPr>
          <a:xfrm>
            <a:off x="5257" y="0"/>
            <a:ext cx="6477003" cy="685800"/>
          </a:xfrm>
          <a:prstGeom prst="rect">
            <a:avLst/>
          </a:prstGeom>
          <a:noFill/>
          <a:ln>
            <a:noFill/>
          </a:ln>
        </p:spPr>
      </p:pic>
      <p:sp>
        <p:nvSpPr>
          <p:cNvPr id="100" name="Google Shape;100;p28"/>
          <p:cNvSpPr txBox="1"/>
          <p:nvPr>
            <p:ph type="ctrTitle"/>
          </p:nvPr>
        </p:nvSpPr>
        <p:spPr>
          <a:xfrm>
            <a:off x="1117214" y="332006"/>
            <a:ext cx="6925800" cy="3738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lt2"/>
              </a:buClr>
              <a:buSzPts val="3600"/>
              <a:buFont typeface="Calibri"/>
              <a:buNone/>
              <a:defRPr b="1" i="1" sz="3600" cap="none">
                <a:solidFill>
                  <a:schemeClr val="l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28"/>
          <p:cNvSpPr txBox="1"/>
          <p:nvPr>
            <p:ph idx="1" type="subTitle"/>
          </p:nvPr>
        </p:nvSpPr>
        <p:spPr>
          <a:xfrm>
            <a:off x="1117213" y="1008875"/>
            <a:ext cx="5491500" cy="256200"/>
          </a:xfrm>
          <a:prstGeom prst="rect">
            <a:avLst/>
          </a:prstGeom>
          <a:noFill/>
          <a:ln>
            <a:noFill/>
          </a:ln>
        </p:spPr>
        <p:txBody>
          <a:bodyPr anchorCtr="0" anchor="t" bIns="0" lIns="0" spcFirstLastPara="1" rIns="0" wrap="square" tIns="0">
            <a:spAutoFit/>
          </a:bodyPr>
          <a:lstStyle>
            <a:lvl1pPr lvl="0" algn="l">
              <a:lnSpc>
                <a:spcPct val="100000"/>
              </a:lnSpc>
              <a:spcBef>
                <a:spcPts val="1000"/>
              </a:spcBef>
              <a:spcAft>
                <a:spcPts val="0"/>
              </a:spcAft>
              <a:buSzPts val="2200"/>
              <a:buNone/>
              <a:defRPr b="1" i="0" sz="2200">
                <a:solidFill>
                  <a:schemeClr val="accent2"/>
                </a:solidFill>
                <a:latin typeface="Calibri"/>
                <a:ea typeface="Calibri"/>
                <a:cs typeface="Calibri"/>
                <a:sym typeface="Calibri"/>
              </a:defRPr>
            </a:lvl1pPr>
            <a:lvl2pPr lvl="1" algn="ctr">
              <a:lnSpc>
                <a:spcPct val="100000"/>
              </a:lnSpc>
              <a:spcBef>
                <a:spcPts val="1000"/>
              </a:spcBef>
              <a:spcAft>
                <a:spcPts val="0"/>
              </a:spcAft>
              <a:buSzPts val="1900"/>
              <a:buNone/>
              <a:defRPr sz="19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p:txBody>
      </p:sp>
      <p:sp>
        <p:nvSpPr>
          <p:cNvPr id="102" name="Google Shape;102;p28"/>
          <p:cNvSpPr txBox="1"/>
          <p:nvPr>
            <p:ph idx="2" type="body"/>
          </p:nvPr>
        </p:nvSpPr>
        <p:spPr>
          <a:xfrm>
            <a:off x="1821465" y="1471905"/>
            <a:ext cx="5524500" cy="2558700"/>
          </a:xfrm>
          <a:prstGeom prst="rect">
            <a:avLst/>
          </a:prstGeom>
          <a:noFill/>
          <a:ln>
            <a:noFill/>
          </a:ln>
        </p:spPr>
        <p:txBody>
          <a:bodyPr anchorCtr="0" anchor="t" bIns="0" lIns="0" spcFirstLastPara="1" rIns="0" wrap="square" tIns="0">
            <a:normAutofit/>
          </a:bodyPr>
          <a:lstStyle>
            <a:lvl1pPr indent="-342900" lvl="0" marL="457200" marR="0" algn="l">
              <a:lnSpc>
                <a:spcPct val="100000"/>
              </a:lnSpc>
              <a:spcBef>
                <a:spcPts val="0"/>
              </a:spcBef>
              <a:spcAft>
                <a:spcPts val="0"/>
              </a:spcAft>
              <a:buClr>
                <a:schemeClr val="dk1"/>
              </a:buClr>
              <a:buSzPts val="1800"/>
              <a:buFont typeface="Noto Sans Symbols"/>
              <a:buChar char="▪"/>
              <a:defRPr b="0" i="0" sz="1800">
                <a:solidFill>
                  <a:schemeClr val="dk1"/>
                </a:solidFill>
                <a:latin typeface="Calibri"/>
                <a:ea typeface="Calibri"/>
                <a:cs typeface="Calibri"/>
                <a:sym typeface="Calibri"/>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cxnSp>
        <p:nvCxnSpPr>
          <p:cNvPr id="103" name="Google Shape;103;p28"/>
          <p:cNvCxnSpPr/>
          <p:nvPr/>
        </p:nvCxnSpPr>
        <p:spPr>
          <a:xfrm>
            <a:off x="8400500" y="4702926"/>
            <a:ext cx="0" cy="120000"/>
          </a:xfrm>
          <a:prstGeom prst="straightConnector1">
            <a:avLst/>
          </a:prstGeom>
          <a:noFill/>
          <a:ln cap="flat" cmpd="sng" w="9525">
            <a:solidFill>
              <a:schemeClr val="dk1"/>
            </a:solidFill>
            <a:prstDash val="solid"/>
            <a:round/>
            <a:headEnd len="sm" w="sm" type="none"/>
            <a:tailEnd len="sm" w="sm" type="none"/>
          </a:ln>
        </p:spPr>
      </p:cxnSp>
      <p:sp>
        <p:nvSpPr>
          <p:cNvPr id="104" name="Google Shape;104;p28"/>
          <p:cNvSpPr/>
          <p:nvPr>
            <p:ph idx="12" type="sldNum"/>
          </p:nvPr>
        </p:nvSpPr>
        <p:spPr>
          <a:xfrm>
            <a:off x="8413374" y="4635961"/>
            <a:ext cx="365700" cy="274200"/>
          </a:xfrm>
          <a:prstGeom prst="ellipse">
            <a:avLst/>
          </a:prstGeom>
          <a:no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dk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dk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dk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dk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dk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dk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dk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dk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dk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24">
          <p15:clr>
            <a:srgbClr val="FBAE40"/>
          </p15:clr>
        </p15:guide>
        <p15:guide id="7" pos="984">
          <p15:clr>
            <a:srgbClr val="FBAE40"/>
          </p15:clr>
        </p15:guide>
        <p15:guide id="8" pos="696">
          <p15:clr>
            <a:srgbClr val="FBAE40"/>
          </p15:clr>
        </p15:guide>
        <p15:guide id="9" pos="11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Copy &amp; Pic/Chart">
  <p:cSld name="Content Slide - Copy &amp; Pic/Chart">
    <p:bg>
      <p:bgPr>
        <a:solidFill>
          <a:schemeClr val="accent4"/>
        </a:solidFill>
      </p:bgPr>
    </p:bg>
    <p:spTree>
      <p:nvGrpSpPr>
        <p:cNvPr id="105" name="Shape 105"/>
        <p:cNvGrpSpPr/>
        <p:nvPr/>
      </p:nvGrpSpPr>
      <p:grpSpPr>
        <a:xfrm>
          <a:off x="0" y="0"/>
          <a:ext cx="0" cy="0"/>
          <a:chOff x="0" y="0"/>
          <a:chExt cx="0" cy="0"/>
        </a:xfrm>
      </p:grpSpPr>
      <p:pic>
        <p:nvPicPr>
          <p:cNvPr id="106" name="Google Shape;106;p29"/>
          <p:cNvPicPr preferRelativeResize="0"/>
          <p:nvPr/>
        </p:nvPicPr>
        <p:blipFill rotWithShape="1">
          <a:blip r:embed="rId2">
            <a:alphaModFix/>
          </a:blip>
          <a:srcRect b="0" l="0" r="0" t="0"/>
          <a:stretch/>
        </p:blipFill>
        <p:spPr>
          <a:xfrm>
            <a:off x="5257" y="0"/>
            <a:ext cx="6477003" cy="685800"/>
          </a:xfrm>
          <a:prstGeom prst="rect">
            <a:avLst/>
          </a:prstGeom>
          <a:noFill/>
          <a:ln>
            <a:noFill/>
          </a:ln>
        </p:spPr>
      </p:pic>
      <p:sp>
        <p:nvSpPr>
          <p:cNvPr id="107" name="Google Shape;107;p29"/>
          <p:cNvSpPr txBox="1"/>
          <p:nvPr>
            <p:ph type="ctrTitle"/>
          </p:nvPr>
        </p:nvSpPr>
        <p:spPr>
          <a:xfrm>
            <a:off x="1117214" y="332006"/>
            <a:ext cx="6925800" cy="3738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lt2"/>
              </a:buClr>
              <a:buSzPts val="3600"/>
              <a:buFont typeface="Calibri"/>
              <a:buNone/>
              <a:defRPr b="1" i="1" sz="3600" cap="none">
                <a:solidFill>
                  <a:schemeClr val="l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29"/>
          <p:cNvSpPr txBox="1"/>
          <p:nvPr>
            <p:ph idx="1" type="subTitle"/>
          </p:nvPr>
        </p:nvSpPr>
        <p:spPr>
          <a:xfrm>
            <a:off x="1117679" y="1008875"/>
            <a:ext cx="5466300" cy="253800"/>
          </a:xfrm>
          <a:prstGeom prst="rect">
            <a:avLst/>
          </a:prstGeom>
          <a:noFill/>
          <a:ln>
            <a:noFill/>
          </a:ln>
        </p:spPr>
        <p:txBody>
          <a:bodyPr anchorCtr="0" anchor="t" bIns="0" lIns="0" spcFirstLastPara="1" rIns="0" wrap="square" tIns="0">
            <a:spAutoFit/>
          </a:bodyPr>
          <a:lstStyle>
            <a:lvl1pPr lvl="0" algn="l">
              <a:lnSpc>
                <a:spcPct val="100000"/>
              </a:lnSpc>
              <a:spcBef>
                <a:spcPts val="1000"/>
              </a:spcBef>
              <a:spcAft>
                <a:spcPts val="0"/>
              </a:spcAft>
              <a:buSzPts val="2200"/>
              <a:buNone/>
              <a:defRPr b="1" i="0" sz="2200">
                <a:solidFill>
                  <a:schemeClr val="accent2"/>
                </a:solidFill>
                <a:latin typeface="Calibri"/>
                <a:ea typeface="Calibri"/>
                <a:cs typeface="Calibri"/>
                <a:sym typeface="Calibri"/>
              </a:defRPr>
            </a:lvl1pPr>
            <a:lvl2pPr lvl="1" algn="ctr">
              <a:lnSpc>
                <a:spcPct val="100000"/>
              </a:lnSpc>
              <a:spcBef>
                <a:spcPts val="1000"/>
              </a:spcBef>
              <a:spcAft>
                <a:spcPts val="0"/>
              </a:spcAft>
              <a:buSzPts val="1900"/>
              <a:buNone/>
              <a:defRPr sz="19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p:txBody>
      </p:sp>
      <p:sp>
        <p:nvSpPr>
          <p:cNvPr id="109" name="Google Shape;109;p29"/>
          <p:cNvSpPr txBox="1"/>
          <p:nvPr>
            <p:ph idx="2" type="body"/>
          </p:nvPr>
        </p:nvSpPr>
        <p:spPr>
          <a:xfrm>
            <a:off x="1128501" y="1438041"/>
            <a:ext cx="3443400" cy="2558700"/>
          </a:xfrm>
          <a:prstGeom prst="rect">
            <a:avLst/>
          </a:prstGeom>
          <a:noFill/>
          <a:ln>
            <a:noFill/>
          </a:ln>
        </p:spPr>
        <p:txBody>
          <a:bodyPr anchorCtr="0" anchor="t" bIns="0" lIns="0" spcFirstLastPara="1" rIns="0" wrap="square" tIns="0">
            <a:normAutofit/>
          </a:bodyPr>
          <a:lstStyle>
            <a:lvl1pPr indent="-342900" lvl="0" marL="457200" marR="0" algn="l">
              <a:lnSpc>
                <a:spcPct val="100000"/>
              </a:lnSpc>
              <a:spcBef>
                <a:spcPts val="0"/>
              </a:spcBef>
              <a:spcAft>
                <a:spcPts val="0"/>
              </a:spcAft>
              <a:buClr>
                <a:schemeClr val="dk1"/>
              </a:buClr>
              <a:buSzPts val="1800"/>
              <a:buFont typeface="Noto Sans Symbols"/>
              <a:buChar char="▪"/>
              <a:defRPr b="0" i="0" sz="1800">
                <a:solidFill>
                  <a:schemeClr val="dk1"/>
                </a:solidFill>
                <a:latin typeface="Calibri"/>
                <a:ea typeface="Calibri"/>
                <a:cs typeface="Calibri"/>
                <a:sym typeface="Calibri"/>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descr="Picture or Chart" id="110" name="Google Shape;110;p29"/>
          <p:cNvSpPr txBox="1"/>
          <p:nvPr>
            <p:ph idx="3" type="body"/>
          </p:nvPr>
        </p:nvSpPr>
        <p:spPr>
          <a:xfrm>
            <a:off x="4765675" y="1440656"/>
            <a:ext cx="3965700" cy="2237100"/>
          </a:xfrm>
          <a:prstGeom prst="rect">
            <a:avLst/>
          </a:prstGeom>
          <a:noFill/>
          <a:ln>
            <a:noFill/>
          </a:ln>
        </p:spPr>
        <p:txBody>
          <a:bodyPr anchorCtr="0" anchor="ctr" bIns="0" lIns="0" spcFirstLastPara="1" rIns="0" wrap="square" tIns="0">
            <a:normAutofit/>
          </a:bodyPr>
          <a:lstStyle>
            <a:lvl1pPr indent="-342900" lvl="0" marL="457200" algn="ctr">
              <a:lnSpc>
                <a:spcPct val="100000"/>
              </a:lnSpc>
              <a:spcBef>
                <a:spcPts val="1000"/>
              </a:spcBef>
              <a:spcAft>
                <a:spcPts val="0"/>
              </a:spcAft>
              <a:buSzPts val="1800"/>
              <a:buChar char="•"/>
              <a:defRPr b="0" i="0">
                <a:solidFill>
                  <a:schemeClr val="dk1"/>
                </a:solidFill>
                <a:latin typeface="Calibri"/>
                <a:ea typeface="Calibri"/>
                <a:cs typeface="Calibri"/>
                <a:sym typeface="Calibri"/>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228600" lvl="3" marL="1828800" algn="ctr">
              <a:lnSpc>
                <a:spcPct val="100000"/>
              </a:lnSpc>
              <a:spcBef>
                <a:spcPts val="1000"/>
              </a:spcBef>
              <a:spcAft>
                <a:spcPts val="0"/>
              </a:spcAft>
              <a:buSzPts val="1600"/>
              <a:buNone/>
              <a:defRPr>
                <a:solidFill>
                  <a:schemeClr val="dk1"/>
                </a:solidFill>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cxnSp>
        <p:nvCxnSpPr>
          <p:cNvPr id="111" name="Google Shape;111;p29"/>
          <p:cNvCxnSpPr/>
          <p:nvPr/>
        </p:nvCxnSpPr>
        <p:spPr>
          <a:xfrm>
            <a:off x="8400500" y="4702926"/>
            <a:ext cx="0" cy="120000"/>
          </a:xfrm>
          <a:prstGeom prst="straightConnector1">
            <a:avLst/>
          </a:prstGeom>
          <a:noFill/>
          <a:ln cap="flat" cmpd="sng" w="9525">
            <a:solidFill>
              <a:schemeClr val="dk1"/>
            </a:solidFill>
            <a:prstDash val="solid"/>
            <a:round/>
            <a:headEnd len="sm" w="sm" type="none"/>
            <a:tailEnd len="sm" w="sm" type="none"/>
          </a:ln>
        </p:spPr>
      </p:cxnSp>
      <p:sp>
        <p:nvSpPr>
          <p:cNvPr id="112" name="Google Shape;112;p29"/>
          <p:cNvSpPr/>
          <p:nvPr>
            <p:ph idx="12" type="sldNum"/>
          </p:nvPr>
        </p:nvSpPr>
        <p:spPr>
          <a:xfrm>
            <a:off x="8413374" y="4635961"/>
            <a:ext cx="365700" cy="274200"/>
          </a:xfrm>
          <a:prstGeom prst="ellipse">
            <a:avLst/>
          </a:prstGeom>
          <a:no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dk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dk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dk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dk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dk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dk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dk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dk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dk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69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Picture">
  <p:cSld name="Content Slide - Picture">
    <p:bg>
      <p:bgPr>
        <a:solidFill>
          <a:schemeClr val="accent4"/>
        </a:solidFill>
      </p:bgPr>
    </p:bg>
    <p:spTree>
      <p:nvGrpSpPr>
        <p:cNvPr id="113" name="Shape 113"/>
        <p:cNvGrpSpPr/>
        <p:nvPr/>
      </p:nvGrpSpPr>
      <p:grpSpPr>
        <a:xfrm>
          <a:off x="0" y="0"/>
          <a:ext cx="0" cy="0"/>
          <a:chOff x="0" y="0"/>
          <a:chExt cx="0" cy="0"/>
        </a:xfrm>
      </p:grpSpPr>
      <p:sp>
        <p:nvSpPr>
          <p:cNvPr descr="Description of Picture" id="114" name="Google Shape;114;p30"/>
          <p:cNvSpPr/>
          <p:nvPr>
            <p:ph idx="2" type="pic"/>
          </p:nvPr>
        </p:nvSpPr>
        <p:spPr>
          <a:xfrm>
            <a:off x="0" y="0"/>
            <a:ext cx="9144000" cy="5143500"/>
          </a:xfrm>
          <a:prstGeom prst="rect">
            <a:avLst/>
          </a:prstGeom>
          <a:noFill/>
          <a:ln>
            <a:noFill/>
          </a:ln>
        </p:spPr>
      </p:sp>
      <p:sp>
        <p:nvSpPr>
          <p:cNvPr id="115" name="Google Shape;115;p30"/>
          <p:cNvSpPr txBox="1"/>
          <p:nvPr>
            <p:ph type="ctrTitle"/>
          </p:nvPr>
        </p:nvSpPr>
        <p:spPr>
          <a:xfrm>
            <a:off x="381000" y="228600"/>
            <a:ext cx="2879100" cy="9402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dk1"/>
              </a:buClr>
              <a:buSzPts val="1800"/>
              <a:buFont typeface="Calibri"/>
              <a:buNone/>
              <a:defRPr b="1" i="0" sz="1800"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16" name="Google Shape;116;p30"/>
          <p:cNvPicPr preferRelativeResize="0"/>
          <p:nvPr/>
        </p:nvPicPr>
        <p:blipFill rotWithShape="1">
          <a:blip r:embed="rId2">
            <a:alphaModFix/>
          </a:blip>
          <a:srcRect b="0" l="0" r="0" t="0"/>
          <a:stretch/>
        </p:blipFill>
        <p:spPr>
          <a:xfrm>
            <a:off x="7366000" y="0"/>
            <a:ext cx="1333500" cy="5143500"/>
          </a:xfrm>
          <a:prstGeom prst="rect">
            <a:avLst/>
          </a:prstGeom>
          <a:noFill/>
          <a:ln>
            <a:noFill/>
          </a:ln>
        </p:spPr>
      </p:pic>
      <p:cxnSp>
        <p:nvCxnSpPr>
          <p:cNvPr id="117" name="Google Shape;117;p30"/>
          <p:cNvCxnSpPr/>
          <p:nvPr/>
        </p:nvCxnSpPr>
        <p:spPr>
          <a:xfrm>
            <a:off x="8400500" y="4702926"/>
            <a:ext cx="0" cy="120000"/>
          </a:xfrm>
          <a:prstGeom prst="straightConnector1">
            <a:avLst/>
          </a:prstGeom>
          <a:noFill/>
          <a:ln cap="flat" cmpd="sng" w="9525">
            <a:solidFill>
              <a:schemeClr val="accent4"/>
            </a:solidFill>
            <a:prstDash val="solid"/>
            <a:round/>
            <a:headEnd len="sm" w="sm" type="none"/>
            <a:tailEnd len="sm" w="sm" type="none"/>
          </a:ln>
        </p:spPr>
      </p:cxnSp>
      <p:sp>
        <p:nvSpPr>
          <p:cNvPr id="118" name="Google Shape;118;p30"/>
          <p:cNvSpPr/>
          <p:nvPr>
            <p:ph idx="12" type="sldNum"/>
          </p:nvPr>
        </p:nvSpPr>
        <p:spPr>
          <a:xfrm>
            <a:off x="8413374" y="4635961"/>
            <a:ext cx="365700" cy="274200"/>
          </a:xfrm>
          <a:prstGeom prst="ellipse">
            <a:avLst/>
          </a:prstGeom>
          <a:no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264">
          <p15:clr>
            <a:srgbClr val="FBAE40"/>
          </p15:clr>
        </p15:guide>
        <p15:guide id="8" orient="horz" pos="144">
          <p15:clr>
            <a:srgbClr val="FBAE40"/>
          </p15:clr>
        </p15:guide>
        <p15:guide id="9" pos="2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Fact/Highlight">
  <p:cSld name="Content Slide - Fact/Highlight">
    <p:bg>
      <p:bgPr>
        <a:solidFill>
          <a:schemeClr val="accent2"/>
        </a:solidFill>
      </p:bgPr>
    </p:bg>
    <p:spTree>
      <p:nvGrpSpPr>
        <p:cNvPr id="119" name="Shape 119"/>
        <p:cNvGrpSpPr/>
        <p:nvPr/>
      </p:nvGrpSpPr>
      <p:grpSpPr>
        <a:xfrm>
          <a:off x="0" y="0"/>
          <a:ext cx="0" cy="0"/>
          <a:chOff x="0" y="0"/>
          <a:chExt cx="0" cy="0"/>
        </a:xfrm>
      </p:grpSpPr>
      <p:sp>
        <p:nvSpPr>
          <p:cNvPr id="120" name="Google Shape;120;p31"/>
          <p:cNvSpPr/>
          <p:nvPr/>
        </p:nvSpPr>
        <p:spPr>
          <a:xfrm>
            <a:off x="0" y="0"/>
            <a:ext cx="9144000" cy="51393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1" name="Google Shape;121;p31"/>
          <p:cNvSpPr txBox="1"/>
          <p:nvPr>
            <p:ph type="ctrTitle"/>
          </p:nvPr>
        </p:nvSpPr>
        <p:spPr>
          <a:xfrm>
            <a:off x="2170159" y="1099925"/>
            <a:ext cx="4814400" cy="908100"/>
          </a:xfrm>
          <a:prstGeom prst="rect">
            <a:avLst/>
          </a:prstGeom>
          <a:noFill/>
          <a:ln>
            <a:noFill/>
          </a:ln>
        </p:spPr>
        <p:txBody>
          <a:bodyPr anchorCtr="0" anchor="t" bIns="0" lIns="0" spcFirstLastPara="1" rIns="0" wrap="square" tIns="0">
            <a:spAutoFit/>
          </a:bodyPr>
          <a:lstStyle>
            <a:lvl1pPr lvl="0" algn="ctr">
              <a:lnSpc>
                <a:spcPct val="90000"/>
              </a:lnSpc>
              <a:spcBef>
                <a:spcPts val="0"/>
              </a:spcBef>
              <a:spcAft>
                <a:spcPts val="0"/>
              </a:spcAft>
              <a:buClr>
                <a:schemeClr val="accent2"/>
              </a:buClr>
              <a:buSzPts val="8600"/>
              <a:buFont typeface="Calibri"/>
              <a:buNone/>
              <a:defRPr b="0" i="0" sz="8600" cap="none">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31"/>
          <p:cNvSpPr/>
          <p:nvPr/>
        </p:nvSpPr>
        <p:spPr>
          <a:xfrm>
            <a:off x="1986208" y="2058316"/>
            <a:ext cx="5179200" cy="330600"/>
          </a:xfrm>
          <a:prstGeom prst="rect">
            <a:avLst/>
          </a:prstGeom>
          <a:solidFill>
            <a:schemeClr val="dk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3" name="Google Shape;123;p31"/>
          <p:cNvSpPr txBox="1"/>
          <p:nvPr>
            <p:ph idx="1" type="subTitle"/>
          </p:nvPr>
        </p:nvSpPr>
        <p:spPr>
          <a:xfrm>
            <a:off x="1986207" y="2029856"/>
            <a:ext cx="5171700" cy="415500"/>
          </a:xfrm>
          <a:prstGeom prst="rect">
            <a:avLst/>
          </a:prstGeom>
          <a:noFill/>
          <a:ln>
            <a:noFill/>
          </a:ln>
        </p:spPr>
        <p:txBody>
          <a:bodyPr anchorCtr="0" anchor="t" bIns="0" lIns="0" spcFirstLastPara="1" rIns="0" wrap="square" tIns="0">
            <a:spAutoFit/>
          </a:bodyPr>
          <a:lstStyle>
            <a:lvl1pPr lvl="0" algn="ctr">
              <a:lnSpc>
                <a:spcPct val="100000"/>
              </a:lnSpc>
              <a:spcBef>
                <a:spcPts val="1000"/>
              </a:spcBef>
              <a:spcAft>
                <a:spcPts val="0"/>
              </a:spcAft>
              <a:buSzPts val="3600"/>
              <a:buNone/>
              <a:defRPr b="1" i="0" sz="3600">
                <a:solidFill>
                  <a:schemeClr val="accent4"/>
                </a:solidFill>
                <a:latin typeface="Calibri"/>
                <a:ea typeface="Calibri"/>
                <a:cs typeface="Calibri"/>
                <a:sym typeface="Calibri"/>
              </a:defRPr>
            </a:lvl1pPr>
            <a:lvl2pPr lvl="1" algn="ctr">
              <a:lnSpc>
                <a:spcPct val="100000"/>
              </a:lnSpc>
              <a:spcBef>
                <a:spcPts val="1000"/>
              </a:spcBef>
              <a:spcAft>
                <a:spcPts val="0"/>
              </a:spcAft>
              <a:buSzPts val="1900"/>
              <a:buNone/>
              <a:defRPr sz="19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p:txBody>
      </p:sp>
      <p:sp>
        <p:nvSpPr>
          <p:cNvPr id="124" name="Google Shape;124;p31"/>
          <p:cNvSpPr txBox="1"/>
          <p:nvPr>
            <p:ph idx="2" type="body"/>
          </p:nvPr>
        </p:nvSpPr>
        <p:spPr>
          <a:xfrm>
            <a:off x="2156451" y="2655264"/>
            <a:ext cx="5008800" cy="8421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chemeClr val="dk1"/>
              </a:buClr>
              <a:buSzPts val="2400"/>
              <a:buFont typeface="Calibri"/>
              <a:buNone/>
              <a:defRPr b="0" i="0" sz="2400">
                <a:solidFill>
                  <a:schemeClr val="dk1"/>
                </a:solidFill>
                <a:latin typeface="Calibri"/>
                <a:ea typeface="Calibri"/>
                <a:cs typeface="Calibri"/>
                <a:sym typeface="Calibri"/>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pic>
        <p:nvPicPr>
          <p:cNvPr id="125" name="Google Shape;125;p31"/>
          <p:cNvPicPr preferRelativeResize="0"/>
          <p:nvPr/>
        </p:nvPicPr>
        <p:blipFill rotWithShape="1">
          <a:blip r:embed="rId2">
            <a:alphaModFix/>
          </a:blip>
          <a:srcRect b="0" l="0" r="0" t="0"/>
          <a:stretch/>
        </p:blipFill>
        <p:spPr>
          <a:xfrm>
            <a:off x="7366000" y="0"/>
            <a:ext cx="1333500" cy="5143500"/>
          </a:xfrm>
          <a:prstGeom prst="rect">
            <a:avLst/>
          </a:prstGeom>
          <a:noFill/>
          <a:ln>
            <a:noFill/>
          </a:ln>
        </p:spPr>
      </p:pic>
      <p:cxnSp>
        <p:nvCxnSpPr>
          <p:cNvPr id="126" name="Google Shape;126;p31"/>
          <p:cNvCxnSpPr/>
          <p:nvPr/>
        </p:nvCxnSpPr>
        <p:spPr>
          <a:xfrm>
            <a:off x="8400500" y="4702926"/>
            <a:ext cx="0" cy="120000"/>
          </a:xfrm>
          <a:prstGeom prst="straightConnector1">
            <a:avLst/>
          </a:prstGeom>
          <a:noFill/>
          <a:ln cap="flat" cmpd="sng" w="9525">
            <a:solidFill>
              <a:schemeClr val="accent4"/>
            </a:solidFill>
            <a:prstDash val="solid"/>
            <a:round/>
            <a:headEnd len="sm" w="sm" type="none"/>
            <a:tailEnd len="sm" w="sm" type="none"/>
          </a:ln>
        </p:spPr>
      </p:cxnSp>
      <p:sp>
        <p:nvSpPr>
          <p:cNvPr id="127" name="Google Shape;127;p31"/>
          <p:cNvSpPr/>
          <p:nvPr>
            <p:ph idx="12" type="sldNum"/>
          </p:nvPr>
        </p:nvSpPr>
        <p:spPr>
          <a:xfrm>
            <a:off x="8413374" y="4635961"/>
            <a:ext cx="365700" cy="274200"/>
          </a:xfrm>
          <a:prstGeom prst="ellipse">
            <a:avLst/>
          </a:prstGeom>
          <a:no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orient="horz" pos="756">
          <p15:clr>
            <a:srgbClr val="FBAE40"/>
          </p15:clr>
        </p15:guide>
        <p15:guide id="8" orient="horz" pos="111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simple" showMasterSp="0">
  <p:cSld name="Title slide - simple">
    <p:spTree>
      <p:nvGrpSpPr>
        <p:cNvPr id="133" name="Shape 133"/>
        <p:cNvGrpSpPr/>
        <p:nvPr/>
      </p:nvGrpSpPr>
      <p:grpSpPr>
        <a:xfrm>
          <a:off x="0" y="0"/>
          <a:ext cx="0" cy="0"/>
          <a:chOff x="0" y="0"/>
          <a:chExt cx="0" cy="0"/>
        </a:xfrm>
      </p:grpSpPr>
      <p:sp>
        <p:nvSpPr>
          <p:cNvPr id="134" name="Google Shape;134;g242aa2d9f25_0_1065"/>
          <p:cNvSpPr txBox="1"/>
          <p:nvPr>
            <p:ph idx="1" type="subTitle"/>
          </p:nvPr>
        </p:nvSpPr>
        <p:spPr>
          <a:xfrm>
            <a:off x="1308100" y="2426494"/>
            <a:ext cx="6400800" cy="1410900"/>
          </a:xfrm>
          <a:prstGeom prst="rect">
            <a:avLst/>
          </a:prstGeom>
          <a:noFill/>
          <a:ln>
            <a:noFill/>
          </a:ln>
        </p:spPr>
        <p:txBody>
          <a:bodyPr anchorCtr="0" anchor="t" bIns="45700" lIns="91425" spcFirstLastPara="1" rIns="91425" wrap="square" tIns="45700">
            <a:normAutofit/>
          </a:bodyPr>
          <a:lstStyle>
            <a:lvl1pPr lvl="0" rtl="0" algn="ctr">
              <a:lnSpc>
                <a:spcPct val="100000"/>
              </a:lnSpc>
              <a:spcBef>
                <a:spcPts val="750"/>
              </a:spcBef>
              <a:spcAft>
                <a:spcPts val="0"/>
              </a:spcAft>
              <a:buSzPts val="1350"/>
              <a:buFont typeface="Times"/>
              <a:buNone/>
              <a:defRPr>
                <a:solidFill>
                  <a:srgbClr val="000000"/>
                </a:solidFill>
                <a:latin typeface="Calibri"/>
                <a:ea typeface="Calibri"/>
                <a:cs typeface="Calibri"/>
                <a:sym typeface="Calibri"/>
              </a:defRPr>
            </a:lvl1pPr>
            <a:lvl2pPr lvl="1" rtl="0" algn="l">
              <a:lnSpc>
                <a:spcPct val="100000"/>
              </a:lnSpc>
              <a:spcBef>
                <a:spcPts val="750"/>
              </a:spcBef>
              <a:spcAft>
                <a:spcPts val="0"/>
              </a:spcAft>
              <a:buSzPts val="1800"/>
              <a:buChar char="•"/>
              <a:defRPr/>
            </a:lvl2pPr>
            <a:lvl3pPr lvl="2" rtl="0" algn="l">
              <a:lnSpc>
                <a:spcPct val="100000"/>
              </a:lnSpc>
              <a:spcBef>
                <a:spcPts val="750"/>
              </a:spcBef>
              <a:spcAft>
                <a:spcPts val="0"/>
              </a:spcAft>
              <a:buSzPts val="1800"/>
              <a:buChar char="•"/>
              <a:defRPr/>
            </a:lvl3pPr>
            <a:lvl4pPr lvl="3" rtl="0" algn="l">
              <a:lnSpc>
                <a:spcPct val="100000"/>
              </a:lnSpc>
              <a:spcBef>
                <a:spcPts val="750"/>
              </a:spcBef>
              <a:spcAft>
                <a:spcPts val="0"/>
              </a:spcAft>
              <a:buSzPts val="1800"/>
              <a:buChar char="•"/>
              <a:defRPr/>
            </a:lvl4pPr>
            <a:lvl5pPr lvl="4" rtl="0" algn="l">
              <a:lnSpc>
                <a:spcPct val="100000"/>
              </a:lnSpc>
              <a:spcBef>
                <a:spcPts val="750"/>
              </a:spcBef>
              <a:spcAft>
                <a:spcPts val="0"/>
              </a:spcAft>
              <a:buSzPts val="1800"/>
              <a:buChar char="•"/>
              <a:defRPr/>
            </a:lvl5pPr>
            <a:lvl6pPr lvl="5" rtl="0" algn="l">
              <a:lnSpc>
                <a:spcPct val="100000"/>
              </a:lnSpc>
              <a:spcBef>
                <a:spcPts val="750"/>
              </a:spcBef>
              <a:spcAft>
                <a:spcPts val="0"/>
              </a:spcAft>
              <a:buSzPts val="1800"/>
              <a:buChar char="•"/>
              <a:defRPr/>
            </a:lvl6pPr>
            <a:lvl7pPr lvl="6" rtl="0" algn="l">
              <a:lnSpc>
                <a:spcPct val="100000"/>
              </a:lnSpc>
              <a:spcBef>
                <a:spcPts val="750"/>
              </a:spcBef>
              <a:spcAft>
                <a:spcPts val="0"/>
              </a:spcAft>
              <a:buSzPts val="1800"/>
              <a:buChar char="•"/>
              <a:defRPr/>
            </a:lvl7pPr>
            <a:lvl8pPr lvl="7" rtl="0" algn="l">
              <a:lnSpc>
                <a:spcPct val="100000"/>
              </a:lnSpc>
              <a:spcBef>
                <a:spcPts val="750"/>
              </a:spcBef>
              <a:spcAft>
                <a:spcPts val="0"/>
              </a:spcAft>
              <a:buSzPts val="1800"/>
              <a:buChar char="•"/>
              <a:defRPr/>
            </a:lvl8pPr>
            <a:lvl9pPr lvl="8" rtl="0" algn="l">
              <a:lnSpc>
                <a:spcPct val="100000"/>
              </a:lnSpc>
              <a:spcBef>
                <a:spcPts val="750"/>
              </a:spcBef>
              <a:spcAft>
                <a:spcPts val="0"/>
              </a:spcAft>
              <a:buSzPts val="1800"/>
              <a:buChar char="•"/>
              <a:defRPr/>
            </a:lvl9pPr>
          </a:lstStyle>
          <a:p/>
        </p:txBody>
      </p:sp>
      <p:sp>
        <p:nvSpPr>
          <p:cNvPr id="135" name="Google Shape;135;g242aa2d9f25_0_1065"/>
          <p:cNvSpPr txBox="1"/>
          <p:nvPr>
            <p:ph type="ctrTitle"/>
          </p:nvPr>
        </p:nvSpPr>
        <p:spPr>
          <a:xfrm>
            <a:off x="1127125" y="1558529"/>
            <a:ext cx="7031100" cy="656100"/>
          </a:xfrm>
          <a:prstGeom prst="rect">
            <a:avLst/>
          </a:prstGeom>
          <a:solidFill>
            <a:srgbClr val="FFFFFF"/>
          </a:solidFill>
          <a:ln>
            <a:noFill/>
          </a:ln>
        </p:spPr>
        <p:txBody>
          <a:bodyPr anchorCtr="0" anchor="ctr" bIns="182875" lIns="182875" spcFirstLastPara="1" rIns="182875" wrap="square" tIns="182875">
            <a:normAutofit/>
          </a:bodyPr>
          <a:lstStyle>
            <a:lvl1pPr lvl="0" rtl="0" algn="ctr">
              <a:lnSpc>
                <a:spcPct val="90000"/>
              </a:lnSpc>
              <a:spcBef>
                <a:spcPts val="0"/>
              </a:spcBef>
              <a:spcAft>
                <a:spcPts val="0"/>
              </a:spcAft>
              <a:buClr>
                <a:srgbClr val="000000"/>
              </a:buClr>
              <a:buSzPts val="2700"/>
              <a:buFont typeface="Calibri"/>
              <a:buNone/>
              <a:defRPr sz="2700" cap="none">
                <a:solidFill>
                  <a:srgbClr val="000000"/>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cxnSp>
        <p:nvCxnSpPr>
          <p:cNvPr id="136" name="Google Shape;136;g242aa2d9f25_0_1065"/>
          <p:cNvCxnSpPr/>
          <p:nvPr/>
        </p:nvCxnSpPr>
        <p:spPr>
          <a:xfrm>
            <a:off x="-16760" y="0"/>
            <a:ext cx="9144000" cy="0"/>
          </a:xfrm>
          <a:prstGeom prst="straightConnector1">
            <a:avLst/>
          </a:prstGeom>
          <a:noFill/>
          <a:ln cap="flat" cmpd="sng" w="38100">
            <a:solidFill>
              <a:schemeClr val="accent1"/>
            </a:solidFill>
            <a:prstDash val="solid"/>
            <a:miter lim="800000"/>
            <a:headEnd len="med" w="med" type="none"/>
            <a:tailEnd len="med" w="med" type="none"/>
          </a:ln>
        </p:spPr>
      </p:cxnSp>
      <p:cxnSp>
        <p:nvCxnSpPr>
          <p:cNvPr id="137" name="Google Shape;137;g242aa2d9f25_0_1065"/>
          <p:cNvCxnSpPr/>
          <p:nvPr/>
        </p:nvCxnSpPr>
        <p:spPr>
          <a:xfrm>
            <a:off x="0" y="5143500"/>
            <a:ext cx="9144000" cy="0"/>
          </a:xfrm>
          <a:prstGeom prst="straightConnector1">
            <a:avLst/>
          </a:prstGeom>
          <a:noFill/>
          <a:ln cap="flat" cmpd="sng" w="38100">
            <a:solidFill>
              <a:schemeClr val="accent1"/>
            </a:solidFill>
            <a:prstDash val="solid"/>
            <a:miter lim="800000"/>
            <a:headEnd len="med" w="med" type="none"/>
            <a:tailEnd len="med" w="med" type="none"/>
          </a:ln>
        </p:spPr>
      </p:cxnSp>
      <p:pic>
        <p:nvPicPr>
          <p:cNvPr id="138" name="Google Shape;138;g242aa2d9f25_0_1065"/>
          <p:cNvPicPr preferRelativeResize="0"/>
          <p:nvPr/>
        </p:nvPicPr>
        <p:blipFill rotWithShape="1">
          <a:blip r:embed="rId2">
            <a:alphaModFix/>
          </a:blip>
          <a:srcRect b="0" l="0" r="0" t="0"/>
          <a:stretch/>
        </p:blipFill>
        <p:spPr>
          <a:xfrm>
            <a:off x="2097131" y="4637174"/>
            <a:ext cx="5091023" cy="406938"/>
          </a:xfrm>
          <a:prstGeom prst="rect">
            <a:avLst/>
          </a:prstGeom>
          <a:noFill/>
          <a:ln>
            <a:noFill/>
          </a:ln>
        </p:spPr>
      </p:pic>
      <p:sp>
        <p:nvSpPr>
          <p:cNvPr id="139" name="Google Shape;139;g242aa2d9f25_0_1065"/>
          <p:cNvSpPr/>
          <p:nvPr>
            <p:ph idx="12" type="sldNum"/>
          </p:nvPr>
        </p:nvSpPr>
        <p:spPr>
          <a:xfrm>
            <a:off x="8361860" y="4843130"/>
            <a:ext cx="365700" cy="274200"/>
          </a:xfrm>
          <a:prstGeom prst="ellipse">
            <a:avLst/>
          </a:prstGeom>
          <a:noFill/>
          <a:ln>
            <a:noFill/>
          </a:ln>
        </p:spPr>
        <p:txBody>
          <a:bodyPr anchorCtr="0" anchor="ctr" bIns="45700" lIns="18275" spcFirstLastPara="1" rIns="1827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p:cSld name="Section">
    <p:spTree>
      <p:nvGrpSpPr>
        <p:cNvPr id="140" name="Shape 140"/>
        <p:cNvGrpSpPr/>
        <p:nvPr/>
      </p:nvGrpSpPr>
      <p:grpSpPr>
        <a:xfrm>
          <a:off x="0" y="0"/>
          <a:ext cx="0" cy="0"/>
          <a:chOff x="0" y="0"/>
          <a:chExt cx="0" cy="0"/>
        </a:xfrm>
      </p:grpSpPr>
      <p:sp>
        <p:nvSpPr>
          <p:cNvPr id="141" name="Google Shape;141;g242aa2d9f25_0_1072"/>
          <p:cNvSpPr txBox="1"/>
          <p:nvPr>
            <p:ph type="title"/>
          </p:nvPr>
        </p:nvSpPr>
        <p:spPr>
          <a:xfrm>
            <a:off x="685800" y="2060973"/>
            <a:ext cx="7772400" cy="1021500"/>
          </a:xfrm>
          <a:prstGeom prst="rect">
            <a:avLst/>
          </a:prstGeom>
          <a:solidFill>
            <a:srgbClr val="FFFFFF"/>
          </a:solidFill>
          <a:ln>
            <a:noFill/>
          </a:ln>
        </p:spPr>
        <p:txBody>
          <a:bodyPr anchorCtr="0" anchor="t" bIns="182875" lIns="182875" spcFirstLastPara="1" rIns="182875" wrap="square" tIns="182875">
            <a:normAutofit/>
          </a:bodyPr>
          <a:lstStyle>
            <a:lvl1pPr lvl="0" rtl="0" algn="ctr">
              <a:lnSpc>
                <a:spcPct val="90000"/>
              </a:lnSpc>
              <a:spcBef>
                <a:spcPts val="0"/>
              </a:spcBef>
              <a:spcAft>
                <a:spcPts val="0"/>
              </a:spcAft>
              <a:buClr>
                <a:srgbClr val="262626"/>
              </a:buClr>
              <a:buSzPts val="3000"/>
              <a:buFont typeface="Calibri"/>
              <a:buNone/>
              <a:defRPr b="0" sz="30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cxnSp>
        <p:nvCxnSpPr>
          <p:cNvPr id="142" name="Google Shape;142;g242aa2d9f25_0_1072"/>
          <p:cNvCxnSpPr/>
          <p:nvPr/>
        </p:nvCxnSpPr>
        <p:spPr>
          <a:xfrm>
            <a:off x="-57794" y="0"/>
            <a:ext cx="9259500" cy="0"/>
          </a:xfrm>
          <a:prstGeom prst="straightConnector1">
            <a:avLst/>
          </a:prstGeom>
          <a:noFill/>
          <a:ln cap="flat" cmpd="sng" w="76200">
            <a:solidFill>
              <a:schemeClr val="accent1"/>
            </a:solidFill>
            <a:prstDash val="solid"/>
            <a:miter lim="800000"/>
            <a:headEnd len="med" w="med" type="none"/>
            <a:tailEnd len="med" w="med" type="none"/>
          </a:ln>
        </p:spPr>
      </p:cxnSp>
      <p:cxnSp>
        <p:nvCxnSpPr>
          <p:cNvPr id="143" name="Google Shape;143;g242aa2d9f25_0_1072"/>
          <p:cNvCxnSpPr/>
          <p:nvPr/>
        </p:nvCxnSpPr>
        <p:spPr>
          <a:xfrm>
            <a:off x="-78517" y="5143500"/>
            <a:ext cx="9259500" cy="0"/>
          </a:xfrm>
          <a:prstGeom prst="straightConnector1">
            <a:avLst/>
          </a:prstGeom>
          <a:noFill/>
          <a:ln cap="flat" cmpd="sng" w="76200">
            <a:solidFill>
              <a:schemeClr val="accent1"/>
            </a:solidFill>
            <a:prstDash val="solid"/>
            <a:miter lim="800000"/>
            <a:headEnd len="med" w="med" type="none"/>
            <a:tailEnd len="med" w="med" type="none"/>
          </a:ln>
        </p:spPr>
      </p:cxnSp>
      <p:sp>
        <p:nvSpPr>
          <p:cNvPr id="144" name="Google Shape;144;g242aa2d9f25_0_1072"/>
          <p:cNvSpPr txBox="1"/>
          <p:nvPr>
            <p:ph idx="12" type="sldNum"/>
          </p:nvPr>
        </p:nvSpPr>
        <p:spPr>
          <a:xfrm>
            <a:off x="8556784" y="4749851"/>
            <a:ext cx="548700" cy="393600"/>
          </a:xfrm>
          <a:prstGeom prst="rect">
            <a:avLst/>
          </a:prstGeom>
        </p:spPr>
        <p:txBody>
          <a:bodyPr anchorCtr="0" anchor="t" bIns="45700" lIns="18275" spcFirstLastPara="1" rIns="18275" wrap="square" tIns="45700">
            <a:noAutofit/>
          </a:bodyPr>
          <a:lstStyle>
            <a:lvl1pPr lvl="0" rtl="0" algn="r">
              <a:buNone/>
              <a:defRPr sz="1300">
                <a:solidFill>
                  <a:srgbClr val="262626"/>
                </a:solidFill>
              </a:defRPr>
            </a:lvl1pPr>
            <a:lvl2pPr lvl="1" rtl="0" algn="r">
              <a:buNone/>
              <a:defRPr sz="1300">
                <a:solidFill>
                  <a:srgbClr val="262626"/>
                </a:solidFill>
              </a:defRPr>
            </a:lvl2pPr>
            <a:lvl3pPr lvl="2" rtl="0" algn="r">
              <a:buNone/>
              <a:defRPr sz="1300">
                <a:solidFill>
                  <a:srgbClr val="262626"/>
                </a:solidFill>
              </a:defRPr>
            </a:lvl3pPr>
            <a:lvl4pPr lvl="3" rtl="0" algn="r">
              <a:buNone/>
              <a:defRPr sz="1300">
                <a:solidFill>
                  <a:srgbClr val="262626"/>
                </a:solidFill>
              </a:defRPr>
            </a:lvl4pPr>
            <a:lvl5pPr lvl="4" rtl="0" algn="r">
              <a:buNone/>
              <a:defRPr sz="1300">
                <a:solidFill>
                  <a:srgbClr val="262626"/>
                </a:solidFill>
              </a:defRPr>
            </a:lvl5pPr>
            <a:lvl6pPr lvl="5" rtl="0" algn="r">
              <a:buNone/>
              <a:defRPr sz="1300">
                <a:solidFill>
                  <a:srgbClr val="262626"/>
                </a:solidFill>
              </a:defRPr>
            </a:lvl6pPr>
            <a:lvl7pPr lvl="6" rtl="0" algn="r">
              <a:buNone/>
              <a:defRPr sz="1300">
                <a:solidFill>
                  <a:srgbClr val="262626"/>
                </a:solidFill>
              </a:defRPr>
            </a:lvl7pPr>
            <a:lvl8pPr lvl="7" rtl="0" algn="r">
              <a:buNone/>
              <a:defRPr sz="1300">
                <a:solidFill>
                  <a:srgbClr val="262626"/>
                </a:solidFill>
              </a:defRPr>
            </a:lvl8pPr>
            <a:lvl9pPr lvl="8" rtl="0" algn="r">
              <a:buNone/>
              <a:defRPr sz="1300">
                <a:solidFill>
                  <a:srgbClr val="262626"/>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145" name="Shape 145"/>
        <p:cNvGrpSpPr/>
        <p:nvPr/>
      </p:nvGrpSpPr>
      <p:grpSpPr>
        <a:xfrm>
          <a:off x="0" y="0"/>
          <a:ext cx="0" cy="0"/>
          <a:chOff x="0" y="0"/>
          <a:chExt cx="0" cy="0"/>
        </a:xfrm>
      </p:grpSpPr>
      <p:sp>
        <p:nvSpPr>
          <p:cNvPr id="146" name="Google Shape;146;g242aa2d9f25_0_1077"/>
          <p:cNvSpPr txBox="1"/>
          <p:nvPr>
            <p:ph idx="1" type="body"/>
          </p:nvPr>
        </p:nvSpPr>
        <p:spPr>
          <a:xfrm>
            <a:off x="277148" y="978753"/>
            <a:ext cx="8557800" cy="38751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750"/>
              </a:spcBef>
              <a:spcAft>
                <a:spcPts val="0"/>
              </a:spcAft>
              <a:buSzPts val="1800"/>
              <a:buChar char="•"/>
              <a:defRPr/>
            </a:lvl1pPr>
            <a:lvl2pPr indent="-304800" lvl="1" marL="914400" rtl="0" algn="l">
              <a:lnSpc>
                <a:spcPct val="100000"/>
              </a:lnSpc>
              <a:spcBef>
                <a:spcPts val="750"/>
              </a:spcBef>
              <a:spcAft>
                <a:spcPts val="0"/>
              </a:spcAft>
              <a:buSzPts val="1200"/>
              <a:buChar char="•"/>
              <a:defRPr/>
            </a:lvl2pPr>
            <a:lvl3pPr indent="-304800" lvl="2" marL="1371600" rtl="0" algn="l">
              <a:lnSpc>
                <a:spcPct val="100000"/>
              </a:lnSpc>
              <a:spcBef>
                <a:spcPts val="750"/>
              </a:spcBef>
              <a:spcAft>
                <a:spcPts val="0"/>
              </a:spcAft>
              <a:buSzPts val="1200"/>
              <a:buChar char="•"/>
              <a:defRPr/>
            </a:lvl3pPr>
            <a:lvl4pPr indent="-342900" lvl="3" marL="1828800" rtl="0" algn="l">
              <a:lnSpc>
                <a:spcPct val="100000"/>
              </a:lnSpc>
              <a:spcBef>
                <a:spcPts val="750"/>
              </a:spcBef>
              <a:spcAft>
                <a:spcPts val="0"/>
              </a:spcAft>
              <a:buSzPts val="1800"/>
              <a:buChar char="•"/>
              <a:defRPr/>
            </a:lvl4pPr>
            <a:lvl5pPr indent="-342900" lvl="4" marL="2286000" rtl="0" algn="l">
              <a:lnSpc>
                <a:spcPct val="100000"/>
              </a:lnSpc>
              <a:spcBef>
                <a:spcPts val="750"/>
              </a:spcBef>
              <a:spcAft>
                <a:spcPts val="0"/>
              </a:spcAft>
              <a:buSzPts val="1800"/>
              <a:buChar char="•"/>
              <a:defRPr/>
            </a:lvl5pPr>
            <a:lvl6pPr indent="-342900" lvl="5" marL="2743200" rtl="0" algn="l">
              <a:lnSpc>
                <a:spcPct val="100000"/>
              </a:lnSpc>
              <a:spcBef>
                <a:spcPts val="750"/>
              </a:spcBef>
              <a:spcAft>
                <a:spcPts val="0"/>
              </a:spcAft>
              <a:buSzPts val="1800"/>
              <a:buChar char="•"/>
              <a:defRPr/>
            </a:lvl6pPr>
            <a:lvl7pPr indent="-342900" lvl="6" marL="3200400" rtl="0" algn="l">
              <a:lnSpc>
                <a:spcPct val="100000"/>
              </a:lnSpc>
              <a:spcBef>
                <a:spcPts val="750"/>
              </a:spcBef>
              <a:spcAft>
                <a:spcPts val="0"/>
              </a:spcAft>
              <a:buSzPts val="1800"/>
              <a:buChar char="•"/>
              <a:defRPr/>
            </a:lvl7pPr>
            <a:lvl8pPr indent="-342900" lvl="7" marL="3657600" rtl="0" algn="l">
              <a:lnSpc>
                <a:spcPct val="100000"/>
              </a:lnSpc>
              <a:spcBef>
                <a:spcPts val="750"/>
              </a:spcBef>
              <a:spcAft>
                <a:spcPts val="0"/>
              </a:spcAft>
              <a:buSzPts val="1800"/>
              <a:buChar char="•"/>
              <a:defRPr/>
            </a:lvl8pPr>
            <a:lvl9pPr indent="-342900" lvl="8" marL="4114800" rtl="0" algn="l">
              <a:lnSpc>
                <a:spcPct val="100000"/>
              </a:lnSpc>
              <a:spcBef>
                <a:spcPts val="750"/>
              </a:spcBef>
              <a:spcAft>
                <a:spcPts val="0"/>
              </a:spcAft>
              <a:buSzPts val="1800"/>
              <a:buChar char="•"/>
              <a:defRPr/>
            </a:lvl9pPr>
          </a:lstStyle>
          <a:p/>
        </p:txBody>
      </p:sp>
      <p:sp>
        <p:nvSpPr>
          <p:cNvPr id="147" name="Google Shape;147;g242aa2d9f25_0_1077"/>
          <p:cNvSpPr txBox="1"/>
          <p:nvPr>
            <p:ph type="title"/>
          </p:nvPr>
        </p:nvSpPr>
        <p:spPr>
          <a:xfrm>
            <a:off x="277148" y="88822"/>
            <a:ext cx="8043900" cy="478500"/>
          </a:xfrm>
          <a:prstGeom prst="rect">
            <a:avLst/>
          </a:prstGeom>
          <a:noFill/>
          <a:ln>
            <a:noFill/>
          </a:ln>
        </p:spPr>
        <p:txBody>
          <a:bodyPr anchorCtr="0" anchor="ctr" bIns="182875" lIns="182875" spcFirstLastPara="1" rIns="182875" wrap="square" tIns="182875">
            <a:normAutofit/>
          </a:bodyPr>
          <a:lstStyle>
            <a:lvl1pPr lvl="0" rtl="0" algn="l">
              <a:lnSpc>
                <a:spcPct val="90000"/>
              </a:lnSpc>
              <a:spcBef>
                <a:spcPts val="0"/>
              </a:spcBef>
              <a:spcAft>
                <a:spcPts val="0"/>
              </a:spcAft>
              <a:buClr>
                <a:srgbClr val="262626"/>
              </a:buClr>
              <a:buSzPts val="1950"/>
              <a:buFont typeface="Calibri"/>
              <a:buNone/>
              <a:defRPr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cxnSp>
        <p:nvCxnSpPr>
          <p:cNvPr id="148" name="Google Shape;148;g242aa2d9f25_0_1077"/>
          <p:cNvCxnSpPr/>
          <p:nvPr/>
        </p:nvCxnSpPr>
        <p:spPr>
          <a:xfrm>
            <a:off x="277149" y="567452"/>
            <a:ext cx="8557800" cy="0"/>
          </a:xfrm>
          <a:prstGeom prst="straightConnector1">
            <a:avLst/>
          </a:prstGeom>
          <a:noFill/>
          <a:ln cap="flat" cmpd="sng" w="38100">
            <a:solidFill>
              <a:schemeClr val="accent1"/>
            </a:solidFill>
            <a:prstDash val="solid"/>
            <a:miter lim="800000"/>
            <a:headEnd len="med" w="med" type="none"/>
            <a:tailEnd len="med" w="med" type="none"/>
          </a:ln>
        </p:spPr>
      </p:cxnSp>
      <p:sp>
        <p:nvSpPr>
          <p:cNvPr id="149" name="Google Shape;149;g242aa2d9f25_0_1077"/>
          <p:cNvSpPr/>
          <p:nvPr>
            <p:ph idx="12" type="sldNum"/>
          </p:nvPr>
        </p:nvSpPr>
        <p:spPr>
          <a:xfrm>
            <a:off x="8361860" y="4843130"/>
            <a:ext cx="365700" cy="274200"/>
          </a:xfrm>
          <a:prstGeom prst="ellipse">
            <a:avLst/>
          </a:prstGeom>
          <a:noFill/>
          <a:ln>
            <a:noFill/>
          </a:ln>
        </p:spPr>
        <p:txBody>
          <a:bodyPr anchorCtr="0" anchor="ctr" bIns="45700" lIns="18275" spcFirstLastPara="1" rIns="1827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21" name="Shape 21"/>
        <p:cNvGrpSpPr/>
        <p:nvPr/>
      </p:nvGrpSpPr>
      <p:grpSpPr>
        <a:xfrm>
          <a:off x="0" y="0"/>
          <a:ext cx="0" cy="0"/>
          <a:chOff x="0" y="0"/>
          <a:chExt cx="0" cy="0"/>
        </a:xfrm>
      </p:grpSpPr>
      <p:sp>
        <p:nvSpPr>
          <p:cNvPr id="22" name="Google Shape;22;p17"/>
          <p:cNvSpPr txBox="1"/>
          <p:nvPr>
            <p:ph idx="1" type="body"/>
          </p:nvPr>
        </p:nvSpPr>
        <p:spPr>
          <a:xfrm>
            <a:off x="277148" y="978753"/>
            <a:ext cx="8557800" cy="38751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30200" lvl="1" marL="914400" algn="l">
              <a:lnSpc>
                <a:spcPct val="100000"/>
              </a:lnSpc>
              <a:spcBef>
                <a:spcPts val="1000"/>
              </a:spcBef>
              <a:spcAft>
                <a:spcPts val="0"/>
              </a:spcAft>
              <a:buSzPts val="1600"/>
              <a:buChar char="•"/>
              <a:defRPr/>
            </a:lvl2pPr>
            <a:lvl3pPr indent="-330200" lvl="2" marL="1371600" algn="l">
              <a:lnSpc>
                <a:spcPct val="100000"/>
              </a:lnSpc>
              <a:spcBef>
                <a:spcPts val="1000"/>
              </a:spcBef>
              <a:spcAft>
                <a:spcPts val="0"/>
              </a:spcAft>
              <a:buSzPts val="16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23" name="Google Shape;23;p17"/>
          <p:cNvSpPr txBox="1"/>
          <p:nvPr>
            <p:ph type="title"/>
          </p:nvPr>
        </p:nvSpPr>
        <p:spPr>
          <a:xfrm>
            <a:off x="277148" y="88821"/>
            <a:ext cx="8043900" cy="478500"/>
          </a:xfrm>
          <a:prstGeom prst="rect">
            <a:avLst/>
          </a:prstGeom>
          <a:noFill/>
          <a:ln>
            <a:noFill/>
          </a:ln>
        </p:spPr>
        <p:txBody>
          <a:bodyPr anchorCtr="0" anchor="ctr" bIns="182875" lIns="182875" spcFirstLastPara="1" rIns="182875" wrap="square" tIns="182875">
            <a:normAutofit/>
          </a:bodyPr>
          <a:lstStyle>
            <a:lvl1pPr lvl="0" algn="l">
              <a:lnSpc>
                <a:spcPct val="90000"/>
              </a:lnSpc>
              <a:spcBef>
                <a:spcPts val="0"/>
              </a:spcBef>
              <a:spcAft>
                <a:spcPts val="0"/>
              </a:spcAft>
              <a:buClr>
                <a:srgbClr val="262626"/>
              </a:buClr>
              <a:buSzPts val="2600"/>
              <a:buFont typeface="Calibri"/>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24" name="Google Shape;24;p17"/>
          <p:cNvCxnSpPr/>
          <p:nvPr/>
        </p:nvCxnSpPr>
        <p:spPr>
          <a:xfrm>
            <a:off x="277148" y="567452"/>
            <a:ext cx="8557800" cy="0"/>
          </a:xfrm>
          <a:prstGeom prst="straightConnector1">
            <a:avLst/>
          </a:prstGeom>
          <a:noFill/>
          <a:ln cap="flat" cmpd="sng" w="38100">
            <a:solidFill>
              <a:schemeClr val="accent1"/>
            </a:solidFill>
            <a:prstDash val="solid"/>
            <a:miter lim="800000"/>
            <a:headEnd len="sm" w="sm" type="none"/>
            <a:tailEnd len="sm" w="sm" type="none"/>
          </a:ln>
        </p:spPr>
      </p:cxnSp>
      <p:sp>
        <p:nvSpPr>
          <p:cNvPr id="25" name="Google Shape;25;p17"/>
          <p:cNvSpPr/>
          <p:nvPr>
            <p:ph idx="12" type="sldNum"/>
          </p:nvPr>
        </p:nvSpPr>
        <p:spPr>
          <a:xfrm>
            <a:off x="8361860" y="4843130"/>
            <a:ext cx="365700" cy="274200"/>
          </a:xfrm>
          <a:prstGeom prst="ellipse">
            <a:avLst/>
          </a:prstGeom>
          <a:no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howMasterSp="0">
  <p:cSld name="Closing">
    <p:spTree>
      <p:nvGrpSpPr>
        <p:cNvPr id="150" name="Shape 150"/>
        <p:cNvGrpSpPr/>
        <p:nvPr/>
      </p:nvGrpSpPr>
      <p:grpSpPr>
        <a:xfrm>
          <a:off x="0" y="0"/>
          <a:ext cx="0" cy="0"/>
          <a:chOff x="0" y="0"/>
          <a:chExt cx="0" cy="0"/>
        </a:xfrm>
      </p:grpSpPr>
      <p:cxnSp>
        <p:nvCxnSpPr>
          <p:cNvPr id="151" name="Google Shape;151;g242aa2d9f25_0_1082"/>
          <p:cNvCxnSpPr/>
          <p:nvPr/>
        </p:nvCxnSpPr>
        <p:spPr>
          <a:xfrm>
            <a:off x="-16760" y="0"/>
            <a:ext cx="9144000" cy="0"/>
          </a:xfrm>
          <a:prstGeom prst="straightConnector1">
            <a:avLst/>
          </a:prstGeom>
          <a:noFill/>
          <a:ln cap="flat" cmpd="sng" w="38100">
            <a:solidFill>
              <a:schemeClr val="accent1"/>
            </a:solidFill>
            <a:prstDash val="solid"/>
            <a:miter lim="800000"/>
            <a:headEnd len="med" w="med" type="none"/>
            <a:tailEnd len="med" w="med" type="none"/>
          </a:ln>
        </p:spPr>
      </p:cxnSp>
      <p:cxnSp>
        <p:nvCxnSpPr>
          <p:cNvPr id="152" name="Google Shape;152;g242aa2d9f25_0_1082"/>
          <p:cNvCxnSpPr/>
          <p:nvPr/>
        </p:nvCxnSpPr>
        <p:spPr>
          <a:xfrm>
            <a:off x="0" y="5143500"/>
            <a:ext cx="9144000" cy="0"/>
          </a:xfrm>
          <a:prstGeom prst="straightConnector1">
            <a:avLst/>
          </a:prstGeom>
          <a:noFill/>
          <a:ln cap="flat" cmpd="sng" w="38100">
            <a:solidFill>
              <a:schemeClr val="accent1"/>
            </a:solidFill>
            <a:prstDash val="solid"/>
            <a:miter lim="800000"/>
            <a:headEnd len="med" w="med" type="none"/>
            <a:tailEnd len="med" w="med" type="none"/>
          </a:ln>
        </p:spPr>
      </p:cxnSp>
      <p:pic>
        <p:nvPicPr>
          <p:cNvPr id="153" name="Google Shape;153;g242aa2d9f25_0_1082"/>
          <p:cNvPicPr preferRelativeResize="0"/>
          <p:nvPr/>
        </p:nvPicPr>
        <p:blipFill rotWithShape="1">
          <a:blip r:embed="rId2">
            <a:alphaModFix/>
          </a:blip>
          <a:srcRect b="-2134" l="0" r="44429" t="0"/>
          <a:stretch/>
        </p:blipFill>
        <p:spPr>
          <a:xfrm>
            <a:off x="5804003" y="4605074"/>
            <a:ext cx="2829136" cy="415648"/>
          </a:xfrm>
          <a:prstGeom prst="rect">
            <a:avLst/>
          </a:prstGeom>
          <a:noFill/>
          <a:ln>
            <a:noFill/>
          </a:ln>
        </p:spPr>
      </p:pic>
      <p:sp>
        <p:nvSpPr>
          <p:cNvPr id="154" name="Google Shape;154;g242aa2d9f25_0_1082"/>
          <p:cNvSpPr txBox="1"/>
          <p:nvPr/>
        </p:nvSpPr>
        <p:spPr>
          <a:xfrm>
            <a:off x="5276379" y="4189700"/>
            <a:ext cx="29292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1800">
                <a:solidFill>
                  <a:schemeClr val="dk1"/>
                </a:solidFill>
                <a:latin typeface="Calibri"/>
                <a:ea typeface="Calibri"/>
                <a:cs typeface="Calibri"/>
                <a:sym typeface="Calibri"/>
              </a:rPr>
              <a:t>Thank you for your attention!</a:t>
            </a:r>
            <a:endParaRPr/>
          </a:p>
        </p:txBody>
      </p:sp>
      <p:sp>
        <p:nvSpPr>
          <p:cNvPr id="155" name="Google Shape;155;g242aa2d9f25_0_1082"/>
          <p:cNvSpPr txBox="1"/>
          <p:nvPr>
            <p:ph idx="12" type="sldNum"/>
          </p:nvPr>
        </p:nvSpPr>
        <p:spPr>
          <a:xfrm>
            <a:off x="8556784" y="4749851"/>
            <a:ext cx="548700" cy="393600"/>
          </a:xfrm>
          <a:prstGeom prst="rect">
            <a:avLst/>
          </a:prstGeom>
        </p:spPr>
        <p:txBody>
          <a:bodyPr anchorCtr="0" anchor="t" bIns="45700" lIns="18275" spcFirstLastPara="1" rIns="18275" wrap="square" tIns="45700">
            <a:noAutofit/>
          </a:bodyPr>
          <a:lstStyle>
            <a:lvl1pPr lvl="0" rtl="0" algn="r">
              <a:buNone/>
              <a:defRPr sz="1300">
                <a:solidFill>
                  <a:srgbClr val="262626"/>
                </a:solidFill>
              </a:defRPr>
            </a:lvl1pPr>
            <a:lvl2pPr lvl="1" rtl="0" algn="r">
              <a:buNone/>
              <a:defRPr sz="1300">
                <a:solidFill>
                  <a:srgbClr val="262626"/>
                </a:solidFill>
              </a:defRPr>
            </a:lvl2pPr>
            <a:lvl3pPr lvl="2" rtl="0" algn="r">
              <a:buNone/>
              <a:defRPr sz="1300">
                <a:solidFill>
                  <a:srgbClr val="262626"/>
                </a:solidFill>
              </a:defRPr>
            </a:lvl3pPr>
            <a:lvl4pPr lvl="3" rtl="0" algn="r">
              <a:buNone/>
              <a:defRPr sz="1300">
                <a:solidFill>
                  <a:srgbClr val="262626"/>
                </a:solidFill>
              </a:defRPr>
            </a:lvl4pPr>
            <a:lvl5pPr lvl="4" rtl="0" algn="r">
              <a:buNone/>
              <a:defRPr sz="1300">
                <a:solidFill>
                  <a:srgbClr val="262626"/>
                </a:solidFill>
              </a:defRPr>
            </a:lvl5pPr>
            <a:lvl6pPr lvl="5" rtl="0" algn="r">
              <a:buNone/>
              <a:defRPr sz="1300">
                <a:solidFill>
                  <a:srgbClr val="262626"/>
                </a:solidFill>
              </a:defRPr>
            </a:lvl6pPr>
            <a:lvl7pPr lvl="6" rtl="0" algn="r">
              <a:buNone/>
              <a:defRPr sz="1300">
                <a:solidFill>
                  <a:srgbClr val="262626"/>
                </a:solidFill>
              </a:defRPr>
            </a:lvl7pPr>
            <a:lvl8pPr lvl="7" rtl="0" algn="r">
              <a:buNone/>
              <a:defRPr sz="1300">
                <a:solidFill>
                  <a:srgbClr val="262626"/>
                </a:solidFill>
              </a:defRPr>
            </a:lvl8pPr>
            <a:lvl9pPr lvl="8" rtl="0" algn="r">
              <a:buNone/>
              <a:defRPr sz="1300">
                <a:solidFill>
                  <a:srgbClr val="262626"/>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uble content">
  <p:cSld name="Double content">
    <p:spTree>
      <p:nvGrpSpPr>
        <p:cNvPr id="156" name="Shape 156"/>
        <p:cNvGrpSpPr/>
        <p:nvPr/>
      </p:nvGrpSpPr>
      <p:grpSpPr>
        <a:xfrm>
          <a:off x="0" y="0"/>
          <a:ext cx="0" cy="0"/>
          <a:chOff x="0" y="0"/>
          <a:chExt cx="0" cy="0"/>
        </a:xfrm>
      </p:grpSpPr>
      <p:sp>
        <p:nvSpPr>
          <p:cNvPr id="157" name="Google Shape;157;g242aa2d9f25_0_1088"/>
          <p:cNvSpPr txBox="1"/>
          <p:nvPr>
            <p:ph idx="1" type="body"/>
          </p:nvPr>
        </p:nvSpPr>
        <p:spPr>
          <a:xfrm>
            <a:off x="484369" y="937654"/>
            <a:ext cx="4038600" cy="3394500"/>
          </a:xfrm>
          <a:prstGeom prst="rect">
            <a:avLst/>
          </a:prstGeom>
          <a:noFill/>
          <a:ln>
            <a:noFill/>
          </a:ln>
        </p:spPr>
        <p:txBody>
          <a:bodyPr anchorCtr="0" anchor="t" bIns="45700" lIns="91425" spcFirstLastPara="1" rIns="91425" wrap="square" tIns="45700">
            <a:normAutofit/>
          </a:bodyPr>
          <a:lstStyle>
            <a:lvl1pPr indent="-381000" lvl="0" marL="457200" rtl="0" algn="l">
              <a:lnSpc>
                <a:spcPct val="100000"/>
              </a:lnSpc>
              <a:spcBef>
                <a:spcPts val="750"/>
              </a:spcBef>
              <a:spcAft>
                <a:spcPts val="0"/>
              </a:spcAft>
              <a:buSzPts val="2400"/>
              <a:buChar char="•"/>
              <a:defRPr sz="2400"/>
            </a:lvl1pPr>
            <a:lvl2pPr indent="-361950" lvl="1" marL="914400" rtl="0" algn="l">
              <a:lnSpc>
                <a:spcPct val="100000"/>
              </a:lnSpc>
              <a:spcBef>
                <a:spcPts val="750"/>
              </a:spcBef>
              <a:spcAft>
                <a:spcPts val="0"/>
              </a:spcAft>
              <a:buSzPts val="2100"/>
              <a:buChar char="•"/>
              <a:defRPr sz="2100"/>
            </a:lvl2pPr>
            <a:lvl3pPr indent="-342900" lvl="2" marL="1371600" rtl="0" algn="l">
              <a:lnSpc>
                <a:spcPct val="100000"/>
              </a:lnSpc>
              <a:spcBef>
                <a:spcPts val="750"/>
              </a:spcBef>
              <a:spcAft>
                <a:spcPts val="0"/>
              </a:spcAft>
              <a:buSzPts val="1800"/>
              <a:buChar char="•"/>
              <a:defRPr sz="1800"/>
            </a:lvl3pPr>
            <a:lvl4pPr indent="-323850" lvl="3" marL="1828800" rtl="0" algn="l">
              <a:lnSpc>
                <a:spcPct val="100000"/>
              </a:lnSpc>
              <a:spcBef>
                <a:spcPts val="750"/>
              </a:spcBef>
              <a:spcAft>
                <a:spcPts val="0"/>
              </a:spcAft>
              <a:buSzPts val="1500"/>
              <a:buChar char="•"/>
              <a:defRPr sz="1500"/>
            </a:lvl4pPr>
            <a:lvl5pPr indent="-323850" lvl="4" marL="2286000" rtl="0" algn="l">
              <a:lnSpc>
                <a:spcPct val="100000"/>
              </a:lnSpc>
              <a:spcBef>
                <a:spcPts val="750"/>
              </a:spcBef>
              <a:spcAft>
                <a:spcPts val="0"/>
              </a:spcAft>
              <a:buSzPts val="1500"/>
              <a:buChar char="•"/>
              <a:defRPr sz="1500"/>
            </a:lvl5pPr>
            <a:lvl6pPr indent="-314325" lvl="5" marL="2743200" rtl="0" algn="l">
              <a:lnSpc>
                <a:spcPct val="100000"/>
              </a:lnSpc>
              <a:spcBef>
                <a:spcPts val="750"/>
              </a:spcBef>
              <a:spcAft>
                <a:spcPts val="0"/>
              </a:spcAft>
              <a:buSzPts val="1350"/>
              <a:buChar char="•"/>
              <a:defRPr sz="1350"/>
            </a:lvl6pPr>
            <a:lvl7pPr indent="-314325" lvl="6" marL="3200400" rtl="0" algn="l">
              <a:lnSpc>
                <a:spcPct val="100000"/>
              </a:lnSpc>
              <a:spcBef>
                <a:spcPts val="750"/>
              </a:spcBef>
              <a:spcAft>
                <a:spcPts val="0"/>
              </a:spcAft>
              <a:buSzPts val="1350"/>
              <a:buChar char="•"/>
              <a:defRPr sz="1350"/>
            </a:lvl7pPr>
            <a:lvl8pPr indent="-314325" lvl="7" marL="3657600" rtl="0" algn="l">
              <a:lnSpc>
                <a:spcPct val="100000"/>
              </a:lnSpc>
              <a:spcBef>
                <a:spcPts val="750"/>
              </a:spcBef>
              <a:spcAft>
                <a:spcPts val="0"/>
              </a:spcAft>
              <a:buSzPts val="1350"/>
              <a:buChar char="•"/>
              <a:defRPr sz="1350"/>
            </a:lvl8pPr>
            <a:lvl9pPr indent="-314325" lvl="8" marL="4114800" rtl="0" algn="l">
              <a:lnSpc>
                <a:spcPct val="100000"/>
              </a:lnSpc>
              <a:spcBef>
                <a:spcPts val="750"/>
              </a:spcBef>
              <a:spcAft>
                <a:spcPts val="0"/>
              </a:spcAft>
              <a:buSzPts val="1350"/>
              <a:buChar char="•"/>
              <a:defRPr sz="1350"/>
            </a:lvl9pPr>
          </a:lstStyle>
          <a:p/>
        </p:txBody>
      </p:sp>
      <p:sp>
        <p:nvSpPr>
          <p:cNvPr id="158" name="Google Shape;158;g242aa2d9f25_0_1088"/>
          <p:cNvSpPr txBox="1"/>
          <p:nvPr>
            <p:ph idx="2" type="body"/>
          </p:nvPr>
        </p:nvSpPr>
        <p:spPr>
          <a:xfrm>
            <a:off x="4675369" y="937654"/>
            <a:ext cx="4038600" cy="3394500"/>
          </a:xfrm>
          <a:prstGeom prst="rect">
            <a:avLst/>
          </a:prstGeom>
          <a:noFill/>
          <a:ln>
            <a:noFill/>
          </a:ln>
        </p:spPr>
        <p:txBody>
          <a:bodyPr anchorCtr="0" anchor="t" bIns="45700" lIns="91425" spcFirstLastPara="1" rIns="91425" wrap="square" tIns="45700">
            <a:normAutofit/>
          </a:bodyPr>
          <a:lstStyle>
            <a:lvl1pPr indent="-381000" lvl="0" marL="457200" rtl="0" algn="l">
              <a:lnSpc>
                <a:spcPct val="100000"/>
              </a:lnSpc>
              <a:spcBef>
                <a:spcPts val="750"/>
              </a:spcBef>
              <a:spcAft>
                <a:spcPts val="0"/>
              </a:spcAft>
              <a:buSzPts val="2400"/>
              <a:buChar char="•"/>
              <a:defRPr sz="2400"/>
            </a:lvl1pPr>
            <a:lvl2pPr indent="-361950" lvl="1" marL="914400" rtl="0" algn="l">
              <a:lnSpc>
                <a:spcPct val="100000"/>
              </a:lnSpc>
              <a:spcBef>
                <a:spcPts val="750"/>
              </a:spcBef>
              <a:spcAft>
                <a:spcPts val="0"/>
              </a:spcAft>
              <a:buSzPts val="2100"/>
              <a:buChar char="•"/>
              <a:defRPr sz="2100"/>
            </a:lvl2pPr>
            <a:lvl3pPr indent="-342900" lvl="2" marL="1371600" rtl="0" algn="l">
              <a:lnSpc>
                <a:spcPct val="100000"/>
              </a:lnSpc>
              <a:spcBef>
                <a:spcPts val="750"/>
              </a:spcBef>
              <a:spcAft>
                <a:spcPts val="0"/>
              </a:spcAft>
              <a:buSzPts val="1800"/>
              <a:buChar char="•"/>
              <a:defRPr sz="1800"/>
            </a:lvl3pPr>
            <a:lvl4pPr indent="-323850" lvl="3" marL="1828800" rtl="0" algn="l">
              <a:lnSpc>
                <a:spcPct val="100000"/>
              </a:lnSpc>
              <a:spcBef>
                <a:spcPts val="750"/>
              </a:spcBef>
              <a:spcAft>
                <a:spcPts val="0"/>
              </a:spcAft>
              <a:buSzPts val="1500"/>
              <a:buChar char="•"/>
              <a:defRPr sz="1500"/>
            </a:lvl4pPr>
            <a:lvl5pPr indent="-323850" lvl="4" marL="2286000" rtl="0" algn="l">
              <a:lnSpc>
                <a:spcPct val="100000"/>
              </a:lnSpc>
              <a:spcBef>
                <a:spcPts val="750"/>
              </a:spcBef>
              <a:spcAft>
                <a:spcPts val="0"/>
              </a:spcAft>
              <a:buSzPts val="1500"/>
              <a:buChar char="•"/>
              <a:defRPr sz="1500"/>
            </a:lvl5pPr>
            <a:lvl6pPr indent="-314325" lvl="5" marL="2743200" rtl="0" algn="l">
              <a:lnSpc>
                <a:spcPct val="100000"/>
              </a:lnSpc>
              <a:spcBef>
                <a:spcPts val="750"/>
              </a:spcBef>
              <a:spcAft>
                <a:spcPts val="0"/>
              </a:spcAft>
              <a:buSzPts val="1350"/>
              <a:buChar char="•"/>
              <a:defRPr sz="1350"/>
            </a:lvl6pPr>
            <a:lvl7pPr indent="-314325" lvl="6" marL="3200400" rtl="0" algn="l">
              <a:lnSpc>
                <a:spcPct val="100000"/>
              </a:lnSpc>
              <a:spcBef>
                <a:spcPts val="750"/>
              </a:spcBef>
              <a:spcAft>
                <a:spcPts val="0"/>
              </a:spcAft>
              <a:buSzPts val="1350"/>
              <a:buChar char="•"/>
              <a:defRPr sz="1350"/>
            </a:lvl7pPr>
            <a:lvl8pPr indent="-314325" lvl="7" marL="3657600" rtl="0" algn="l">
              <a:lnSpc>
                <a:spcPct val="100000"/>
              </a:lnSpc>
              <a:spcBef>
                <a:spcPts val="750"/>
              </a:spcBef>
              <a:spcAft>
                <a:spcPts val="0"/>
              </a:spcAft>
              <a:buSzPts val="1350"/>
              <a:buChar char="•"/>
              <a:defRPr sz="1350"/>
            </a:lvl8pPr>
            <a:lvl9pPr indent="-314325" lvl="8" marL="4114800" rtl="0" algn="l">
              <a:lnSpc>
                <a:spcPct val="100000"/>
              </a:lnSpc>
              <a:spcBef>
                <a:spcPts val="750"/>
              </a:spcBef>
              <a:spcAft>
                <a:spcPts val="0"/>
              </a:spcAft>
              <a:buSzPts val="1350"/>
              <a:buChar char="•"/>
              <a:defRPr sz="1350"/>
            </a:lvl9pPr>
          </a:lstStyle>
          <a:p/>
        </p:txBody>
      </p:sp>
      <p:cxnSp>
        <p:nvCxnSpPr>
          <p:cNvPr id="159" name="Google Shape;159;g242aa2d9f25_0_1088"/>
          <p:cNvCxnSpPr/>
          <p:nvPr/>
        </p:nvCxnSpPr>
        <p:spPr>
          <a:xfrm>
            <a:off x="277149" y="567452"/>
            <a:ext cx="8577300" cy="0"/>
          </a:xfrm>
          <a:prstGeom prst="straightConnector1">
            <a:avLst/>
          </a:prstGeom>
          <a:noFill/>
          <a:ln cap="flat" cmpd="sng" w="38100">
            <a:solidFill>
              <a:schemeClr val="accent1"/>
            </a:solidFill>
            <a:prstDash val="solid"/>
            <a:miter lim="800000"/>
            <a:headEnd len="med" w="med" type="none"/>
            <a:tailEnd len="med" w="med" type="none"/>
          </a:ln>
        </p:spPr>
      </p:cxnSp>
      <p:sp>
        <p:nvSpPr>
          <p:cNvPr id="160" name="Google Shape;160;g242aa2d9f25_0_1088"/>
          <p:cNvSpPr/>
          <p:nvPr>
            <p:ph idx="12" type="sldNum"/>
          </p:nvPr>
        </p:nvSpPr>
        <p:spPr>
          <a:xfrm>
            <a:off x="8361860" y="4843130"/>
            <a:ext cx="365700" cy="274200"/>
          </a:xfrm>
          <a:prstGeom prst="ellipse">
            <a:avLst/>
          </a:prstGeom>
          <a:noFill/>
          <a:ln>
            <a:noFill/>
          </a:ln>
        </p:spPr>
        <p:txBody>
          <a:bodyPr anchorCtr="0" anchor="ctr" bIns="45700" lIns="18275" spcFirstLastPara="1" rIns="1827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61" name="Google Shape;161;g242aa2d9f25_0_1088"/>
          <p:cNvSpPr txBox="1"/>
          <p:nvPr>
            <p:ph type="title"/>
          </p:nvPr>
        </p:nvSpPr>
        <p:spPr>
          <a:xfrm>
            <a:off x="277148" y="88822"/>
            <a:ext cx="8043900" cy="478500"/>
          </a:xfrm>
          <a:prstGeom prst="rect">
            <a:avLst/>
          </a:prstGeom>
          <a:noFill/>
          <a:ln>
            <a:noFill/>
          </a:ln>
        </p:spPr>
        <p:txBody>
          <a:bodyPr anchorCtr="0" anchor="ctr" bIns="182875" lIns="182875" spcFirstLastPara="1" rIns="182875" wrap="square" tIns="182875">
            <a:normAutofit/>
          </a:bodyPr>
          <a:lstStyle>
            <a:lvl1pPr lvl="0" rtl="0" algn="l">
              <a:lnSpc>
                <a:spcPct val="90000"/>
              </a:lnSpc>
              <a:spcBef>
                <a:spcPts val="0"/>
              </a:spcBef>
              <a:spcAft>
                <a:spcPts val="0"/>
              </a:spcAft>
              <a:buClr>
                <a:srgbClr val="262626"/>
              </a:buClr>
              <a:buSzPts val="1950"/>
              <a:buFont typeface="Calibri"/>
              <a:buNone/>
              <a:defRPr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uble content - titled">
  <p:cSld name="Double content - titled">
    <p:spTree>
      <p:nvGrpSpPr>
        <p:cNvPr id="162" name="Shape 162"/>
        <p:cNvGrpSpPr/>
        <p:nvPr/>
      </p:nvGrpSpPr>
      <p:grpSpPr>
        <a:xfrm>
          <a:off x="0" y="0"/>
          <a:ext cx="0" cy="0"/>
          <a:chOff x="0" y="0"/>
          <a:chExt cx="0" cy="0"/>
        </a:xfrm>
      </p:grpSpPr>
      <p:sp>
        <p:nvSpPr>
          <p:cNvPr id="163" name="Google Shape;163;g242aa2d9f25_0_1094"/>
          <p:cNvSpPr txBox="1"/>
          <p:nvPr>
            <p:ph idx="1" type="body"/>
          </p:nvPr>
        </p:nvSpPr>
        <p:spPr>
          <a:xfrm>
            <a:off x="457200" y="943991"/>
            <a:ext cx="4040100" cy="479700"/>
          </a:xfrm>
          <a:prstGeom prst="rect">
            <a:avLst/>
          </a:prstGeom>
          <a:noFill/>
          <a:ln>
            <a:noFill/>
          </a:ln>
        </p:spPr>
        <p:txBody>
          <a:bodyPr anchorCtr="0" anchor="b" bIns="45700" lIns="91425" spcFirstLastPara="1" rIns="91425" wrap="square" tIns="45700">
            <a:normAutofit/>
          </a:bodyPr>
          <a:lstStyle>
            <a:lvl1pPr indent="-228600" lvl="0" marL="457200" rtl="0" algn="l">
              <a:lnSpc>
                <a:spcPct val="100000"/>
              </a:lnSpc>
              <a:spcBef>
                <a:spcPts val="750"/>
              </a:spcBef>
              <a:spcAft>
                <a:spcPts val="0"/>
              </a:spcAft>
              <a:buSzPts val="2400"/>
              <a:buNone/>
              <a:defRPr b="1" sz="2400"/>
            </a:lvl1pPr>
            <a:lvl2pPr indent="-228600" lvl="1" marL="914400" rtl="0" algn="l">
              <a:lnSpc>
                <a:spcPct val="100000"/>
              </a:lnSpc>
              <a:spcBef>
                <a:spcPts val="750"/>
              </a:spcBef>
              <a:spcAft>
                <a:spcPts val="0"/>
              </a:spcAft>
              <a:buSzPts val="1500"/>
              <a:buNone/>
              <a:defRPr b="1" sz="1500"/>
            </a:lvl2pPr>
            <a:lvl3pPr indent="-228600" lvl="2" marL="1371600" rtl="0" algn="l">
              <a:lnSpc>
                <a:spcPct val="100000"/>
              </a:lnSpc>
              <a:spcBef>
                <a:spcPts val="750"/>
              </a:spcBef>
              <a:spcAft>
                <a:spcPts val="0"/>
              </a:spcAft>
              <a:buSzPts val="1350"/>
              <a:buNone/>
              <a:defRPr b="1" sz="1350"/>
            </a:lvl3pPr>
            <a:lvl4pPr indent="-228600" lvl="3" marL="1828800" rtl="0" algn="l">
              <a:lnSpc>
                <a:spcPct val="100000"/>
              </a:lnSpc>
              <a:spcBef>
                <a:spcPts val="750"/>
              </a:spcBef>
              <a:spcAft>
                <a:spcPts val="0"/>
              </a:spcAft>
              <a:buSzPts val="1200"/>
              <a:buNone/>
              <a:defRPr b="1" sz="1200"/>
            </a:lvl4pPr>
            <a:lvl5pPr indent="-228600" lvl="4" marL="2286000" rtl="0" algn="l">
              <a:lnSpc>
                <a:spcPct val="100000"/>
              </a:lnSpc>
              <a:spcBef>
                <a:spcPts val="750"/>
              </a:spcBef>
              <a:spcAft>
                <a:spcPts val="0"/>
              </a:spcAft>
              <a:buSzPts val="1200"/>
              <a:buNone/>
              <a:defRPr b="1" sz="1200"/>
            </a:lvl5pPr>
            <a:lvl6pPr indent="-228600" lvl="5" marL="2743200" rtl="0" algn="l">
              <a:lnSpc>
                <a:spcPct val="100000"/>
              </a:lnSpc>
              <a:spcBef>
                <a:spcPts val="750"/>
              </a:spcBef>
              <a:spcAft>
                <a:spcPts val="0"/>
              </a:spcAft>
              <a:buSzPts val="1200"/>
              <a:buNone/>
              <a:defRPr b="1" sz="1200"/>
            </a:lvl6pPr>
            <a:lvl7pPr indent="-228600" lvl="6" marL="3200400" rtl="0" algn="l">
              <a:lnSpc>
                <a:spcPct val="100000"/>
              </a:lnSpc>
              <a:spcBef>
                <a:spcPts val="750"/>
              </a:spcBef>
              <a:spcAft>
                <a:spcPts val="0"/>
              </a:spcAft>
              <a:buSzPts val="1200"/>
              <a:buNone/>
              <a:defRPr b="1" sz="1200"/>
            </a:lvl7pPr>
            <a:lvl8pPr indent="-228600" lvl="7" marL="3657600" rtl="0" algn="l">
              <a:lnSpc>
                <a:spcPct val="100000"/>
              </a:lnSpc>
              <a:spcBef>
                <a:spcPts val="750"/>
              </a:spcBef>
              <a:spcAft>
                <a:spcPts val="0"/>
              </a:spcAft>
              <a:buSzPts val="1200"/>
              <a:buNone/>
              <a:defRPr b="1" sz="1200"/>
            </a:lvl8pPr>
            <a:lvl9pPr indent="-228600" lvl="8" marL="4114800" rtl="0" algn="l">
              <a:lnSpc>
                <a:spcPct val="100000"/>
              </a:lnSpc>
              <a:spcBef>
                <a:spcPts val="750"/>
              </a:spcBef>
              <a:spcAft>
                <a:spcPts val="0"/>
              </a:spcAft>
              <a:buSzPts val="1200"/>
              <a:buNone/>
              <a:defRPr b="1" sz="1200"/>
            </a:lvl9pPr>
          </a:lstStyle>
          <a:p/>
        </p:txBody>
      </p:sp>
      <p:sp>
        <p:nvSpPr>
          <p:cNvPr id="164" name="Google Shape;164;g242aa2d9f25_0_1094"/>
          <p:cNvSpPr txBox="1"/>
          <p:nvPr>
            <p:ph idx="2" type="body"/>
          </p:nvPr>
        </p:nvSpPr>
        <p:spPr>
          <a:xfrm>
            <a:off x="457200" y="1423813"/>
            <a:ext cx="4040100" cy="2963400"/>
          </a:xfrm>
          <a:prstGeom prst="rect">
            <a:avLst/>
          </a:prstGeom>
          <a:noFill/>
          <a:ln>
            <a:noFill/>
          </a:ln>
        </p:spPr>
        <p:txBody>
          <a:bodyPr anchorCtr="0" anchor="t" bIns="45700" lIns="91425" spcFirstLastPara="1" rIns="91425" wrap="square" tIns="45700">
            <a:normAutofit/>
          </a:bodyPr>
          <a:lstStyle>
            <a:lvl1pPr indent="-381000" lvl="0" marL="457200" rtl="0" algn="l">
              <a:lnSpc>
                <a:spcPct val="100000"/>
              </a:lnSpc>
              <a:spcBef>
                <a:spcPts val="750"/>
              </a:spcBef>
              <a:spcAft>
                <a:spcPts val="0"/>
              </a:spcAft>
              <a:buSzPts val="2400"/>
              <a:buChar char="•"/>
              <a:defRPr sz="2400"/>
            </a:lvl1pPr>
            <a:lvl2pPr indent="-323850" lvl="1" marL="914400" rtl="0" algn="l">
              <a:lnSpc>
                <a:spcPct val="100000"/>
              </a:lnSpc>
              <a:spcBef>
                <a:spcPts val="750"/>
              </a:spcBef>
              <a:spcAft>
                <a:spcPts val="0"/>
              </a:spcAft>
              <a:buSzPts val="1500"/>
              <a:buChar char="•"/>
              <a:defRPr sz="1500"/>
            </a:lvl2pPr>
            <a:lvl3pPr indent="-314325" lvl="2" marL="1371600" rtl="0" algn="l">
              <a:lnSpc>
                <a:spcPct val="100000"/>
              </a:lnSpc>
              <a:spcBef>
                <a:spcPts val="750"/>
              </a:spcBef>
              <a:spcAft>
                <a:spcPts val="0"/>
              </a:spcAft>
              <a:buSzPts val="1350"/>
              <a:buChar char="•"/>
              <a:defRPr sz="1350"/>
            </a:lvl3pPr>
            <a:lvl4pPr indent="-304800" lvl="3" marL="1828800" rtl="0" algn="l">
              <a:lnSpc>
                <a:spcPct val="100000"/>
              </a:lnSpc>
              <a:spcBef>
                <a:spcPts val="750"/>
              </a:spcBef>
              <a:spcAft>
                <a:spcPts val="0"/>
              </a:spcAft>
              <a:buSzPts val="1200"/>
              <a:buChar char="•"/>
              <a:defRPr sz="1200"/>
            </a:lvl4pPr>
            <a:lvl5pPr indent="-304800" lvl="4" marL="2286000" rtl="0" algn="l">
              <a:lnSpc>
                <a:spcPct val="100000"/>
              </a:lnSpc>
              <a:spcBef>
                <a:spcPts val="750"/>
              </a:spcBef>
              <a:spcAft>
                <a:spcPts val="0"/>
              </a:spcAft>
              <a:buSzPts val="1200"/>
              <a:buChar char="•"/>
              <a:defRPr sz="1200"/>
            </a:lvl5pPr>
            <a:lvl6pPr indent="-304800" lvl="5" marL="2743200" rtl="0" algn="l">
              <a:lnSpc>
                <a:spcPct val="100000"/>
              </a:lnSpc>
              <a:spcBef>
                <a:spcPts val="750"/>
              </a:spcBef>
              <a:spcAft>
                <a:spcPts val="0"/>
              </a:spcAft>
              <a:buSzPts val="1200"/>
              <a:buChar char="•"/>
              <a:defRPr sz="1200"/>
            </a:lvl6pPr>
            <a:lvl7pPr indent="-304800" lvl="6" marL="3200400" rtl="0" algn="l">
              <a:lnSpc>
                <a:spcPct val="100000"/>
              </a:lnSpc>
              <a:spcBef>
                <a:spcPts val="750"/>
              </a:spcBef>
              <a:spcAft>
                <a:spcPts val="0"/>
              </a:spcAft>
              <a:buSzPts val="1200"/>
              <a:buChar char="•"/>
              <a:defRPr sz="1200"/>
            </a:lvl7pPr>
            <a:lvl8pPr indent="-304800" lvl="7" marL="3657600" rtl="0" algn="l">
              <a:lnSpc>
                <a:spcPct val="100000"/>
              </a:lnSpc>
              <a:spcBef>
                <a:spcPts val="750"/>
              </a:spcBef>
              <a:spcAft>
                <a:spcPts val="0"/>
              </a:spcAft>
              <a:buSzPts val="1200"/>
              <a:buChar char="•"/>
              <a:defRPr sz="1200"/>
            </a:lvl8pPr>
            <a:lvl9pPr indent="-304800" lvl="8" marL="4114800" rtl="0" algn="l">
              <a:lnSpc>
                <a:spcPct val="100000"/>
              </a:lnSpc>
              <a:spcBef>
                <a:spcPts val="750"/>
              </a:spcBef>
              <a:spcAft>
                <a:spcPts val="0"/>
              </a:spcAft>
              <a:buSzPts val="1200"/>
              <a:buChar char="•"/>
              <a:defRPr sz="1200"/>
            </a:lvl9pPr>
          </a:lstStyle>
          <a:p/>
        </p:txBody>
      </p:sp>
      <p:sp>
        <p:nvSpPr>
          <p:cNvPr id="165" name="Google Shape;165;g242aa2d9f25_0_1094"/>
          <p:cNvSpPr txBox="1"/>
          <p:nvPr>
            <p:ph idx="3" type="body"/>
          </p:nvPr>
        </p:nvSpPr>
        <p:spPr>
          <a:xfrm>
            <a:off x="4645026" y="943991"/>
            <a:ext cx="4041900" cy="479700"/>
          </a:xfrm>
          <a:prstGeom prst="rect">
            <a:avLst/>
          </a:prstGeom>
          <a:noFill/>
          <a:ln>
            <a:noFill/>
          </a:ln>
        </p:spPr>
        <p:txBody>
          <a:bodyPr anchorCtr="0" anchor="b" bIns="45700" lIns="91425" spcFirstLastPara="1" rIns="91425" wrap="square" tIns="45700">
            <a:normAutofit/>
          </a:bodyPr>
          <a:lstStyle>
            <a:lvl1pPr indent="-228600" lvl="0" marL="457200" rtl="0" algn="l">
              <a:lnSpc>
                <a:spcPct val="100000"/>
              </a:lnSpc>
              <a:spcBef>
                <a:spcPts val="750"/>
              </a:spcBef>
              <a:spcAft>
                <a:spcPts val="0"/>
              </a:spcAft>
              <a:buSzPts val="2400"/>
              <a:buNone/>
              <a:defRPr b="1" sz="2400"/>
            </a:lvl1pPr>
            <a:lvl2pPr indent="-228600" lvl="1" marL="914400" rtl="0" algn="l">
              <a:lnSpc>
                <a:spcPct val="100000"/>
              </a:lnSpc>
              <a:spcBef>
                <a:spcPts val="750"/>
              </a:spcBef>
              <a:spcAft>
                <a:spcPts val="0"/>
              </a:spcAft>
              <a:buSzPts val="1500"/>
              <a:buNone/>
              <a:defRPr b="1" sz="1500"/>
            </a:lvl2pPr>
            <a:lvl3pPr indent="-228600" lvl="2" marL="1371600" rtl="0" algn="l">
              <a:lnSpc>
                <a:spcPct val="100000"/>
              </a:lnSpc>
              <a:spcBef>
                <a:spcPts val="750"/>
              </a:spcBef>
              <a:spcAft>
                <a:spcPts val="0"/>
              </a:spcAft>
              <a:buSzPts val="1350"/>
              <a:buNone/>
              <a:defRPr b="1" sz="1350"/>
            </a:lvl3pPr>
            <a:lvl4pPr indent="-228600" lvl="3" marL="1828800" rtl="0" algn="l">
              <a:lnSpc>
                <a:spcPct val="100000"/>
              </a:lnSpc>
              <a:spcBef>
                <a:spcPts val="750"/>
              </a:spcBef>
              <a:spcAft>
                <a:spcPts val="0"/>
              </a:spcAft>
              <a:buSzPts val="1200"/>
              <a:buNone/>
              <a:defRPr b="1" sz="1200"/>
            </a:lvl4pPr>
            <a:lvl5pPr indent="-228600" lvl="4" marL="2286000" rtl="0" algn="l">
              <a:lnSpc>
                <a:spcPct val="100000"/>
              </a:lnSpc>
              <a:spcBef>
                <a:spcPts val="750"/>
              </a:spcBef>
              <a:spcAft>
                <a:spcPts val="0"/>
              </a:spcAft>
              <a:buSzPts val="1200"/>
              <a:buNone/>
              <a:defRPr b="1" sz="1200"/>
            </a:lvl5pPr>
            <a:lvl6pPr indent="-228600" lvl="5" marL="2743200" rtl="0" algn="l">
              <a:lnSpc>
                <a:spcPct val="100000"/>
              </a:lnSpc>
              <a:spcBef>
                <a:spcPts val="750"/>
              </a:spcBef>
              <a:spcAft>
                <a:spcPts val="0"/>
              </a:spcAft>
              <a:buSzPts val="1200"/>
              <a:buNone/>
              <a:defRPr b="1" sz="1200"/>
            </a:lvl6pPr>
            <a:lvl7pPr indent="-228600" lvl="6" marL="3200400" rtl="0" algn="l">
              <a:lnSpc>
                <a:spcPct val="100000"/>
              </a:lnSpc>
              <a:spcBef>
                <a:spcPts val="750"/>
              </a:spcBef>
              <a:spcAft>
                <a:spcPts val="0"/>
              </a:spcAft>
              <a:buSzPts val="1200"/>
              <a:buNone/>
              <a:defRPr b="1" sz="1200"/>
            </a:lvl7pPr>
            <a:lvl8pPr indent="-228600" lvl="7" marL="3657600" rtl="0" algn="l">
              <a:lnSpc>
                <a:spcPct val="100000"/>
              </a:lnSpc>
              <a:spcBef>
                <a:spcPts val="750"/>
              </a:spcBef>
              <a:spcAft>
                <a:spcPts val="0"/>
              </a:spcAft>
              <a:buSzPts val="1200"/>
              <a:buNone/>
              <a:defRPr b="1" sz="1200"/>
            </a:lvl8pPr>
            <a:lvl9pPr indent="-228600" lvl="8" marL="4114800" rtl="0" algn="l">
              <a:lnSpc>
                <a:spcPct val="100000"/>
              </a:lnSpc>
              <a:spcBef>
                <a:spcPts val="750"/>
              </a:spcBef>
              <a:spcAft>
                <a:spcPts val="0"/>
              </a:spcAft>
              <a:buSzPts val="1200"/>
              <a:buNone/>
              <a:defRPr b="1" sz="1200"/>
            </a:lvl9pPr>
          </a:lstStyle>
          <a:p/>
        </p:txBody>
      </p:sp>
      <p:sp>
        <p:nvSpPr>
          <p:cNvPr id="166" name="Google Shape;166;g242aa2d9f25_0_1094"/>
          <p:cNvSpPr txBox="1"/>
          <p:nvPr>
            <p:ph idx="4" type="body"/>
          </p:nvPr>
        </p:nvSpPr>
        <p:spPr>
          <a:xfrm>
            <a:off x="4645026" y="1423813"/>
            <a:ext cx="4041900" cy="2963400"/>
          </a:xfrm>
          <a:prstGeom prst="rect">
            <a:avLst/>
          </a:prstGeom>
          <a:noFill/>
          <a:ln>
            <a:noFill/>
          </a:ln>
        </p:spPr>
        <p:txBody>
          <a:bodyPr anchorCtr="0" anchor="t" bIns="45700" lIns="91425" spcFirstLastPara="1" rIns="91425" wrap="square" tIns="45700">
            <a:normAutofit/>
          </a:bodyPr>
          <a:lstStyle>
            <a:lvl1pPr indent="-381000" lvl="0" marL="457200" rtl="0" algn="l">
              <a:lnSpc>
                <a:spcPct val="100000"/>
              </a:lnSpc>
              <a:spcBef>
                <a:spcPts val="750"/>
              </a:spcBef>
              <a:spcAft>
                <a:spcPts val="0"/>
              </a:spcAft>
              <a:buSzPts val="2400"/>
              <a:buChar char="•"/>
              <a:defRPr sz="2400"/>
            </a:lvl1pPr>
            <a:lvl2pPr indent="-323850" lvl="1" marL="914400" rtl="0" algn="l">
              <a:lnSpc>
                <a:spcPct val="100000"/>
              </a:lnSpc>
              <a:spcBef>
                <a:spcPts val="750"/>
              </a:spcBef>
              <a:spcAft>
                <a:spcPts val="0"/>
              </a:spcAft>
              <a:buSzPts val="1500"/>
              <a:buChar char="•"/>
              <a:defRPr sz="1500"/>
            </a:lvl2pPr>
            <a:lvl3pPr indent="-314325" lvl="2" marL="1371600" rtl="0" algn="l">
              <a:lnSpc>
                <a:spcPct val="100000"/>
              </a:lnSpc>
              <a:spcBef>
                <a:spcPts val="750"/>
              </a:spcBef>
              <a:spcAft>
                <a:spcPts val="0"/>
              </a:spcAft>
              <a:buSzPts val="1350"/>
              <a:buChar char="•"/>
              <a:defRPr sz="1350"/>
            </a:lvl3pPr>
            <a:lvl4pPr indent="-304800" lvl="3" marL="1828800" rtl="0" algn="l">
              <a:lnSpc>
                <a:spcPct val="100000"/>
              </a:lnSpc>
              <a:spcBef>
                <a:spcPts val="750"/>
              </a:spcBef>
              <a:spcAft>
                <a:spcPts val="0"/>
              </a:spcAft>
              <a:buSzPts val="1200"/>
              <a:buChar char="•"/>
              <a:defRPr sz="1200"/>
            </a:lvl4pPr>
            <a:lvl5pPr indent="-304800" lvl="4" marL="2286000" rtl="0" algn="l">
              <a:lnSpc>
                <a:spcPct val="100000"/>
              </a:lnSpc>
              <a:spcBef>
                <a:spcPts val="750"/>
              </a:spcBef>
              <a:spcAft>
                <a:spcPts val="0"/>
              </a:spcAft>
              <a:buSzPts val="1200"/>
              <a:buChar char="•"/>
              <a:defRPr sz="1200"/>
            </a:lvl5pPr>
            <a:lvl6pPr indent="-304800" lvl="5" marL="2743200" rtl="0" algn="l">
              <a:lnSpc>
                <a:spcPct val="100000"/>
              </a:lnSpc>
              <a:spcBef>
                <a:spcPts val="750"/>
              </a:spcBef>
              <a:spcAft>
                <a:spcPts val="0"/>
              </a:spcAft>
              <a:buSzPts val="1200"/>
              <a:buChar char="•"/>
              <a:defRPr sz="1200"/>
            </a:lvl6pPr>
            <a:lvl7pPr indent="-304800" lvl="6" marL="3200400" rtl="0" algn="l">
              <a:lnSpc>
                <a:spcPct val="100000"/>
              </a:lnSpc>
              <a:spcBef>
                <a:spcPts val="750"/>
              </a:spcBef>
              <a:spcAft>
                <a:spcPts val="0"/>
              </a:spcAft>
              <a:buSzPts val="1200"/>
              <a:buChar char="•"/>
              <a:defRPr sz="1200"/>
            </a:lvl7pPr>
            <a:lvl8pPr indent="-304800" lvl="7" marL="3657600" rtl="0" algn="l">
              <a:lnSpc>
                <a:spcPct val="100000"/>
              </a:lnSpc>
              <a:spcBef>
                <a:spcPts val="750"/>
              </a:spcBef>
              <a:spcAft>
                <a:spcPts val="0"/>
              </a:spcAft>
              <a:buSzPts val="1200"/>
              <a:buChar char="•"/>
              <a:defRPr sz="1200"/>
            </a:lvl8pPr>
            <a:lvl9pPr indent="-304800" lvl="8" marL="4114800" rtl="0" algn="l">
              <a:lnSpc>
                <a:spcPct val="100000"/>
              </a:lnSpc>
              <a:spcBef>
                <a:spcPts val="750"/>
              </a:spcBef>
              <a:spcAft>
                <a:spcPts val="0"/>
              </a:spcAft>
              <a:buSzPts val="1200"/>
              <a:buChar char="•"/>
              <a:defRPr sz="1200"/>
            </a:lvl9pPr>
          </a:lstStyle>
          <a:p/>
        </p:txBody>
      </p:sp>
      <p:cxnSp>
        <p:nvCxnSpPr>
          <p:cNvPr id="167" name="Google Shape;167;g242aa2d9f25_0_1094"/>
          <p:cNvCxnSpPr/>
          <p:nvPr/>
        </p:nvCxnSpPr>
        <p:spPr>
          <a:xfrm>
            <a:off x="277149" y="567452"/>
            <a:ext cx="8577300" cy="0"/>
          </a:xfrm>
          <a:prstGeom prst="straightConnector1">
            <a:avLst/>
          </a:prstGeom>
          <a:noFill/>
          <a:ln cap="flat" cmpd="sng" w="38100">
            <a:solidFill>
              <a:schemeClr val="accent1"/>
            </a:solidFill>
            <a:prstDash val="solid"/>
            <a:miter lim="800000"/>
            <a:headEnd len="med" w="med" type="none"/>
            <a:tailEnd len="med" w="med" type="none"/>
          </a:ln>
        </p:spPr>
      </p:cxnSp>
      <p:sp>
        <p:nvSpPr>
          <p:cNvPr id="168" name="Google Shape;168;g242aa2d9f25_0_1094"/>
          <p:cNvSpPr/>
          <p:nvPr>
            <p:ph idx="12" type="sldNum"/>
          </p:nvPr>
        </p:nvSpPr>
        <p:spPr>
          <a:xfrm>
            <a:off x="8361860" y="4843130"/>
            <a:ext cx="365700" cy="274200"/>
          </a:xfrm>
          <a:prstGeom prst="ellipse">
            <a:avLst/>
          </a:prstGeom>
          <a:noFill/>
          <a:ln>
            <a:noFill/>
          </a:ln>
        </p:spPr>
        <p:txBody>
          <a:bodyPr anchorCtr="0" anchor="ctr" bIns="45700" lIns="18275" spcFirstLastPara="1" rIns="1827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69" name="Google Shape;169;g242aa2d9f25_0_1094"/>
          <p:cNvSpPr txBox="1"/>
          <p:nvPr>
            <p:ph type="title"/>
          </p:nvPr>
        </p:nvSpPr>
        <p:spPr>
          <a:xfrm>
            <a:off x="277148" y="88822"/>
            <a:ext cx="8043900" cy="478500"/>
          </a:xfrm>
          <a:prstGeom prst="rect">
            <a:avLst/>
          </a:prstGeom>
          <a:noFill/>
          <a:ln>
            <a:noFill/>
          </a:ln>
        </p:spPr>
        <p:txBody>
          <a:bodyPr anchorCtr="0" anchor="ctr" bIns="182875" lIns="182875" spcFirstLastPara="1" rIns="182875" wrap="square" tIns="182875">
            <a:normAutofit/>
          </a:bodyPr>
          <a:lstStyle>
            <a:lvl1pPr lvl="0" rtl="0" algn="l">
              <a:lnSpc>
                <a:spcPct val="90000"/>
              </a:lnSpc>
              <a:spcBef>
                <a:spcPts val="0"/>
              </a:spcBef>
              <a:spcAft>
                <a:spcPts val="0"/>
              </a:spcAft>
              <a:buClr>
                <a:srgbClr val="262626"/>
              </a:buClr>
              <a:buSzPts val="1950"/>
              <a:buFont typeface="Calibri"/>
              <a:buNone/>
              <a:defRPr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borders">
  <p:cSld name="Just borders">
    <p:spTree>
      <p:nvGrpSpPr>
        <p:cNvPr id="170" name="Shape 170"/>
        <p:cNvGrpSpPr/>
        <p:nvPr/>
      </p:nvGrpSpPr>
      <p:grpSpPr>
        <a:xfrm>
          <a:off x="0" y="0"/>
          <a:ext cx="0" cy="0"/>
          <a:chOff x="0" y="0"/>
          <a:chExt cx="0" cy="0"/>
        </a:xfrm>
      </p:grpSpPr>
      <p:cxnSp>
        <p:nvCxnSpPr>
          <p:cNvPr id="171" name="Google Shape;171;g242aa2d9f25_0_1102"/>
          <p:cNvCxnSpPr/>
          <p:nvPr/>
        </p:nvCxnSpPr>
        <p:spPr>
          <a:xfrm>
            <a:off x="-37071" y="0"/>
            <a:ext cx="9259500" cy="0"/>
          </a:xfrm>
          <a:prstGeom prst="straightConnector1">
            <a:avLst/>
          </a:prstGeom>
          <a:noFill/>
          <a:ln cap="flat" cmpd="sng" w="76200">
            <a:solidFill>
              <a:schemeClr val="accent1"/>
            </a:solidFill>
            <a:prstDash val="solid"/>
            <a:miter lim="800000"/>
            <a:headEnd len="med" w="med" type="none"/>
            <a:tailEnd len="med" w="med" type="none"/>
          </a:ln>
        </p:spPr>
      </p:cxnSp>
      <p:cxnSp>
        <p:nvCxnSpPr>
          <p:cNvPr id="172" name="Google Shape;172;g242aa2d9f25_0_1102"/>
          <p:cNvCxnSpPr/>
          <p:nvPr/>
        </p:nvCxnSpPr>
        <p:spPr>
          <a:xfrm>
            <a:off x="-57794" y="5143500"/>
            <a:ext cx="9259500" cy="0"/>
          </a:xfrm>
          <a:prstGeom prst="straightConnector1">
            <a:avLst/>
          </a:prstGeom>
          <a:noFill/>
          <a:ln cap="flat" cmpd="sng" w="76200">
            <a:solidFill>
              <a:schemeClr val="accent1"/>
            </a:solidFill>
            <a:prstDash val="solid"/>
            <a:miter lim="800000"/>
            <a:headEnd len="med" w="med" type="none"/>
            <a:tailEnd len="med" w="med" type="none"/>
          </a:ln>
        </p:spPr>
      </p:cxnSp>
      <p:sp>
        <p:nvSpPr>
          <p:cNvPr id="173" name="Google Shape;173;g242aa2d9f25_0_1102"/>
          <p:cNvSpPr/>
          <p:nvPr>
            <p:ph idx="12" type="sldNum"/>
          </p:nvPr>
        </p:nvSpPr>
        <p:spPr>
          <a:xfrm>
            <a:off x="8361860" y="4843130"/>
            <a:ext cx="365700" cy="274200"/>
          </a:xfrm>
          <a:prstGeom prst="ellipse">
            <a:avLst/>
          </a:prstGeom>
          <a:noFill/>
          <a:ln>
            <a:noFill/>
          </a:ln>
        </p:spPr>
        <p:txBody>
          <a:bodyPr anchorCtr="0" anchor="ctr" bIns="45700" lIns="18275" spcFirstLastPara="1" rIns="1827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adrants">
  <p:cSld name="Quadrants">
    <p:spTree>
      <p:nvGrpSpPr>
        <p:cNvPr id="174" name="Shape 174"/>
        <p:cNvGrpSpPr/>
        <p:nvPr/>
      </p:nvGrpSpPr>
      <p:grpSpPr>
        <a:xfrm>
          <a:off x="0" y="0"/>
          <a:ext cx="0" cy="0"/>
          <a:chOff x="0" y="0"/>
          <a:chExt cx="0" cy="0"/>
        </a:xfrm>
      </p:grpSpPr>
      <p:cxnSp>
        <p:nvCxnSpPr>
          <p:cNvPr id="175" name="Google Shape;175;g242aa2d9f25_0_1106"/>
          <p:cNvCxnSpPr/>
          <p:nvPr/>
        </p:nvCxnSpPr>
        <p:spPr>
          <a:xfrm>
            <a:off x="-37071" y="0"/>
            <a:ext cx="9259500" cy="0"/>
          </a:xfrm>
          <a:prstGeom prst="straightConnector1">
            <a:avLst/>
          </a:prstGeom>
          <a:noFill/>
          <a:ln cap="flat" cmpd="sng" w="76200">
            <a:solidFill>
              <a:schemeClr val="accent1"/>
            </a:solidFill>
            <a:prstDash val="solid"/>
            <a:miter lim="800000"/>
            <a:headEnd len="med" w="med" type="none"/>
            <a:tailEnd len="med" w="med" type="none"/>
          </a:ln>
        </p:spPr>
      </p:cxnSp>
      <p:cxnSp>
        <p:nvCxnSpPr>
          <p:cNvPr id="176" name="Google Shape;176;g242aa2d9f25_0_1106"/>
          <p:cNvCxnSpPr/>
          <p:nvPr/>
        </p:nvCxnSpPr>
        <p:spPr>
          <a:xfrm>
            <a:off x="-57794" y="5143500"/>
            <a:ext cx="9259500" cy="0"/>
          </a:xfrm>
          <a:prstGeom prst="straightConnector1">
            <a:avLst/>
          </a:prstGeom>
          <a:noFill/>
          <a:ln cap="flat" cmpd="sng" w="76200">
            <a:solidFill>
              <a:schemeClr val="accent1"/>
            </a:solidFill>
            <a:prstDash val="solid"/>
            <a:miter lim="800000"/>
            <a:headEnd len="med" w="med" type="none"/>
            <a:tailEnd len="med" w="med" type="none"/>
          </a:ln>
        </p:spPr>
      </p:cxnSp>
      <p:sp>
        <p:nvSpPr>
          <p:cNvPr id="177" name="Google Shape;177;g242aa2d9f25_0_1106"/>
          <p:cNvSpPr/>
          <p:nvPr>
            <p:ph idx="2" type="pic"/>
          </p:nvPr>
        </p:nvSpPr>
        <p:spPr>
          <a:xfrm>
            <a:off x="877889" y="573856"/>
            <a:ext cx="3137400" cy="1851300"/>
          </a:xfrm>
          <a:prstGeom prst="rect">
            <a:avLst/>
          </a:prstGeom>
          <a:noFill/>
          <a:ln>
            <a:noFill/>
          </a:ln>
        </p:spPr>
      </p:sp>
      <p:sp>
        <p:nvSpPr>
          <p:cNvPr id="178" name="Google Shape;178;g242aa2d9f25_0_1106"/>
          <p:cNvSpPr/>
          <p:nvPr>
            <p:ph idx="3" type="pic"/>
          </p:nvPr>
        </p:nvSpPr>
        <p:spPr>
          <a:xfrm>
            <a:off x="5204724" y="573856"/>
            <a:ext cx="3137400" cy="1851300"/>
          </a:xfrm>
          <a:prstGeom prst="rect">
            <a:avLst/>
          </a:prstGeom>
          <a:noFill/>
          <a:ln>
            <a:noFill/>
          </a:ln>
        </p:spPr>
      </p:sp>
      <p:sp>
        <p:nvSpPr>
          <p:cNvPr id="179" name="Google Shape;179;g242aa2d9f25_0_1106"/>
          <p:cNvSpPr/>
          <p:nvPr>
            <p:ph idx="4" type="pic"/>
          </p:nvPr>
        </p:nvSpPr>
        <p:spPr>
          <a:xfrm>
            <a:off x="877888" y="2697486"/>
            <a:ext cx="3137400" cy="1851300"/>
          </a:xfrm>
          <a:prstGeom prst="rect">
            <a:avLst/>
          </a:prstGeom>
          <a:noFill/>
          <a:ln>
            <a:noFill/>
          </a:ln>
        </p:spPr>
      </p:sp>
      <p:sp>
        <p:nvSpPr>
          <p:cNvPr id="180" name="Google Shape;180;g242aa2d9f25_0_1106"/>
          <p:cNvSpPr/>
          <p:nvPr>
            <p:ph idx="5" type="pic"/>
          </p:nvPr>
        </p:nvSpPr>
        <p:spPr>
          <a:xfrm>
            <a:off x="5204724" y="2712394"/>
            <a:ext cx="3137400" cy="1851300"/>
          </a:xfrm>
          <a:prstGeom prst="rect">
            <a:avLst/>
          </a:prstGeom>
          <a:noFill/>
          <a:ln>
            <a:noFill/>
          </a:ln>
        </p:spPr>
      </p:sp>
      <p:sp>
        <p:nvSpPr>
          <p:cNvPr id="181" name="Google Shape;181;g242aa2d9f25_0_1106"/>
          <p:cNvSpPr txBox="1"/>
          <p:nvPr>
            <p:ph idx="1" type="body"/>
          </p:nvPr>
        </p:nvSpPr>
        <p:spPr>
          <a:xfrm>
            <a:off x="877819" y="160491"/>
            <a:ext cx="3136800" cy="413100"/>
          </a:xfrm>
          <a:prstGeom prst="rect">
            <a:avLst/>
          </a:prstGeom>
          <a:noFill/>
          <a:ln>
            <a:noFill/>
          </a:ln>
        </p:spPr>
        <p:txBody>
          <a:bodyPr anchorCtr="0" anchor="t" bIns="45700" lIns="91425" spcFirstLastPara="1" rIns="91425" wrap="square" tIns="45700">
            <a:normAutofit/>
          </a:bodyPr>
          <a:lstStyle>
            <a:lvl1pPr indent="-228600" lvl="0" marL="457200" rtl="0" algn="ctr">
              <a:lnSpc>
                <a:spcPct val="100000"/>
              </a:lnSpc>
              <a:spcBef>
                <a:spcPts val="750"/>
              </a:spcBef>
              <a:spcAft>
                <a:spcPts val="0"/>
              </a:spcAft>
              <a:buSzPts val="2400"/>
              <a:buNone/>
              <a:defRPr sz="2400"/>
            </a:lvl1pPr>
            <a:lvl2pPr indent="-342900" lvl="1" marL="914400" rtl="0" algn="l">
              <a:lnSpc>
                <a:spcPct val="100000"/>
              </a:lnSpc>
              <a:spcBef>
                <a:spcPts val="750"/>
              </a:spcBef>
              <a:spcAft>
                <a:spcPts val="0"/>
              </a:spcAft>
              <a:buSzPts val="1800"/>
              <a:buChar char="•"/>
              <a:defRPr/>
            </a:lvl2pPr>
            <a:lvl3pPr indent="-342900" lvl="2" marL="1371600" rtl="0" algn="l">
              <a:lnSpc>
                <a:spcPct val="100000"/>
              </a:lnSpc>
              <a:spcBef>
                <a:spcPts val="750"/>
              </a:spcBef>
              <a:spcAft>
                <a:spcPts val="0"/>
              </a:spcAft>
              <a:buSzPts val="1800"/>
              <a:buChar char="•"/>
              <a:defRPr/>
            </a:lvl3pPr>
            <a:lvl4pPr indent="-342900" lvl="3" marL="1828800" rtl="0" algn="l">
              <a:lnSpc>
                <a:spcPct val="100000"/>
              </a:lnSpc>
              <a:spcBef>
                <a:spcPts val="750"/>
              </a:spcBef>
              <a:spcAft>
                <a:spcPts val="0"/>
              </a:spcAft>
              <a:buSzPts val="1800"/>
              <a:buChar char="•"/>
              <a:defRPr/>
            </a:lvl4pPr>
            <a:lvl5pPr indent="-342900" lvl="4" marL="2286000" rtl="0" algn="l">
              <a:lnSpc>
                <a:spcPct val="100000"/>
              </a:lnSpc>
              <a:spcBef>
                <a:spcPts val="750"/>
              </a:spcBef>
              <a:spcAft>
                <a:spcPts val="0"/>
              </a:spcAft>
              <a:buSzPts val="1800"/>
              <a:buChar char="•"/>
              <a:defRPr/>
            </a:lvl5pPr>
            <a:lvl6pPr indent="-342900" lvl="5" marL="2743200" rtl="0" algn="l">
              <a:lnSpc>
                <a:spcPct val="100000"/>
              </a:lnSpc>
              <a:spcBef>
                <a:spcPts val="750"/>
              </a:spcBef>
              <a:spcAft>
                <a:spcPts val="0"/>
              </a:spcAft>
              <a:buSzPts val="1800"/>
              <a:buChar char="•"/>
              <a:defRPr/>
            </a:lvl6pPr>
            <a:lvl7pPr indent="-342900" lvl="6" marL="3200400" rtl="0" algn="l">
              <a:lnSpc>
                <a:spcPct val="100000"/>
              </a:lnSpc>
              <a:spcBef>
                <a:spcPts val="750"/>
              </a:spcBef>
              <a:spcAft>
                <a:spcPts val="0"/>
              </a:spcAft>
              <a:buSzPts val="1800"/>
              <a:buChar char="•"/>
              <a:defRPr/>
            </a:lvl7pPr>
            <a:lvl8pPr indent="-342900" lvl="7" marL="3657600" rtl="0" algn="l">
              <a:lnSpc>
                <a:spcPct val="100000"/>
              </a:lnSpc>
              <a:spcBef>
                <a:spcPts val="750"/>
              </a:spcBef>
              <a:spcAft>
                <a:spcPts val="0"/>
              </a:spcAft>
              <a:buSzPts val="1800"/>
              <a:buChar char="•"/>
              <a:defRPr/>
            </a:lvl8pPr>
            <a:lvl9pPr indent="-342900" lvl="8" marL="4114800" rtl="0" algn="l">
              <a:lnSpc>
                <a:spcPct val="100000"/>
              </a:lnSpc>
              <a:spcBef>
                <a:spcPts val="750"/>
              </a:spcBef>
              <a:spcAft>
                <a:spcPts val="0"/>
              </a:spcAft>
              <a:buSzPts val="1800"/>
              <a:buChar char="•"/>
              <a:defRPr/>
            </a:lvl9pPr>
          </a:lstStyle>
          <a:p/>
        </p:txBody>
      </p:sp>
      <p:sp>
        <p:nvSpPr>
          <p:cNvPr id="182" name="Google Shape;182;g242aa2d9f25_0_1106"/>
          <p:cNvSpPr txBox="1"/>
          <p:nvPr>
            <p:ph idx="6" type="body"/>
          </p:nvPr>
        </p:nvSpPr>
        <p:spPr>
          <a:xfrm>
            <a:off x="5205344" y="160491"/>
            <a:ext cx="3136800" cy="413100"/>
          </a:xfrm>
          <a:prstGeom prst="rect">
            <a:avLst/>
          </a:prstGeom>
          <a:noFill/>
          <a:ln>
            <a:noFill/>
          </a:ln>
        </p:spPr>
        <p:txBody>
          <a:bodyPr anchorCtr="0" anchor="t" bIns="45700" lIns="91425" spcFirstLastPara="1" rIns="91425" wrap="square" tIns="45700">
            <a:normAutofit/>
          </a:bodyPr>
          <a:lstStyle>
            <a:lvl1pPr indent="-228600" lvl="0" marL="457200" rtl="0" algn="ctr">
              <a:lnSpc>
                <a:spcPct val="100000"/>
              </a:lnSpc>
              <a:spcBef>
                <a:spcPts val="750"/>
              </a:spcBef>
              <a:spcAft>
                <a:spcPts val="0"/>
              </a:spcAft>
              <a:buSzPts val="2400"/>
              <a:buNone/>
              <a:defRPr sz="2400"/>
            </a:lvl1pPr>
            <a:lvl2pPr indent="-342900" lvl="1" marL="914400" rtl="0" algn="l">
              <a:lnSpc>
                <a:spcPct val="100000"/>
              </a:lnSpc>
              <a:spcBef>
                <a:spcPts val="750"/>
              </a:spcBef>
              <a:spcAft>
                <a:spcPts val="0"/>
              </a:spcAft>
              <a:buSzPts val="1800"/>
              <a:buChar char="•"/>
              <a:defRPr/>
            </a:lvl2pPr>
            <a:lvl3pPr indent="-342900" lvl="2" marL="1371600" rtl="0" algn="l">
              <a:lnSpc>
                <a:spcPct val="100000"/>
              </a:lnSpc>
              <a:spcBef>
                <a:spcPts val="750"/>
              </a:spcBef>
              <a:spcAft>
                <a:spcPts val="0"/>
              </a:spcAft>
              <a:buSzPts val="1800"/>
              <a:buChar char="•"/>
              <a:defRPr/>
            </a:lvl3pPr>
            <a:lvl4pPr indent="-342900" lvl="3" marL="1828800" rtl="0" algn="l">
              <a:lnSpc>
                <a:spcPct val="100000"/>
              </a:lnSpc>
              <a:spcBef>
                <a:spcPts val="750"/>
              </a:spcBef>
              <a:spcAft>
                <a:spcPts val="0"/>
              </a:spcAft>
              <a:buSzPts val="1800"/>
              <a:buChar char="•"/>
              <a:defRPr/>
            </a:lvl4pPr>
            <a:lvl5pPr indent="-342900" lvl="4" marL="2286000" rtl="0" algn="l">
              <a:lnSpc>
                <a:spcPct val="100000"/>
              </a:lnSpc>
              <a:spcBef>
                <a:spcPts val="750"/>
              </a:spcBef>
              <a:spcAft>
                <a:spcPts val="0"/>
              </a:spcAft>
              <a:buSzPts val="1800"/>
              <a:buChar char="•"/>
              <a:defRPr/>
            </a:lvl5pPr>
            <a:lvl6pPr indent="-342900" lvl="5" marL="2743200" rtl="0" algn="l">
              <a:lnSpc>
                <a:spcPct val="100000"/>
              </a:lnSpc>
              <a:spcBef>
                <a:spcPts val="750"/>
              </a:spcBef>
              <a:spcAft>
                <a:spcPts val="0"/>
              </a:spcAft>
              <a:buSzPts val="1800"/>
              <a:buChar char="•"/>
              <a:defRPr/>
            </a:lvl6pPr>
            <a:lvl7pPr indent="-342900" lvl="6" marL="3200400" rtl="0" algn="l">
              <a:lnSpc>
                <a:spcPct val="100000"/>
              </a:lnSpc>
              <a:spcBef>
                <a:spcPts val="750"/>
              </a:spcBef>
              <a:spcAft>
                <a:spcPts val="0"/>
              </a:spcAft>
              <a:buSzPts val="1800"/>
              <a:buChar char="•"/>
              <a:defRPr/>
            </a:lvl7pPr>
            <a:lvl8pPr indent="-342900" lvl="7" marL="3657600" rtl="0" algn="l">
              <a:lnSpc>
                <a:spcPct val="100000"/>
              </a:lnSpc>
              <a:spcBef>
                <a:spcPts val="750"/>
              </a:spcBef>
              <a:spcAft>
                <a:spcPts val="0"/>
              </a:spcAft>
              <a:buSzPts val="1800"/>
              <a:buChar char="•"/>
              <a:defRPr/>
            </a:lvl8pPr>
            <a:lvl9pPr indent="-342900" lvl="8" marL="4114800" rtl="0" algn="l">
              <a:lnSpc>
                <a:spcPct val="100000"/>
              </a:lnSpc>
              <a:spcBef>
                <a:spcPts val="750"/>
              </a:spcBef>
              <a:spcAft>
                <a:spcPts val="0"/>
              </a:spcAft>
              <a:buSzPts val="1800"/>
              <a:buChar char="•"/>
              <a:defRPr/>
            </a:lvl9pPr>
          </a:lstStyle>
          <a:p/>
        </p:txBody>
      </p:sp>
      <p:sp>
        <p:nvSpPr>
          <p:cNvPr id="183" name="Google Shape;183;g242aa2d9f25_0_1106"/>
          <p:cNvSpPr txBox="1"/>
          <p:nvPr>
            <p:ph idx="7" type="body"/>
          </p:nvPr>
        </p:nvSpPr>
        <p:spPr>
          <a:xfrm>
            <a:off x="877819" y="4570058"/>
            <a:ext cx="3136800" cy="413100"/>
          </a:xfrm>
          <a:prstGeom prst="rect">
            <a:avLst/>
          </a:prstGeom>
          <a:noFill/>
          <a:ln>
            <a:noFill/>
          </a:ln>
        </p:spPr>
        <p:txBody>
          <a:bodyPr anchorCtr="0" anchor="t" bIns="45700" lIns="91425" spcFirstLastPara="1" rIns="91425" wrap="square" tIns="45700">
            <a:normAutofit/>
          </a:bodyPr>
          <a:lstStyle>
            <a:lvl1pPr indent="-228600" lvl="0" marL="457200" rtl="0" algn="ctr">
              <a:lnSpc>
                <a:spcPct val="100000"/>
              </a:lnSpc>
              <a:spcBef>
                <a:spcPts val="750"/>
              </a:spcBef>
              <a:spcAft>
                <a:spcPts val="0"/>
              </a:spcAft>
              <a:buSzPts val="2400"/>
              <a:buNone/>
              <a:defRPr sz="2400"/>
            </a:lvl1pPr>
            <a:lvl2pPr indent="-342900" lvl="1" marL="914400" rtl="0" algn="l">
              <a:lnSpc>
                <a:spcPct val="100000"/>
              </a:lnSpc>
              <a:spcBef>
                <a:spcPts val="750"/>
              </a:spcBef>
              <a:spcAft>
                <a:spcPts val="0"/>
              </a:spcAft>
              <a:buSzPts val="1800"/>
              <a:buChar char="•"/>
              <a:defRPr/>
            </a:lvl2pPr>
            <a:lvl3pPr indent="-342900" lvl="2" marL="1371600" rtl="0" algn="l">
              <a:lnSpc>
                <a:spcPct val="100000"/>
              </a:lnSpc>
              <a:spcBef>
                <a:spcPts val="750"/>
              </a:spcBef>
              <a:spcAft>
                <a:spcPts val="0"/>
              </a:spcAft>
              <a:buSzPts val="1800"/>
              <a:buChar char="•"/>
              <a:defRPr/>
            </a:lvl3pPr>
            <a:lvl4pPr indent="-342900" lvl="3" marL="1828800" rtl="0" algn="l">
              <a:lnSpc>
                <a:spcPct val="100000"/>
              </a:lnSpc>
              <a:spcBef>
                <a:spcPts val="750"/>
              </a:spcBef>
              <a:spcAft>
                <a:spcPts val="0"/>
              </a:spcAft>
              <a:buSzPts val="1800"/>
              <a:buChar char="•"/>
              <a:defRPr/>
            </a:lvl4pPr>
            <a:lvl5pPr indent="-342900" lvl="4" marL="2286000" rtl="0" algn="l">
              <a:lnSpc>
                <a:spcPct val="100000"/>
              </a:lnSpc>
              <a:spcBef>
                <a:spcPts val="750"/>
              </a:spcBef>
              <a:spcAft>
                <a:spcPts val="0"/>
              </a:spcAft>
              <a:buSzPts val="1800"/>
              <a:buChar char="•"/>
              <a:defRPr/>
            </a:lvl5pPr>
            <a:lvl6pPr indent="-342900" lvl="5" marL="2743200" rtl="0" algn="l">
              <a:lnSpc>
                <a:spcPct val="100000"/>
              </a:lnSpc>
              <a:spcBef>
                <a:spcPts val="750"/>
              </a:spcBef>
              <a:spcAft>
                <a:spcPts val="0"/>
              </a:spcAft>
              <a:buSzPts val="1800"/>
              <a:buChar char="•"/>
              <a:defRPr/>
            </a:lvl6pPr>
            <a:lvl7pPr indent="-342900" lvl="6" marL="3200400" rtl="0" algn="l">
              <a:lnSpc>
                <a:spcPct val="100000"/>
              </a:lnSpc>
              <a:spcBef>
                <a:spcPts val="750"/>
              </a:spcBef>
              <a:spcAft>
                <a:spcPts val="0"/>
              </a:spcAft>
              <a:buSzPts val="1800"/>
              <a:buChar char="•"/>
              <a:defRPr/>
            </a:lvl7pPr>
            <a:lvl8pPr indent="-342900" lvl="7" marL="3657600" rtl="0" algn="l">
              <a:lnSpc>
                <a:spcPct val="100000"/>
              </a:lnSpc>
              <a:spcBef>
                <a:spcPts val="750"/>
              </a:spcBef>
              <a:spcAft>
                <a:spcPts val="0"/>
              </a:spcAft>
              <a:buSzPts val="1800"/>
              <a:buChar char="•"/>
              <a:defRPr/>
            </a:lvl8pPr>
            <a:lvl9pPr indent="-342900" lvl="8" marL="4114800" rtl="0" algn="l">
              <a:lnSpc>
                <a:spcPct val="100000"/>
              </a:lnSpc>
              <a:spcBef>
                <a:spcPts val="750"/>
              </a:spcBef>
              <a:spcAft>
                <a:spcPts val="0"/>
              </a:spcAft>
              <a:buSzPts val="1800"/>
              <a:buChar char="•"/>
              <a:defRPr/>
            </a:lvl9pPr>
          </a:lstStyle>
          <a:p/>
        </p:txBody>
      </p:sp>
      <p:sp>
        <p:nvSpPr>
          <p:cNvPr id="184" name="Google Shape;184;g242aa2d9f25_0_1106"/>
          <p:cNvSpPr txBox="1"/>
          <p:nvPr>
            <p:ph idx="8" type="body"/>
          </p:nvPr>
        </p:nvSpPr>
        <p:spPr>
          <a:xfrm>
            <a:off x="5205344" y="4570058"/>
            <a:ext cx="3136800" cy="413100"/>
          </a:xfrm>
          <a:prstGeom prst="rect">
            <a:avLst/>
          </a:prstGeom>
          <a:noFill/>
          <a:ln>
            <a:noFill/>
          </a:ln>
        </p:spPr>
        <p:txBody>
          <a:bodyPr anchorCtr="0" anchor="t" bIns="45700" lIns="91425" spcFirstLastPara="1" rIns="91425" wrap="square" tIns="45700">
            <a:normAutofit/>
          </a:bodyPr>
          <a:lstStyle>
            <a:lvl1pPr indent="-228600" lvl="0" marL="457200" rtl="0" algn="ctr">
              <a:lnSpc>
                <a:spcPct val="100000"/>
              </a:lnSpc>
              <a:spcBef>
                <a:spcPts val="750"/>
              </a:spcBef>
              <a:spcAft>
                <a:spcPts val="0"/>
              </a:spcAft>
              <a:buSzPts val="2400"/>
              <a:buNone/>
              <a:defRPr sz="2400"/>
            </a:lvl1pPr>
            <a:lvl2pPr indent="-342900" lvl="1" marL="914400" rtl="0" algn="l">
              <a:lnSpc>
                <a:spcPct val="100000"/>
              </a:lnSpc>
              <a:spcBef>
                <a:spcPts val="750"/>
              </a:spcBef>
              <a:spcAft>
                <a:spcPts val="0"/>
              </a:spcAft>
              <a:buSzPts val="1800"/>
              <a:buChar char="•"/>
              <a:defRPr/>
            </a:lvl2pPr>
            <a:lvl3pPr indent="-342900" lvl="2" marL="1371600" rtl="0" algn="l">
              <a:lnSpc>
                <a:spcPct val="100000"/>
              </a:lnSpc>
              <a:spcBef>
                <a:spcPts val="750"/>
              </a:spcBef>
              <a:spcAft>
                <a:spcPts val="0"/>
              </a:spcAft>
              <a:buSzPts val="1800"/>
              <a:buChar char="•"/>
              <a:defRPr/>
            </a:lvl3pPr>
            <a:lvl4pPr indent="-342900" lvl="3" marL="1828800" rtl="0" algn="l">
              <a:lnSpc>
                <a:spcPct val="100000"/>
              </a:lnSpc>
              <a:spcBef>
                <a:spcPts val="750"/>
              </a:spcBef>
              <a:spcAft>
                <a:spcPts val="0"/>
              </a:spcAft>
              <a:buSzPts val="1800"/>
              <a:buChar char="•"/>
              <a:defRPr/>
            </a:lvl4pPr>
            <a:lvl5pPr indent="-342900" lvl="4" marL="2286000" rtl="0" algn="l">
              <a:lnSpc>
                <a:spcPct val="100000"/>
              </a:lnSpc>
              <a:spcBef>
                <a:spcPts val="750"/>
              </a:spcBef>
              <a:spcAft>
                <a:spcPts val="0"/>
              </a:spcAft>
              <a:buSzPts val="1800"/>
              <a:buChar char="•"/>
              <a:defRPr/>
            </a:lvl5pPr>
            <a:lvl6pPr indent="-342900" lvl="5" marL="2743200" rtl="0" algn="l">
              <a:lnSpc>
                <a:spcPct val="100000"/>
              </a:lnSpc>
              <a:spcBef>
                <a:spcPts val="750"/>
              </a:spcBef>
              <a:spcAft>
                <a:spcPts val="0"/>
              </a:spcAft>
              <a:buSzPts val="1800"/>
              <a:buChar char="•"/>
              <a:defRPr/>
            </a:lvl6pPr>
            <a:lvl7pPr indent="-342900" lvl="6" marL="3200400" rtl="0" algn="l">
              <a:lnSpc>
                <a:spcPct val="100000"/>
              </a:lnSpc>
              <a:spcBef>
                <a:spcPts val="750"/>
              </a:spcBef>
              <a:spcAft>
                <a:spcPts val="0"/>
              </a:spcAft>
              <a:buSzPts val="1800"/>
              <a:buChar char="•"/>
              <a:defRPr/>
            </a:lvl7pPr>
            <a:lvl8pPr indent="-342900" lvl="7" marL="3657600" rtl="0" algn="l">
              <a:lnSpc>
                <a:spcPct val="100000"/>
              </a:lnSpc>
              <a:spcBef>
                <a:spcPts val="750"/>
              </a:spcBef>
              <a:spcAft>
                <a:spcPts val="0"/>
              </a:spcAft>
              <a:buSzPts val="1800"/>
              <a:buChar char="•"/>
              <a:defRPr/>
            </a:lvl8pPr>
            <a:lvl9pPr indent="-342900" lvl="8" marL="4114800" rtl="0" algn="l">
              <a:lnSpc>
                <a:spcPct val="100000"/>
              </a:lnSpc>
              <a:spcBef>
                <a:spcPts val="750"/>
              </a:spcBef>
              <a:spcAft>
                <a:spcPts val="0"/>
              </a:spcAft>
              <a:buSzPts val="1800"/>
              <a:buChar char="•"/>
              <a:defRPr/>
            </a:lvl9pPr>
          </a:lstStyle>
          <a:p/>
        </p:txBody>
      </p:sp>
      <p:sp>
        <p:nvSpPr>
          <p:cNvPr id="185" name="Google Shape;185;g242aa2d9f25_0_1106"/>
          <p:cNvSpPr/>
          <p:nvPr>
            <p:ph idx="12" type="sldNum"/>
          </p:nvPr>
        </p:nvSpPr>
        <p:spPr>
          <a:xfrm>
            <a:off x="8361860" y="4843130"/>
            <a:ext cx="365700" cy="274200"/>
          </a:xfrm>
          <a:prstGeom prst="ellipse">
            <a:avLst/>
          </a:prstGeom>
          <a:noFill/>
          <a:ln>
            <a:noFill/>
          </a:ln>
        </p:spPr>
        <p:txBody>
          <a:bodyPr anchorCtr="0" anchor="ctr" bIns="45700" lIns="18275" spcFirstLastPara="1" rIns="1827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type="picTx">
  <p:cSld name="PICTURE_WITH_CAPTION_TEXT">
    <p:spTree>
      <p:nvGrpSpPr>
        <p:cNvPr id="186" name="Shape 186"/>
        <p:cNvGrpSpPr/>
        <p:nvPr/>
      </p:nvGrpSpPr>
      <p:grpSpPr>
        <a:xfrm>
          <a:off x="0" y="0"/>
          <a:ext cx="0" cy="0"/>
          <a:chOff x="0" y="0"/>
          <a:chExt cx="0" cy="0"/>
        </a:xfrm>
      </p:grpSpPr>
      <p:sp>
        <p:nvSpPr>
          <p:cNvPr id="187" name="Google Shape;187;g242aa2d9f25_0_1118"/>
          <p:cNvSpPr txBox="1"/>
          <p:nvPr>
            <p:ph type="title"/>
          </p:nvPr>
        </p:nvSpPr>
        <p:spPr>
          <a:xfrm>
            <a:off x="1792288" y="3600450"/>
            <a:ext cx="5486400" cy="42510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rtl="0" algn="l">
              <a:lnSpc>
                <a:spcPct val="90000"/>
              </a:lnSpc>
              <a:spcBef>
                <a:spcPts val="0"/>
              </a:spcBef>
              <a:spcAft>
                <a:spcPts val="0"/>
              </a:spcAft>
              <a:buClr>
                <a:srgbClr val="262626"/>
              </a:buClr>
              <a:buSzPts val="1500"/>
              <a:buFont typeface="Calibri"/>
              <a:buNone/>
              <a:defRPr b="1" sz="1500">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8" name="Google Shape;188;g242aa2d9f25_0_1118"/>
          <p:cNvSpPr/>
          <p:nvPr>
            <p:ph idx="2" type="pic"/>
          </p:nvPr>
        </p:nvSpPr>
        <p:spPr>
          <a:xfrm>
            <a:off x="1792288" y="459581"/>
            <a:ext cx="5486400" cy="3086100"/>
          </a:xfrm>
          <a:prstGeom prst="rect">
            <a:avLst/>
          </a:prstGeom>
          <a:noFill/>
          <a:ln>
            <a:noFill/>
          </a:ln>
        </p:spPr>
      </p:sp>
      <p:sp>
        <p:nvSpPr>
          <p:cNvPr id="189" name="Google Shape;189;g242aa2d9f25_0_1118"/>
          <p:cNvSpPr txBox="1"/>
          <p:nvPr>
            <p:ph idx="1" type="body"/>
          </p:nvPr>
        </p:nvSpPr>
        <p:spPr>
          <a:xfrm>
            <a:off x="1792288" y="4025503"/>
            <a:ext cx="5486400" cy="6036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750"/>
              </a:spcBef>
              <a:spcAft>
                <a:spcPts val="0"/>
              </a:spcAft>
              <a:buSzPts val="1050"/>
              <a:buNone/>
              <a:defRPr sz="1050"/>
            </a:lvl1pPr>
            <a:lvl2pPr indent="-228600" lvl="1" marL="914400" rtl="0" algn="l">
              <a:lnSpc>
                <a:spcPct val="100000"/>
              </a:lnSpc>
              <a:spcBef>
                <a:spcPts val="750"/>
              </a:spcBef>
              <a:spcAft>
                <a:spcPts val="0"/>
              </a:spcAft>
              <a:buSzPts val="900"/>
              <a:buNone/>
              <a:defRPr sz="900"/>
            </a:lvl2pPr>
            <a:lvl3pPr indent="-228600" lvl="2" marL="1371600" rtl="0" algn="l">
              <a:lnSpc>
                <a:spcPct val="100000"/>
              </a:lnSpc>
              <a:spcBef>
                <a:spcPts val="750"/>
              </a:spcBef>
              <a:spcAft>
                <a:spcPts val="0"/>
              </a:spcAft>
              <a:buSzPts val="750"/>
              <a:buNone/>
              <a:defRPr sz="750"/>
            </a:lvl3pPr>
            <a:lvl4pPr indent="-228600" lvl="3" marL="1828800" rtl="0" algn="l">
              <a:lnSpc>
                <a:spcPct val="100000"/>
              </a:lnSpc>
              <a:spcBef>
                <a:spcPts val="750"/>
              </a:spcBef>
              <a:spcAft>
                <a:spcPts val="0"/>
              </a:spcAft>
              <a:buSzPts val="675"/>
              <a:buNone/>
              <a:defRPr sz="675"/>
            </a:lvl4pPr>
            <a:lvl5pPr indent="-228600" lvl="4" marL="2286000" rtl="0" algn="l">
              <a:lnSpc>
                <a:spcPct val="100000"/>
              </a:lnSpc>
              <a:spcBef>
                <a:spcPts val="750"/>
              </a:spcBef>
              <a:spcAft>
                <a:spcPts val="0"/>
              </a:spcAft>
              <a:buSzPts val="675"/>
              <a:buNone/>
              <a:defRPr sz="675"/>
            </a:lvl5pPr>
            <a:lvl6pPr indent="-228600" lvl="5" marL="2743200" rtl="0" algn="l">
              <a:lnSpc>
                <a:spcPct val="100000"/>
              </a:lnSpc>
              <a:spcBef>
                <a:spcPts val="750"/>
              </a:spcBef>
              <a:spcAft>
                <a:spcPts val="0"/>
              </a:spcAft>
              <a:buSzPts val="675"/>
              <a:buNone/>
              <a:defRPr sz="675"/>
            </a:lvl6pPr>
            <a:lvl7pPr indent="-228600" lvl="6" marL="3200400" rtl="0" algn="l">
              <a:lnSpc>
                <a:spcPct val="100000"/>
              </a:lnSpc>
              <a:spcBef>
                <a:spcPts val="750"/>
              </a:spcBef>
              <a:spcAft>
                <a:spcPts val="0"/>
              </a:spcAft>
              <a:buSzPts val="675"/>
              <a:buNone/>
              <a:defRPr sz="675"/>
            </a:lvl7pPr>
            <a:lvl8pPr indent="-228600" lvl="7" marL="3657600" rtl="0" algn="l">
              <a:lnSpc>
                <a:spcPct val="100000"/>
              </a:lnSpc>
              <a:spcBef>
                <a:spcPts val="750"/>
              </a:spcBef>
              <a:spcAft>
                <a:spcPts val="0"/>
              </a:spcAft>
              <a:buSzPts val="675"/>
              <a:buNone/>
              <a:defRPr sz="675"/>
            </a:lvl8pPr>
            <a:lvl9pPr indent="-228600" lvl="8" marL="4114800" rtl="0" algn="l">
              <a:lnSpc>
                <a:spcPct val="100000"/>
              </a:lnSpc>
              <a:spcBef>
                <a:spcPts val="750"/>
              </a:spcBef>
              <a:spcAft>
                <a:spcPts val="0"/>
              </a:spcAft>
              <a:buSzPts val="675"/>
              <a:buNone/>
              <a:defRPr sz="675"/>
            </a:lvl9pPr>
          </a:lstStyle>
          <a:p/>
        </p:txBody>
      </p:sp>
      <p:cxnSp>
        <p:nvCxnSpPr>
          <p:cNvPr id="190" name="Google Shape;190;g242aa2d9f25_0_1118"/>
          <p:cNvCxnSpPr/>
          <p:nvPr/>
        </p:nvCxnSpPr>
        <p:spPr>
          <a:xfrm>
            <a:off x="-37071" y="0"/>
            <a:ext cx="9259500" cy="0"/>
          </a:xfrm>
          <a:prstGeom prst="straightConnector1">
            <a:avLst/>
          </a:prstGeom>
          <a:noFill/>
          <a:ln cap="flat" cmpd="sng" w="76200">
            <a:solidFill>
              <a:schemeClr val="accent1"/>
            </a:solidFill>
            <a:prstDash val="solid"/>
            <a:miter lim="800000"/>
            <a:headEnd len="med" w="med" type="none"/>
            <a:tailEnd len="med" w="med" type="none"/>
          </a:ln>
        </p:spPr>
      </p:cxnSp>
      <p:cxnSp>
        <p:nvCxnSpPr>
          <p:cNvPr id="191" name="Google Shape;191;g242aa2d9f25_0_1118"/>
          <p:cNvCxnSpPr/>
          <p:nvPr/>
        </p:nvCxnSpPr>
        <p:spPr>
          <a:xfrm>
            <a:off x="-57794" y="5143500"/>
            <a:ext cx="9259500" cy="0"/>
          </a:xfrm>
          <a:prstGeom prst="straightConnector1">
            <a:avLst/>
          </a:prstGeom>
          <a:noFill/>
          <a:ln cap="flat" cmpd="sng" w="76200">
            <a:solidFill>
              <a:schemeClr val="accent1"/>
            </a:solidFill>
            <a:prstDash val="solid"/>
            <a:miter lim="800000"/>
            <a:headEnd len="med" w="med" type="none"/>
            <a:tailEnd len="med" w="med" type="none"/>
          </a:ln>
        </p:spPr>
      </p:cxnSp>
      <p:sp>
        <p:nvSpPr>
          <p:cNvPr id="192" name="Google Shape;192;g242aa2d9f25_0_1118"/>
          <p:cNvSpPr/>
          <p:nvPr>
            <p:ph idx="12" type="sldNum"/>
          </p:nvPr>
        </p:nvSpPr>
        <p:spPr>
          <a:xfrm>
            <a:off x="8361860" y="4843130"/>
            <a:ext cx="365700" cy="274200"/>
          </a:xfrm>
          <a:prstGeom prst="ellipse">
            <a:avLst/>
          </a:prstGeom>
          <a:noFill/>
          <a:ln>
            <a:noFill/>
          </a:ln>
        </p:spPr>
        <p:txBody>
          <a:bodyPr anchorCtr="0" anchor="ctr" bIns="45700" lIns="18275" spcFirstLastPara="1" rIns="1827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ributions">
  <p:cSld name="Contributions">
    <p:spTree>
      <p:nvGrpSpPr>
        <p:cNvPr id="193" name="Shape 193"/>
        <p:cNvGrpSpPr/>
        <p:nvPr/>
      </p:nvGrpSpPr>
      <p:grpSpPr>
        <a:xfrm>
          <a:off x="0" y="0"/>
          <a:ext cx="0" cy="0"/>
          <a:chOff x="0" y="0"/>
          <a:chExt cx="0" cy="0"/>
        </a:xfrm>
      </p:grpSpPr>
      <p:sp>
        <p:nvSpPr>
          <p:cNvPr id="194" name="Google Shape;194;g242aa2d9f25_0_1125"/>
          <p:cNvSpPr txBox="1"/>
          <p:nvPr>
            <p:ph idx="1" type="body"/>
          </p:nvPr>
        </p:nvSpPr>
        <p:spPr>
          <a:xfrm>
            <a:off x="595201" y="795173"/>
            <a:ext cx="6063900" cy="13785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390"/>
              </a:spcBef>
              <a:spcAft>
                <a:spcPts val="0"/>
              </a:spcAft>
              <a:buClr>
                <a:srgbClr val="000000"/>
              </a:buClr>
              <a:buSzPts val="2340"/>
              <a:buFont typeface="Calibri"/>
              <a:buNone/>
              <a:defRPr b="0" sz="1950" u="sng"/>
            </a:lvl1pPr>
            <a:lvl2pPr indent="-342900" lvl="1" marL="914400" rtl="0" algn="l">
              <a:lnSpc>
                <a:spcPct val="100000"/>
              </a:lnSpc>
              <a:spcBef>
                <a:spcPts val="750"/>
              </a:spcBef>
              <a:spcAft>
                <a:spcPts val="0"/>
              </a:spcAft>
              <a:buSzPts val="1800"/>
              <a:buChar char="•"/>
              <a:defRPr/>
            </a:lvl2pPr>
            <a:lvl3pPr indent="-342900" lvl="2" marL="1371600" rtl="0" algn="l">
              <a:lnSpc>
                <a:spcPct val="100000"/>
              </a:lnSpc>
              <a:spcBef>
                <a:spcPts val="750"/>
              </a:spcBef>
              <a:spcAft>
                <a:spcPts val="0"/>
              </a:spcAft>
              <a:buSzPts val="1800"/>
              <a:buChar char="•"/>
              <a:defRPr/>
            </a:lvl3pPr>
            <a:lvl4pPr indent="-342900" lvl="3" marL="1828800" rtl="0" algn="l">
              <a:lnSpc>
                <a:spcPct val="100000"/>
              </a:lnSpc>
              <a:spcBef>
                <a:spcPts val="750"/>
              </a:spcBef>
              <a:spcAft>
                <a:spcPts val="0"/>
              </a:spcAft>
              <a:buSzPts val="1800"/>
              <a:buChar char="•"/>
              <a:defRPr/>
            </a:lvl4pPr>
            <a:lvl5pPr indent="-342900" lvl="4" marL="2286000" rtl="0" algn="l">
              <a:lnSpc>
                <a:spcPct val="100000"/>
              </a:lnSpc>
              <a:spcBef>
                <a:spcPts val="750"/>
              </a:spcBef>
              <a:spcAft>
                <a:spcPts val="0"/>
              </a:spcAft>
              <a:buSzPts val="1800"/>
              <a:buChar char="•"/>
              <a:defRPr/>
            </a:lvl5pPr>
            <a:lvl6pPr indent="-342900" lvl="5" marL="2743200" rtl="0" algn="l">
              <a:lnSpc>
                <a:spcPct val="100000"/>
              </a:lnSpc>
              <a:spcBef>
                <a:spcPts val="750"/>
              </a:spcBef>
              <a:spcAft>
                <a:spcPts val="0"/>
              </a:spcAft>
              <a:buSzPts val="1800"/>
              <a:buChar char="•"/>
              <a:defRPr/>
            </a:lvl6pPr>
            <a:lvl7pPr indent="-342900" lvl="6" marL="3200400" rtl="0" algn="l">
              <a:lnSpc>
                <a:spcPct val="100000"/>
              </a:lnSpc>
              <a:spcBef>
                <a:spcPts val="750"/>
              </a:spcBef>
              <a:spcAft>
                <a:spcPts val="0"/>
              </a:spcAft>
              <a:buSzPts val="1800"/>
              <a:buChar char="•"/>
              <a:defRPr/>
            </a:lvl7pPr>
            <a:lvl8pPr indent="-342900" lvl="7" marL="3657600" rtl="0" algn="l">
              <a:lnSpc>
                <a:spcPct val="100000"/>
              </a:lnSpc>
              <a:spcBef>
                <a:spcPts val="750"/>
              </a:spcBef>
              <a:spcAft>
                <a:spcPts val="0"/>
              </a:spcAft>
              <a:buSzPts val="1800"/>
              <a:buChar char="•"/>
              <a:defRPr/>
            </a:lvl8pPr>
            <a:lvl9pPr indent="-342900" lvl="8" marL="4114800" rtl="0" algn="l">
              <a:lnSpc>
                <a:spcPct val="100000"/>
              </a:lnSpc>
              <a:spcBef>
                <a:spcPts val="750"/>
              </a:spcBef>
              <a:spcAft>
                <a:spcPts val="0"/>
              </a:spcAft>
              <a:buSzPts val="1800"/>
              <a:buChar char="•"/>
              <a:defRPr/>
            </a:lvl9pPr>
          </a:lstStyle>
          <a:p/>
        </p:txBody>
      </p:sp>
      <p:cxnSp>
        <p:nvCxnSpPr>
          <p:cNvPr id="195" name="Google Shape;195;g242aa2d9f25_0_1125"/>
          <p:cNvCxnSpPr/>
          <p:nvPr/>
        </p:nvCxnSpPr>
        <p:spPr>
          <a:xfrm>
            <a:off x="277149" y="567452"/>
            <a:ext cx="8577300" cy="0"/>
          </a:xfrm>
          <a:prstGeom prst="straightConnector1">
            <a:avLst/>
          </a:prstGeom>
          <a:noFill/>
          <a:ln cap="flat" cmpd="sng" w="38100">
            <a:solidFill>
              <a:schemeClr val="accent1"/>
            </a:solidFill>
            <a:prstDash val="solid"/>
            <a:miter lim="800000"/>
            <a:headEnd len="med" w="med" type="none"/>
            <a:tailEnd len="med" w="med" type="none"/>
          </a:ln>
        </p:spPr>
      </p:cxnSp>
      <p:sp>
        <p:nvSpPr>
          <p:cNvPr id="196" name="Google Shape;196;g242aa2d9f25_0_1125"/>
          <p:cNvSpPr/>
          <p:nvPr>
            <p:ph idx="2" type="pic"/>
          </p:nvPr>
        </p:nvSpPr>
        <p:spPr>
          <a:xfrm>
            <a:off x="1761067" y="1311966"/>
            <a:ext cx="1456200" cy="685800"/>
          </a:xfrm>
          <a:prstGeom prst="rect">
            <a:avLst/>
          </a:prstGeom>
          <a:noFill/>
          <a:ln>
            <a:noFill/>
          </a:ln>
        </p:spPr>
      </p:sp>
      <p:sp>
        <p:nvSpPr>
          <p:cNvPr id="197" name="Google Shape;197;g242aa2d9f25_0_1125"/>
          <p:cNvSpPr/>
          <p:nvPr>
            <p:ph idx="3" type="pic"/>
          </p:nvPr>
        </p:nvSpPr>
        <p:spPr>
          <a:xfrm>
            <a:off x="3843867" y="1311966"/>
            <a:ext cx="1456200" cy="685800"/>
          </a:xfrm>
          <a:prstGeom prst="rect">
            <a:avLst/>
          </a:prstGeom>
          <a:noFill/>
          <a:ln>
            <a:noFill/>
          </a:ln>
        </p:spPr>
      </p:sp>
      <p:sp>
        <p:nvSpPr>
          <p:cNvPr id="198" name="Google Shape;198;g242aa2d9f25_0_1125"/>
          <p:cNvSpPr txBox="1"/>
          <p:nvPr>
            <p:ph idx="4" type="body"/>
          </p:nvPr>
        </p:nvSpPr>
        <p:spPr>
          <a:xfrm>
            <a:off x="595201" y="2347410"/>
            <a:ext cx="6063900" cy="13785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390"/>
              </a:spcBef>
              <a:spcAft>
                <a:spcPts val="0"/>
              </a:spcAft>
              <a:buClr>
                <a:srgbClr val="000000"/>
              </a:buClr>
              <a:buSzPts val="2340"/>
              <a:buFont typeface="Calibri"/>
              <a:buNone/>
              <a:defRPr b="0" sz="1950" u="sng"/>
            </a:lvl1pPr>
            <a:lvl2pPr indent="-342900" lvl="1" marL="914400" rtl="0" algn="l">
              <a:lnSpc>
                <a:spcPct val="100000"/>
              </a:lnSpc>
              <a:spcBef>
                <a:spcPts val="750"/>
              </a:spcBef>
              <a:spcAft>
                <a:spcPts val="0"/>
              </a:spcAft>
              <a:buSzPts val="1800"/>
              <a:buChar char="•"/>
              <a:defRPr/>
            </a:lvl2pPr>
            <a:lvl3pPr indent="-342900" lvl="2" marL="1371600" rtl="0" algn="l">
              <a:lnSpc>
                <a:spcPct val="100000"/>
              </a:lnSpc>
              <a:spcBef>
                <a:spcPts val="750"/>
              </a:spcBef>
              <a:spcAft>
                <a:spcPts val="0"/>
              </a:spcAft>
              <a:buSzPts val="1800"/>
              <a:buChar char="•"/>
              <a:defRPr/>
            </a:lvl3pPr>
            <a:lvl4pPr indent="-342900" lvl="3" marL="1828800" rtl="0" algn="l">
              <a:lnSpc>
                <a:spcPct val="100000"/>
              </a:lnSpc>
              <a:spcBef>
                <a:spcPts val="750"/>
              </a:spcBef>
              <a:spcAft>
                <a:spcPts val="0"/>
              </a:spcAft>
              <a:buSzPts val="1800"/>
              <a:buChar char="•"/>
              <a:defRPr/>
            </a:lvl4pPr>
            <a:lvl5pPr indent="-342900" lvl="4" marL="2286000" rtl="0" algn="l">
              <a:lnSpc>
                <a:spcPct val="100000"/>
              </a:lnSpc>
              <a:spcBef>
                <a:spcPts val="750"/>
              </a:spcBef>
              <a:spcAft>
                <a:spcPts val="0"/>
              </a:spcAft>
              <a:buSzPts val="1800"/>
              <a:buChar char="•"/>
              <a:defRPr/>
            </a:lvl5pPr>
            <a:lvl6pPr indent="-342900" lvl="5" marL="2743200" rtl="0" algn="l">
              <a:lnSpc>
                <a:spcPct val="100000"/>
              </a:lnSpc>
              <a:spcBef>
                <a:spcPts val="750"/>
              </a:spcBef>
              <a:spcAft>
                <a:spcPts val="0"/>
              </a:spcAft>
              <a:buSzPts val="1800"/>
              <a:buChar char="•"/>
              <a:defRPr/>
            </a:lvl6pPr>
            <a:lvl7pPr indent="-342900" lvl="6" marL="3200400" rtl="0" algn="l">
              <a:lnSpc>
                <a:spcPct val="100000"/>
              </a:lnSpc>
              <a:spcBef>
                <a:spcPts val="750"/>
              </a:spcBef>
              <a:spcAft>
                <a:spcPts val="0"/>
              </a:spcAft>
              <a:buSzPts val="1800"/>
              <a:buChar char="•"/>
              <a:defRPr/>
            </a:lvl7pPr>
            <a:lvl8pPr indent="-342900" lvl="7" marL="3657600" rtl="0" algn="l">
              <a:lnSpc>
                <a:spcPct val="100000"/>
              </a:lnSpc>
              <a:spcBef>
                <a:spcPts val="750"/>
              </a:spcBef>
              <a:spcAft>
                <a:spcPts val="0"/>
              </a:spcAft>
              <a:buSzPts val="1800"/>
              <a:buChar char="•"/>
              <a:defRPr/>
            </a:lvl8pPr>
            <a:lvl9pPr indent="-342900" lvl="8" marL="4114800" rtl="0" algn="l">
              <a:lnSpc>
                <a:spcPct val="100000"/>
              </a:lnSpc>
              <a:spcBef>
                <a:spcPts val="750"/>
              </a:spcBef>
              <a:spcAft>
                <a:spcPts val="0"/>
              </a:spcAft>
              <a:buSzPts val="1800"/>
              <a:buChar char="•"/>
              <a:defRPr/>
            </a:lvl9pPr>
          </a:lstStyle>
          <a:p/>
        </p:txBody>
      </p:sp>
      <p:sp>
        <p:nvSpPr>
          <p:cNvPr id="199" name="Google Shape;199;g242aa2d9f25_0_1125"/>
          <p:cNvSpPr/>
          <p:nvPr>
            <p:ph idx="5" type="pic"/>
          </p:nvPr>
        </p:nvSpPr>
        <p:spPr>
          <a:xfrm>
            <a:off x="1761067" y="2864204"/>
            <a:ext cx="1456200" cy="685800"/>
          </a:xfrm>
          <a:prstGeom prst="rect">
            <a:avLst/>
          </a:prstGeom>
          <a:noFill/>
          <a:ln>
            <a:noFill/>
          </a:ln>
        </p:spPr>
      </p:sp>
      <p:sp>
        <p:nvSpPr>
          <p:cNvPr id="200" name="Google Shape;200;g242aa2d9f25_0_1125"/>
          <p:cNvSpPr/>
          <p:nvPr>
            <p:ph idx="6" type="pic"/>
          </p:nvPr>
        </p:nvSpPr>
        <p:spPr>
          <a:xfrm>
            <a:off x="3843867" y="2864204"/>
            <a:ext cx="1456200" cy="685800"/>
          </a:xfrm>
          <a:prstGeom prst="rect">
            <a:avLst/>
          </a:prstGeom>
          <a:noFill/>
          <a:ln>
            <a:noFill/>
          </a:ln>
        </p:spPr>
      </p:sp>
      <p:sp>
        <p:nvSpPr>
          <p:cNvPr id="201" name="Google Shape;201;g242aa2d9f25_0_1125"/>
          <p:cNvSpPr/>
          <p:nvPr>
            <p:ph idx="12" type="sldNum"/>
          </p:nvPr>
        </p:nvSpPr>
        <p:spPr>
          <a:xfrm>
            <a:off x="8361860" y="4843130"/>
            <a:ext cx="365700" cy="274200"/>
          </a:xfrm>
          <a:prstGeom prst="ellipse">
            <a:avLst/>
          </a:prstGeom>
          <a:noFill/>
          <a:ln>
            <a:noFill/>
          </a:ln>
        </p:spPr>
        <p:txBody>
          <a:bodyPr anchorCtr="0" anchor="ctr" bIns="45700" lIns="18275" spcFirstLastPara="1" rIns="1827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202" name="Google Shape;202;g242aa2d9f25_0_1125"/>
          <p:cNvSpPr txBox="1"/>
          <p:nvPr>
            <p:ph type="title"/>
          </p:nvPr>
        </p:nvSpPr>
        <p:spPr>
          <a:xfrm>
            <a:off x="277148" y="88822"/>
            <a:ext cx="8043900" cy="478500"/>
          </a:xfrm>
          <a:prstGeom prst="rect">
            <a:avLst/>
          </a:prstGeom>
          <a:noFill/>
          <a:ln>
            <a:noFill/>
          </a:ln>
        </p:spPr>
        <p:txBody>
          <a:bodyPr anchorCtr="0" anchor="ctr" bIns="182875" lIns="182875" spcFirstLastPara="1" rIns="182875" wrap="square" tIns="182875">
            <a:normAutofit/>
          </a:bodyPr>
          <a:lstStyle>
            <a:lvl1pPr lvl="0" rtl="0" algn="l">
              <a:lnSpc>
                <a:spcPct val="90000"/>
              </a:lnSpc>
              <a:spcBef>
                <a:spcPts val="0"/>
              </a:spcBef>
              <a:spcAft>
                <a:spcPts val="0"/>
              </a:spcAft>
              <a:buClr>
                <a:srgbClr val="262626"/>
              </a:buClr>
              <a:buSzPts val="1950"/>
              <a:buFont typeface="Calibri"/>
              <a:buNone/>
              <a:defRPr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cessibility Statement">
  <p:cSld name="Accessibility Statement">
    <p:bg>
      <p:bgPr>
        <a:solidFill>
          <a:schemeClr val="accent4"/>
        </a:solidFill>
      </p:bgPr>
    </p:bg>
    <p:spTree>
      <p:nvGrpSpPr>
        <p:cNvPr id="203" name="Shape 203"/>
        <p:cNvGrpSpPr/>
        <p:nvPr/>
      </p:nvGrpSpPr>
      <p:grpSpPr>
        <a:xfrm>
          <a:off x="0" y="0"/>
          <a:ext cx="0" cy="0"/>
          <a:chOff x="0" y="0"/>
          <a:chExt cx="0" cy="0"/>
        </a:xfrm>
      </p:grpSpPr>
      <p:sp>
        <p:nvSpPr>
          <p:cNvPr id="204" name="Google Shape;204;g242aa2d9f25_0_1135"/>
          <p:cNvSpPr txBox="1"/>
          <p:nvPr/>
        </p:nvSpPr>
        <p:spPr>
          <a:xfrm>
            <a:off x="1110838" y="1407916"/>
            <a:ext cx="6128700" cy="1246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350">
                <a:solidFill>
                  <a:schemeClr val="lt1"/>
                </a:solidFill>
                <a:latin typeface="Calibri"/>
                <a:ea typeface="Calibri"/>
                <a:cs typeface="Calibri"/>
                <a:sym typeface="Calibri"/>
              </a:rPr>
              <a:t>Support the Purdue University brand in your presentations by using a brand-friendly template. This template uses an accessible master layout. Please note that some changes </a:t>
            </a:r>
            <a:br>
              <a:rPr lang="en-US" sz="1350">
                <a:solidFill>
                  <a:schemeClr val="lt1"/>
                </a:solidFill>
                <a:latin typeface="Calibri"/>
                <a:ea typeface="Calibri"/>
                <a:cs typeface="Calibri"/>
                <a:sym typeface="Calibri"/>
              </a:rPr>
            </a:br>
            <a:r>
              <a:rPr lang="en-US" sz="1350">
                <a:solidFill>
                  <a:schemeClr val="lt1"/>
                </a:solidFill>
                <a:latin typeface="Calibri"/>
                <a:ea typeface="Calibri"/>
                <a:cs typeface="Calibri"/>
                <a:sym typeface="Calibri"/>
              </a:rPr>
              <a:t>to the PowerPoint template could impact accessibility by those with disabilities. Follow the instructions provided by Microsoft Office to ensure that your PowerPoint presentations are accessible to all users:</a:t>
            </a:r>
            <a:endParaRPr sz="1350">
              <a:solidFill>
                <a:schemeClr val="lt1"/>
              </a:solidFill>
              <a:latin typeface="Calibri"/>
              <a:ea typeface="Calibri"/>
              <a:cs typeface="Calibri"/>
              <a:sym typeface="Calibri"/>
            </a:endParaRPr>
          </a:p>
        </p:txBody>
      </p:sp>
      <p:sp>
        <p:nvSpPr>
          <p:cNvPr descr="PPT Accessibility URL" id="205" name="Google Shape;205;g242aa2d9f25_0_1135"/>
          <p:cNvSpPr txBox="1"/>
          <p:nvPr>
            <p:ph type="ctrTitle"/>
          </p:nvPr>
        </p:nvSpPr>
        <p:spPr>
          <a:xfrm>
            <a:off x="1110838" y="3100039"/>
            <a:ext cx="5765700" cy="373800"/>
          </a:xfrm>
          <a:prstGeom prst="rect">
            <a:avLst/>
          </a:prstGeom>
          <a:noFill/>
          <a:ln>
            <a:noFill/>
          </a:ln>
        </p:spPr>
        <p:txBody>
          <a:bodyPr anchorCtr="0" anchor="t" bIns="0" lIns="0" spcFirstLastPara="1" rIns="0" wrap="square" tIns="0">
            <a:spAutoFit/>
          </a:bodyPr>
          <a:lstStyle>
            <a:lvl1pPr lvl="0" rtl="0" algn="l">
              <a:lnSpc>
                <a:spcPct val="90000"/>
              </a:lnSpc>
              <a:spcBef>
                <a:spcPts val="0"/>
              </a:spcBef>
              <a:spcAft>
                <a:spcPts val="0"/>
              </a:spcAft>
              <a:buClr>
                <a:schemeClr val="lt1"/>
              </a:buClr>
              <a:buSzPts val="1350"/>
              <a:buFont typeface="Arial"/>
              <a:buNone/>
              <a:defRPr b="0" i="0" sz="1350" cap="none">
                <a:solidFill>
                  <a:schemeClr val="lt1"/>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descr="Purdue Logo" id="206" name="Google Shape;206;g242aa2d9f25_0_1135"/>
          <p:cNvPicPr preferRelativeResize="0"/>
          <p:nvPr/>
        </p:nvPicPr>
        <p:blipFill rotWithShape="1">
          <a:blip r:embed="rId2">
            <a:alphaModFix/>
          </a:blip>
          <a:srcRect b="0" l="0" r="0" t="0"/>
          <a:stretch/>
        </p:blipFill>
        <p:spPr>
          <a:xfrm>
            <a:off x="383868" y="4544282"/>
            <a:ext cx="1908400" cy="256199"/>
          </a:xfrm>
          <a:prstGeom prst="rect">
            <a:avLst/>
          </a:prstGeom>
          <a:noFill/>
          <a:ln>
            <a:noFill/>
          </a:ln>
        </p:spPr>
      </p:pic>
      <p:pic>
        <p:nvPicPr>
          <p:cNvPr id="207" name="Google Shape;207;g242aa2d9f25_0_1135"/>
          <p:cNvPicPr preferRelativeResize="0"/>
          <p:nvPr/>
        </p:nvPicPr>
        <p:blipFill rotWithShape="1">
          <a:blip r:embed="rId3">
            <a:alphaModFix/>
          </a:blip>
          <a:srcRect b="0" l="0" r="0" t="0"/>
          <a:stretch/>
        </p:blipFill>
        <p:spPr>
          <a:xfrm>
            <a:off x="7366000" y="0"/>
            <a:ext cx="1778000" cy="5143499"/>
          </a:xfrm>
          <a:prstGeom prst="rect">
            <a:avLst/>
          </a:prstGeom>
          <a:noFill/>
          <a:ln>
            <a:noFill/>
          </a:ln>
        </p:spPr>
      </p:pic>
      <p:cxnSp>
        <p:nvCxnSpPr>
          <p:cNvPr id="208" name="Google Shape;208;g242aa2d9f25_0_1135"/>
          <p:cNvCxnSpPr/>
          <p:nvPr/>
        </p:nvCxnSpPr>
        <p:spPr>
          <a:xfrm>
            <a:off x="8400500" y="4702926"/>
            <a:ext cx="0" cy="120000"/>
          </a:xfrm>
          <a:prstGeom prst="straightConnector1">
            <a:avLst/>
          </a:prstGeom>
          <a:noFill/>
          <a:ln cap="flat" cmpd="sng" w="9525">
            <a:solidFill>
              <a:schemeClr val="accent4"/>
            </a:solidFill>
            <a:prstDash val="solid"/>
            <a:round/>
            <a:headEnd len="sm" w="sm" type="none"/>
            <a:tailEnd len="sm" w="sm" type="none"/>
          </a:ln>
        </p:spPr>
      </p:cxnSp>
      <p:sp>
        <p:nvSpPr>
          <p:cNvPr id="209" name="Google Shape;209;g242aa2d9f25_0_1135"/>
          <p:cNvSpPr/>
          <p:nvPr>
            <p:ph idx="12" type="sldNum"/>
          </p:nvPr>
        </p:nvSpPr>
        <p:spPr>
          <a:xfrm>
            <a:off x="8413374" y="4635961"/>
            <a:ext cx="365700" cy="274200"/>
          </a:xfrm>
          <a:prstGeom prst="ellipse">
            <a:avLst/>
          </a:prstGeom>
          <a:noFill/>
          <a:ln>
            <a:noFill/>
          </a:ln>
        </p:spPr>
        <p:txBody>
          <a:bodyPr anchorCtr="0" anchor="ctr" bIns="45700" lIns="18275" spcFirstLastPara="1" rIns="18275" wrap="square" tIns="45700">
            <a:noAutofit/>
          </a:bodyPr>
          <a:lstStyle>
            <a:lvl1pPr indent="0" lvl="0" marL="0" rtl="0" algn="ctr">
              <a:spcBef>
                <a:spcPts val="0"/>
              </a:spcBef>
              <a:buNone/>
              <a:defRPr b="1" i="0" sz="750">
                <a:solidFill>
                  <a:schemeClr val="accent4"/>
                </a:solidFill>
                <a:latin typeface="Calibri"/>
                <a:ea typeface="Calibri"/>
                <a:cs typeface="Calibri"/>
                <a:sym typeface="Calibri"/>
              </a:defRPr>
            </a:lvl1pPr>
            <a:lvl2pPr indent="0" lvl="1" marL="0" rtl="0" algn="ctr">
              <a:spcBef>
                <a:spcPts val="0"/>
              </a:spcBef>
              <a:buNone/>
              <a:defRPr b="1" i="0" sz="750">
                <a:solidFill>
                  <a:schemeClr val="accent4"/>
                </a:solidFill>
                <a:latin typeface="Calibri"/>
                <a:ea typeface="Calibri"/>
                <a:cs typeface="Calibri"/>
                <a:sym typeface="Calibri"/>
              </a:defRPr>
            </a:lvl2pPr>
            <a:lvl3pPr indent="0" lvl="2" marL="0" rtl="0" algn="ctr">
              <a:spcBef>
                <a:spcPts val="0"/>
              </a:spcBef>
              <a:buNone/>
              <a:defRPr b="1" i="0" sz="750">
                <a:solidFill>
                  <a:schemeClr val="accent4"/>
                </a:solidFill>
                <a:latin typeface="Calibri"/>
                <a:ea typeface="Calibri"/>
                <a:cs typeface="Calibri"/>
                <a:sym typeface="Calibri"/>
              </a:defRPr>
            </a:lvl3pPr>
            <a:lvl4pPr indent="0" lvl="3" marL="0" rtl="0" algn="ctr">
              <a:spcBef>
                <a:spcPts val="0"/>
              </a:spcBef>
              <a:buNone/>
              <a:defRPr b="1" i="0" sz="750">
                <a:solidFill>
                  <a:schemeClr val="accent4"/>
                </a:solidFill>
                <a:latin typeface="Calibri"/>
                <a:ea typeface="Calibri"/>
                <a:cs typeface="Calibri"/>
                <a:sym typeface="Calibri"/>
              </a:defRPr>
            </a:lvl4pPr>
            <a:lvl5pPr indent="0" lvl="4" marL="0" rtl="0" algn="ctr">
              <a:spcBef>
                <a:spcPts val="0"/>
              </a:spcBef>
              <a:buNone/>
              <a:defRPr b="1" i="0" sz="750">
                <a:solidFill>
                  <a:schemeClr val="accent4"/>
                </a:solidFill>
                <a:latin typeface="Calibri"/>
                <a:ea typeface="Calibri"/>
                <a:cs typeface="Calibri"/>
                <a:sym typeface="Calibri"/>
              </a:defRPr>
            </a:lvl5pPr>
            <a:lvl6pPr indent="0" lvl="5" marL="0" rtl="0" algn="ctr">
              <a:spcBef>
                <a:spcPts val="0"/>
              </a:spcBef>
              <a:buNone/>
              <a:defRPr b="1" i="0" sz="750">
                <a:solidFill>
                  <a:schemeClr val="accent4"/>
                </a:solidFill>
                <a:latin typeface="Calibri"/>
                <a:ea typeface="Calibri"/>
                <a:cs typeface="Calibri"/>
                <a:sym typeface="Calibri"/>
              </a:defRPr>
            </a:lvl6pPr>
            <a:lvl7pPr indent="0" lvl="6" marL="0" rtl="0" algn="ctr">
              <a:spcBef>
                <a:spcPts val="0"/>
              </a:spcBef>
              <a:buNone/>
              <a:defRPr b="1" i="0" sz="750">
                <a:solidFill>
                  <a:schemeClr val="accent4"/>
                </a:solidFill>
                <a:latin typeface="Calibri"/>
                <a:ea typeface="Calibri"/>
                <a:cs typeface="Calibri"/>
                <a:sym typeface="Calibri"/>
              </a:defRPr>
            </a:lvl7pPr>
            <a:lvl8pPr indent="0" lvl="7" marL="0" rtl="0" algn="ctr">
              <a:spcBef>
                <a:spcPts val="0"/>
              </a:spcBef>
              <a:buNone/>
              <a:defRPr b="1" i="0" sz="750">
                <a:solidFill>
                  <a:schemeClr val="accent4"/>
                </a:solidFill>
                <a:latin typeface="Calibri"/>
                <a:ea typeface="Calibri"/>
                <a:cs typeface="Calibri"/>
                <a:sym typeface="Calibri"/>
              </a:defRPr>
            </a:lvl8pPr>
            <a:lvl9pPr indent="0" lvl="8" marL="0" rtl="0" algn="ctr">
              <a:spcBef>
                <a:spcPts val="0"/>
              </a:spcBef>
              <a:buNone/>
              <a:defRPr b="1" i="0" sz="750">
                <a:solidFill>
                  <a:schemeClr val="accent4"/>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264">
          <p15:clr>
            <a:srgbClr val="FBAE40"/>
          </p15:clr>
        </p15:guide>
        <p15:guide id="8" orient="horz" pos="144">
          <p15:clr>
            <a:srgbClr val="FBAE40"/>
          </p15:clr>
        </p15:guide>
        <p15:guide id="9" pos="69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Colorful">
  <p:cSld name="Title Slide - Colorful">
    <p:bg>
      <p:bgPr>
        <a:solidFill>
          <a:schemeClr val="accent2"/>
        </a:solidFill>
      </p:bgPr>
    </p:bg>
    <p:spTree>
      <p:nvGrpSpPr>
        <p:cNvPr id="210" name="Shape 210"/>
        <p:cNvGrpSpPr/>
        <p:nvPr/>
      </p:nvGrpSpPr>
      <p:grpSpPr>
        <a:xfrm>
          <a:off x="0" y="0"/>
          <a:ext cx="0" cy="0"/>
          <a:chOff x="0" y="0"/>
          <a:chExt cx="0" cy="0"/>
        </a:xfrm>
      </p:grpSpPr>
      <p:sp>
        <p:nvSpPr>
          <p:cNvPr id="211" name="Google Shape;211;g242aa2d9f25_0_1142"/>
          <p:cNvSpPr/>
          <p:nvPr/>
        </p:nvSpPr>
        <p:spPr>
          <a:xfrm>
            <a:off x="0" y="0"/>
            <a:ext cx="9144000" cy="5143500"/>
          </a:xfrm>
          <a:prstGeom prst="rect">
            <a:avLst/>
          </a:prstGeom>
          <a:solidFill>
            <a:schemeClr val="lt2"/>
          </a:solidFill>
          <a:ln cap="flat" cmpd="sng" w="127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12" name="Google Shape;212;g242aa2d9f25_0_1142"/>
          <p:cNvSpPr txBox="1"/>
          <p:nvPr>
            <p:ph type="ctrTitle"/>
          </p:nvPr>
        </p:nvSpPr>
        <p:spPr>
          <a:xfrm>
            <a:off x="1116116" y="1219683"/>
            <a:ext cx="7451400" cy="567900"/>
          </a:xfrm>
          <a:prstGeom prst="rect">
            <a:avLst/>
          </a:prstGeom>
          <a:noFill/>
          <a:ln>
            <a:noFill/>
          </a:ln>
        </p:spPr>
        <p:txBody>
          <a:bodyPr anchorCtr="0" anchor="t" bIns="0" lIns="0" spcFirstLastPara="1" rIns="0" wrap="square" tIns="0">
            <a:spAutoFit/>
          </a:bodyPr>
          <a:lstStyle>
            <a:lvl1pPr lvl="0" rtl="0" algn="l">
              <a:lnSpc>
                <a:spcPct val="80000"/>
              </a:lnSpc>
              <a:spcBef>
                <a:spcPts val="0"/>
              </a:spcBef>
              <a:spcAft>
                <a:spcPts val="0"/>
              </a:spcAft>
              <a:buClr>
                <a:schemeClr val="dk1"/>
              </a:buClr>
              <a:buSzPts val="4500"/>
              <a:buFont typeface="Calibri"/>
              <a:buNone/>
              <a:defRPr b="1" i="1" sz="4500">
                <a:solidFill>
                  <a:schemeClr val="dk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13" name="Google Shape;213;g242aa2d9f25_0_1142"/>
          <p:cNvSpPr txBox="1"/>
          <p:nvPr>
            <p:ph idx="1" type="subTitle"/>
          </p:nvPr>
        </p:nvSpPr>
        <p:spPr>
          <a:xfrm>
            <a:off x="1121760" y="2992564"/>
            <a:ext cx="5322300" cy="252000"/>
          </a:xfrm>
          <a:prstGeom prst="rect">
            <a:avLst/>
          </a:prstGeom>
          <a:noFill/>
          <a:ln>
            <a:noFill/>
          </a:ln>
        </p:spPr>
        <p:txBody>
          <a:bodyPr anchorCtr="0" anchor="t" bIns="0" lIns="0" spcFirstLastPara="1" rIns="0" wrap="square" tIns="0">
            <a:spAutoFit/>
          </a:bodyPr>
          <a:lstStyle>
            <a:lvl1pPr lvl="0" rtl="0" algn="l">
              <a:lnSpc>
                <a:spcPct val="100000"/>
              </a:lnSpc>
              <a:spcBef>
                <a:spcPts val="750"/>
              </a:spcBef>
              <a:spcAft>
                <a:spcPts val="0"/>
              </a:spcAft>
              <a:buSzPts val="1650"/>
              <a:buNone/>
              <a:defRPr b="1" i="0" sz="1650">
                <a:solidFill>
                  <a:schemeClr val="accent2"/>
                </a:solidFill>
                <a:latin typeface="Calibri"/>
                <a:ea typeface="Calibri"/>
                <a:cs typeface="Calibri"/>
                <a:sym typeface="Calibri"/>
              </a:defRPr>
            </a:lvl1pPr>
            <a:lvl2pPr lvl="1" rtl="0" algn="ctr">
              <a:lnSpc>
                <a:spcPct val="100000"/>
              </a:lnSpc>
              <a:spcBef>
                <a:spcPts val="750"/>
              </a:spcBef>
              <a:spcAft>
                <a:spcPts val="0"/>
              </a:spcAft>
              <a:buSzPts val="1425"/>
              <a:buNone/>
              <a:defRPr sz="1425"/>
            </a:lvl2pPr>
            <a:lvl3pPr lvl="2" rtl="0" algn="ctr">
              <a:lnSpc>
                <a:spcPct val="100000"/>
              </a:lnSpc>
              <a:spcBef>
                <a:spcPts val="750"/>
              </a:spcBef>
              <a:spcAft>
                <a:spcPts val="0"/>
              </a:spcAft>
              <a:buSzPts val="1350"/>
              <a:buNone/>
              <a:defRPr sz="1350"/>
            </a:lvl3pPr>
            <a:lvl4pPr lvl="3" rtl="0" algn="ctr">
              <a:lnSpc>
                <a:spcPct val="100000"/>
              </a:lnSpc>
              <a:spcBef>
                <a:spcPts val="750"/>
              </a:spcBef>
              <a:spcAft>
                <a:spcPts val="0"/>
              </a:spcAft>
              <a:buSzPts val="1200"/>
              <a:buNone/>
              <a:defRPr sz="1200"/>
            </a:lvl4pPr>
            <a:lvl5pPr lvl="4" rtl="0" algn="ctr">
              <a:lnSpc>
                <a:spcPct val="100000"/>
              </a:lnSpc>
              <a:spcBef>
                <a:spcPts val="750"/>
              </a:spcBef>
              <a:spcAft>
                <a:spcPts val="0"/>
              </a:spcAft>
              <a:buSzPts val="1200"/>
              <a:buNone/>
              <a:defRPr sz="1200"/>
            </a:lvl5pPr>
            <a:lvl6pPr lvl="5" rtl="0" algn="ctr">
              <a:lnSpc>
                <a:spcPct val="100000"/>
              </a:lnSpc>
              <a:spcBef>
                <a:spcPts val="750"/>
              </a:spcBef>
              <a:spcAft>
                <a:spcPts val="0"/>
              </a:spcAft>
              <a:buSzPts val="1200"/>
              <a:buNone/>
              <a:defRPr sz="1200"/>
            </a:lvl6pPr>
            <a:lvl7pPr lvl="6" rtl="0" algn="ctr">
              <a:lnSpc>
                <a:spcPct val="100000"/>
              </a:lnSpc>
              <a:spcBef>
                <a:spcPts val="750"/>
              </a:spcBef>
              <a:spcAft>
                <a:spcPts val="0"/>
              </a:spcAft>
              <a:buSzPts val="1200"/>
              <a:buNone/>
              <a:defRPr sz="1200"/>
            </a:lvl7pPr>
            <a:lvl8pPr lvl="7" rtl="0" algn="ctr">
              <a:lnSpc>
                <a:spcPct val="100000"/>
              </a:lnSpc>
              <a:spcBef>
                <a:spcPts val="750"/>
              </a:spcBef>
              <a:spcAft>
                <a:spcPts val="0"/>
              </a:spcAft>
              <a:buSzPts val="1200"/>
              <a:buNone/>
              <a:defRPr sz="1200"/>
            </a:lvl8pPr>
            <a:lvl9pPr lvl="8" rtl="0" algn="ctr">
              <a:lnSpc>
                <a:spcPct val="100000"/>
              </a:lnSpc>
              <a:spcBef>
                <a:spcPts val="750"/>
              </a:spcBef>
              <a:spcAft>
                <a:spcPts val="0"/>
              </a:spcAft>
              <a:buSzPts val="1200"/>
              <a:buNone/>
              <a:defRPr sz="1200"/>
            </a:lvl9pPr>
          </a:lstStyle>
          <a:p/>
        </p:txBody>
      </p:sp>
      <p:pic>
        <p:nvPicPr>
          <p:cNvPr id="214" name="Google Shape;214;g242aa2d9f25_0_1142"/>
          <p:cNvPicPr preferRelativeResize="0"/>
          <p:nvPr/>
        </p:nvPicPr>
        <p:blipFill rotWithShape="1">
          <a:blip r:embed="rId2">
            <a:alphaModFix/>
          </a:blip>
          <a:srcRect b="0" l="0" r="0" t="0"/>
          <a:stretch/>
        </p:blipFill>
        <p:spPr>
          <a:xfrm>
            <a:off x="7366000" y="0"/>
            <a:ext cx="1778000" cy="5143499"/>
          </a:xfrm>
          <a:prstGeom prst="rect">
            <a:avLst/>
          </a:prstGeom>
          <a:noFill/>
          <a:ln>
            <a:noFill/>
          </a:ln>
        </p:spPr>
      </p:pic>
      <p:cxnSp>
        <p:nvCxnSpPr>
          <p:cNvPr id="215" name="Google Shape;215;g242aa2d9f25_0_1142"/>
          <p:cNvCxnSpPr/>
          <p:nvPr/>
        </p:nvCxnSpPr>
        <p:spPr>
          <a:xfrm>
            <a:off x="8400500" y="4702926"/>
            <a:ext cx="0" cy="120000"/>
          </a:xfrm>
          <a:prstGeom prst="straightConnector1">
            <a:avLst/>
          </a:prstGeom>
          <a:noFill/>
          <a:ln cap="flat" cmpd="sng" w="9525">
            <a:solidFill>
              <a:schemeClr val="accent4"/>
            </a:solidFill>
            <a:prstDash val="solid"/>
            <a:round/>
            <a:headEnd len="sm" w="sm" type="none"/>
            <a:tailEnd len="sm" w="sm" type="none"/>
          </a:ln>
        </p:spPr>
      </p:cxnSp>
      <p:sp>
        <p:nvSpPr>
          <p:cNvPr id="216" name="Google Shape;216;g242aa2d9f25_0_1142"/>
          <p:cNvSpPr/>
          <p:nvPr>
            <p:ph idx="12" type="sldNum"/>
          </p:nvPr>
        </p:nvSpPr>
        <p:spPr>
          <a:xfrm>
            <a:off x="8410660" y="4635961"/>
            <a:ext cx="365700" cy="274200"/>
          </a:xfrm>
          <a:prstGeom prst="ellipse">
            <a:avLst/>
          </a:prstGeom>
          <a:noFill/>
          <a:ln>
            <a:noFill/>
          </a:ln>
        </p:spPr>
        <p:txBody>
          <a:bodyPr anchorCtr="0" anchor="ctr" bIns="45700" lIns="18275" spcFirstLastPara="1" rIns="18275" wrap="square" tIns="45700">
            <a:noAutofit/>
          </a:bodyPr>
          <a:lstStyle>
            <a:lvl1pPr indent="0" lvl="0" marL="0" rtl="0" algn="ctr">
              <a:spcBef>
                <a:spcPts val="0"/>
              </a:spcBef>
              <a:buNone/>
              <a:defRPr b="1" i="0" sz="750">
                <a:solidFill>
                  <a:schemeClr val="accent4"/>
                </a:solidFill>
                <a:latin typeface="Calibri"/>
                <a:ea typeface="Calibri"/>
                <a:cs typeface="Calibri"/>
                <a:sym typeface="Calibri"/>
              </a:defRPr>
            </a:lvl1pPr>
            <a:lvl2pPr indent="0" lvl="1" marL="0" rtl="0" algn="ctr">
              <a:spcBef>
                <a:spcPts val="0"/>
              </a:spcBef>
              <a:buNone/>
              <a:defRPr b="1" i="0" sz="750">
                <a:solidFill>
                  <a:schemeClr val="accent4"/>
                </a:solidFill>
                <a:latin typeface="Calibri"/>
                <a:ea typeface="Calibri"/>
                <a:cs typeface="Calibri"/>
                <a:sym typeface="Calibri"/>
              </a:defRPr>
            </a:lvl2pPr>
            <a:lvl3pPr indent="0" lvl="2" marL="0" rtl="0" algn="ctr">
              <a:spcBef>
                <a:spcPts val="0"/>
              </a:spcBef>
              <a:buNone/>
              <a:defRPr b="1" i="0" sz="750">
                <a:solidFill>
                  <a:schemeClr val="accent4"/>
                </a:solidFill>
                <a:latin typeface="Calibri"/>
                <a:ea typeface="Calibri"/>
                <a:cs typeface="Calibri"/>
                <a:sym typeface="Calibri"/>
              </a:defRPr>
            </a:lvl3pPr>
            <a:lvl4pPr indent="0" lvl="3" marL="0" rtl="0" algn="ctr">
              <a:spcBef>
                <a:spcPts val="0"/>
              </a:spcBef>
              <a:buNone/>
              <a:defRPr b="1" i="0" sz="750">
                <a:solidFill>
                  <a:schemeClr val="accent4"/>
                </a:solidFill>
                <a:latin typeface="Calibri"/>
                <a:ea typeface="Calibri"/>
                <a:cs typeface="Calibri"/>
                <a:sym typeface="Calibri"/>
              </a:defRPr>
            </a:lvl4pPr>
            <a:lvl5pPr indent="0" lvl="4" marL="0" rtl="0" algn="ctr">
              <a:spcBef>
                <a:spcPts val="0"/>
              </a:spcBef>
              <a:buNone/>
              <a:defRPr b="1" i="0" sz="750">
                <a:solidFill>
                  <a:schemeClr val="accent4"/>
                </a:solidFill>
                <a:latin typeface="Calibri"/>
                <a:ea typeface="Calibri"/>
                <a:cs typeface="Calibri"/>
                <a:sym typeface="Calibri"/>
              </a:defRPr>
            </a:lvl5pPr>
            <a:lvl6pPr indent="0" lvl="5" marL="0" rtl="0" algn="ctr">
              <a:spcBef>
                <a:spcPts val="0"/>
              </a:spcBef>
              <a:buNone/>
              <a:defRPr b="1" i="0" sz="750">
                <a:solidFill>
                  <a:schemeClr val="accent4"/>
                </a:solidFill>
                <a:latin typeface="Calibri"/>
                <a:ea typeface="Calibri"/>
                <a:cs typeface="Calibri"/>
                <a:sym typeface="Calibri"/>
              </a:defRPr>
            </a:lvl6pPr>
            <a:lvl7pPr indent="0" lvl="6" marL="0" rtl="0" algn="ctr">
              <a:spcBef>
                <a:spcPts val="0"/>
              </a:spcBef>
              <a:buNone/>
              <a:defRPr b="1" i="0" sz="750">
                <a:solidFill>
                  <a:schemeClr val="accent4"/>
                </a:solidFill>
                <a:latin typeface="Calibri"/>
                <a:ea typeface="Calibri"/>
                <a:cs typeface="Calibri"/>
                <a:sym typeface="Calibri"/>
              </a:defRPr>
            </a:lvl7pPr>
            <a:lvl8pPr indent="0" lvl="7" marL="0" rtl="0" algn="ctr">
              <a:spcBef>
                <a:spcPts val="0"/>
              </a:spcBef>
              <a:buNone/>
              <a:defRPr b="1" i="0" sz="750">
                <a:solidFill>
                  <a:schemeClr val="accent4"/>
                </a:solidFill>
                <a:latin typeface="Calibri"/>
                <a:ea typeface="Calibri"/>
                <a:cs typeface="Calibri"/>
                <a:sym typeface="Calibri"/>
              </a:defRPr>
            </a:lvl8pPr>
            <a:lvl9pPr indent="0" lvl="8" marL="0" rtl="0" algn="ctr">
              <a:spcBef>
                <a:spcPts val="0"/>
              </a:spcBef>
              <a:buNone/>
              <a:defRPr b="1" i="0" sz="750">
                <a:solidFill>
                  <a:schemeClr val="accent4"/>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69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Copy">
  <p:cSld name="Content Slide - Copy">
    <p:bg>
      <p:bgPr>
        <a:solidFill>
          <a:schemeClr val="accent4"/>
        </a:solidFill>
      </p:bgPr>
    </p:bg>
    <p:spTree>
      <p:nvGrpSpPr>
        <p:cNvPr id="217" name="Shape 217"/>
        <p:cNvGrpSpPr/>
        <p:nvPr/>
      </p:nvGrpSpPr>
      <p:grpSpPr>
        <a:xfrm>
          <a:off x="0" y="0"/>
          <a:ext cx="0" cy="0"/>
          <a:chOff x="0" y="0"/>
          <a:chExt cx="0" cy="0"/>
        </a:xfrm>
      </p:grpSpPr>
      <p:pic>
        <p:nvPicPr>
          <p:cNvPr id="218" name="Google Shape;218;g242aa2d9f25_0_1149"/>
          <p:cNvPicPr preferRelativeResize="0"/>
          <p:nvPr/>
        </p:nvPicPr>
        <p:blipFill rotWithShape="1">
          <a:blip r:embed="rId2">
            <a:alphaModFix/>
          </a:blip>
          <a:srcRect b="0" l="0" r="0" t="0"/>
          <a:stretch/>
        </p:blipFill>
        <p:spPr>
          <a:xfrm>
            <a:off x="5257" y="0"/>
            <a:ext cx="8636002" cy="685800"/>
          </a:xfrm>
          <a:prstGeom prst="rect">
            <a:avLst/>
          </a:prstGeom>
          <a:noFill/>
          <a:ln>
            <a:noFill/>
          </a:ln>
        </p:spPr>
      </p:pic>
      <p:sp>
        <p:nvSpPr>
          <p:cNvPr id="219" name="Google Shape;219;g242aa2d9f25_0_1149"/>
          <p:cNvSpPr txBox="1"/>
          <p:nvPr>
            <p:ph type="ctrTitle"/>
          </p:nvPr>
        </p:nvSpPr>
        <p:spPr>
          <a:xfrm>
            <a:off x="1117214" y="332005"/>
            <a:ext cx="6925800" cy="373800"/>
          </a:xfrm>
          <a:prstGeom prst="rect">
            <a:avLst/>
          </a:prstGeom>
          <a:noFill/>
          <a:ln>
            <a:noFill/>
          </a:ln>
        </p:spPr>
        <p:txBody>
          <a:bodyPr anchorCtr="0" anchor="t" bIns="0" lIns="0" spcFirstLastPara="1" rIns="0" wrap="square" tIns="0">
            <a:spAutoFit/>
          </a:bodyPr>
          <a:lstStyle>
            <a:lvl1pPr lvl="0" rtl="0" algn="l">
              <a:lnSpc>
                <a:spcPct val="90000"/>
              </a:lnSpc>
              <a:spcBef>
                <a:spcPts val="0"/>
              </a:spcBef>
              <a:spcAft>
                <a:spcPts val="0"/>
              </a:spcAft>
              <a:buClr>
                <a:schemeClr val="lt2"/>
              </a:buClr>
              <a:buSzPts val="2700"/>
              <a:buFont typeface="Calibri"/>
              <a:buNone/>
              <a:defRPr b="1" i="1" sz="2700" cap="none">
                <a:solidFill>
                  <a:schemeClr val="lt2"/>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0" name="Google Shape;220;g242aa2d9f25_0_1149"/>
          <p:cNvSpPr txBox="1"/>
          <p:nvPr>
            <p:ph idx="1" type="subTitle"/>
          </p:nvPr>
        </p:nvSpPr>
        <p:spPr>
          <a:xfrm>
            <a:off x="1117213" y="1008875"/>
            <a:ext cx="5491500" cy="256200"/>
          </a:xfrm>
          <a:prstGeom prst="rect">
            <a:avLst/>
          </a:prstGeom>
          <a:noFill/>
          <a:ln>
            <a:noFill/>
          </a:ln>
        </p:spPr>
        <p:txBody>
          <a:bodyPr anchorCtr="0" anchor="t" bIns="0" lIns="0" spcFirstLastPara="1" rIns="0" wrap="square" tIns="0">
            <a:spAutoFit/>
          </a:bodyPr>
          <a:lstStyle>
            <a:lvl1pPr lvl="0" rtl="0" algn="l">
              <a:lnSpc>
                <a:spcPct val="100000"/>
              </a:lnSpc>
              <a:spcBef>
                <a:spcPts val="750"/>
              </a:spcBef>
              <a:spcAft>
                <a:spcPts val="0"/>
              </a:spcAft>
              <a:buSzPts val="1650"/>
              <a:buNone/>
              <a:defRPr b="1" i="0" sz="1650">
                <a:solidFill>
                  <a:schemeClr val="accent2"/>
                </a:solidFill>
                <a:latin typeface="Calibri"/>
                <a:ea typeface="Calibri"/>
                <a:cs typeface="Calibri"/>
                <a:sym typeface="Calibri"/>
              </a:defRPr>
            </a:lvl1pPr>
            <a:lvl2pPr lvl="1" rtl="0" algn="ctr">
              <a:lnSpc>
                <a:spcPct val="100000"/>
              </a:lnSpc>
              <a:spcBef>
                <a:spcPts val="750"/>
              </a:spcBef>
              <a:spcAft>
                <a:spcPts val="0"/>
              </a:spcAft>
              <a:buSzPts val="1425"/>
              <a:buNone/>
              <a:defRPr sz="1425"/>
            </a:lvl2pPr>
            <a:lvl3pPr lvl="2" rtl="0" algn="ctr">
              <a:lnSpc>
                <a:spcPct val="100000"/>
              </a:lnSpc>
              <a:spcBef>
                <a:spcPts val="750"/>
              </a:spcBef>
              <a:spcAft>
                <a:spcPts val="0"/>
              </a:spcAft>
              <a:buSzPts val="1350"/>
              <a:buNone/>
              <a:defRPr sz="1350"/>
            </a:lvl3pPr>
            <a:lvl4pPr lvl="3" rtl="0" algn="ctr">
              <a:lnSpc>
                <a:spcPct val="100000"/>
              </a:lnSpc>
              <a:spcBef>
                <a:spcPts val="750"/>
              </a:spcBef>
              <a:spcAft>
                <a:spcPts val="0"/>
              </a:spcAft>
              <a:buSzPts val="1200"/>
              <a:buNone/>
              <a:defRPr sz="1200"/>
            </a:lvl4pPr>
            <a:lvl5pPr lvl="4" rtl="0" algn="ctr">
              <a:lnSpc>
                <a:spcPct val="100000"/>
              </a:lnSpc>
              <a:spcBef>
                <a:spcPts val="750"/>
              </a:spcBef>
              <a:spcAft>
                <a:spcPts val="0"/>
              </a:spcAft>
              <a:buSzPts val="1200"/>
              <a:buNone/>
              <a:defRPr sz="1200"/>
            </a:lvl5pPr>
            <a:lvl6pPr lvl="5" rtl="0" algn="ctr">
              <a:lnSpc>
                <a:spcPct val="100000"/>
              </a:lnSpc>
              <a:spcBef>
                <a:spcPts val="750"/>
              </a:spcBef>
              <a:spcAft>
                <a:spcPts val="0"/>
              </a:spcAft>
              <a:buSzPts val="1200"/>
              <a:buNone/>
              <a:defRPr sz="1200"/>
            </a:lvl6pPr>
            <a:lvl7pPr lvl="6" rtl="0" algn="ctr">
              <a:lnSpc>
                <a:spcPct val="100000"/>
              </a:lnSpc>
              <a:spcBef>
                <a:spcPts val="750"/>
              </a:spcBef>
              <a:spcAft>
                <a:spcPts val="0"/>
              </a:spcAft>
              <a:buSzPts val="1200"/>
              <a:buNone/>
              <a:defRPr sz="1200"/>
            </a:lvl7pPr>
            <a:lvl8pPr lvl="7" rtl="0" algn="ctr">
              <a:lnSpc>
                <a:spcPct val="100000"/>
              </a:lnSpc>
              <a:spcBef>
                <a:spcPts val="750"/>
              </a:spcBef>
              <a:spcAft>
                <a:spcPts val="0"/>
              </a:spcAft>
              <a:buSzPts val="1200"/>
              <a:buNone/>
              <a:defRPr sz="1200"/>
            </a:lvl8pPr>
            <a:lvl9pPr lvl="8" rtl="0" algn="ctr">
              <a:lnSpc>
                <a:spcPct val="100000"/>
              </a:lnSpc>
              <a:spcBef>
                <a:spcPts val="750"/>
              </a:spcBef>
              <a:spcAft>
                <a:spcPts val="0"/>
              </a:spcAft>
              <a:buSzPts val="1200"/>
              <a:buNone/>
              <a:defRPr sz="1200"/>
            </a:lvl9pPr>
          </a:lstStyle>
          <a:p/>
        </p:txBody>
      </p:sp>
      <p:sp>
        <p:nvSpPr>
          <p:cNvPr id="221" name="Google Shape;221;g242aa2d9f25_0_1149"/>
          <p:cNvSpPr txBox="1"/>
          <p:nvPr>
            <p:ph idx="2" type="body"/>
          </p:nvPr>
        </p:nvSpPr>
        <p:spPr>
          <a:xfrm>
            <a:off x="1821465" y="1471905"/>
            <a:ext cx="5524500" cy="2558700"/>
          </a:xfrm>
          <a:prstGeom prst="rect">
            <a:avLst/>
          </a:prstGeom>
          <a:noFill/>
          <a:ln>
            <a:noFill/>
          </a:ln>
        </p:spPr>
        <p:txBody>
          <a:bodyPr anchorCtr="0" anchor="t" bIns="0" lIns="0" spcFirstLastPara="1" rIns="0" wrap="square" tIns="0">
            <a:normAutofit/>
          </a:bodyPr>
          <a:lstStyle>
            <a:lvl1pPr indent="-314325" lvl="0" marL="457200" marR="0" rtl="0" algn="l">
              <a:lnSpc>
                <a:spcPct val="100000"/>
              </a:lnSpc>
              <a:spcBef>
                <a:spcPts val="0"/>
              </a:spcBef>
              <a:spcAft>
                <a:spcPts val="0"/>
              </a:spcAft>
              <a:buClr>
                <a:schemeClr val="dk1"/>
              </a:buClr>
              <a:buSzPts val="1350"/>
              <a:buFont typeface="Noto Sans Symbols"/>
              <a:buChar char="▪"/>
              <a:defRPr b="0" i="0" sz="1350">
                <a:solidFill>
                  <a:schemeClr val="dk1"/>
                </a:solidFill>
                <a:latin typeface="Calibri"/>
                <a:ea typeface="Calibri"/>
                <a:cs typeface="Calibri"/>
                <a:sym typeface="Calibri"/>
              </a:defRPr>
            </a:lvl1pPr>
            <a:lvl2pPr indent="-342900" lvl="1" marL="914400" rtl="0" algn="l">
              <a:lnSpc>
                <a:spcPct val="100000"/>
              </a:lnSpc>
              <a:spcBef>
                <a:spcPts val="750"/>
              </a:spcBef>
              <a:spcAft>
                <a:spcPts val="0"/>
              </a:spcAft>
              <a:buSzPts val="1800"/>
              <a:buChar char="•"/>
              <a:defRPr/>
            </a:lvl2pPr>
            <a:lvl3pPr indent="-342900" lvl="2" marL="1371600" rtl="0" algn="l">
              <a:lnSpc>
                <a:spcPct val="100000"/>
              </a:lnSpc>
              <a:spcBef>
                <a:spcPts val="750"/>
              </a:spcBef>
              <a:spcAft>
                <a:spcPts val="0"/>
              </a:spcAft>
              <a:buSzPts val="1800"/>
              <a:buChar char="•"/>
              <a:defRPr/>
            </a:lvl3pPr>
            <a:lvl4pPr indent="-342900" lvl="3" marL="1828800" rtl="0" algn="l">
              <a:lnSpc>
                <a:spcPct val="100000"/>
              </a:lnSpc>
              <a:spcBef>
                <a:spcPts val="750"/>
              </a:spcBef>
              <a:spcAft>
                <a:spcPts val="0"/>
              </a:spcAft>
              <a:buSzPts val="1800"/>
              <a:buChar char="•"/>
              <a:defRPr/>
            </a:lvl4pPr>
            <a:lvl5pPr indent="-342900" lvl="4" marL="2286000" rtl="0" algn="l">
              <a:lnSpc>
                <a:spcPct val="100000"/>
              </a:lnSpc>
              <a:spcBef>
                <a:spcPts val="750"/>
              </a:spcBef>
              <a:spcAft>
                <a:spcPts val="0"/>
              </a:spcAft>
              <a:buSzPts val="1800"/>
              <a:buChar char="•"/>
              <a:defRPr/>
            </a:lvl5pPr>
            <a:lvl6pPr indent="-342900" lvl="5" marL="2743200" rtl="0" algn="l">
              <a:lnSpc>
                <a:spcPct val="100000"/>
              </a:lnSpc>
              <a:spcBef>
                <a:spcPts val="750"/>
              </a:spcBef>
              <a:spcAft>
                <a:spcPts val="0"/>
              </a:spcAft>
              <a:buSzPts val="1800"/>
              <a:buChar char="•"/>
              <a:defRPr/>
            </a:lvl6pPr>
            <a:lvl7pPr indent="-342900" lvl="6" marL="3200400" rtl="0" algn="l">
              <a:lnSpc>
                <a:spcPct val="100000"/>
              </a:lnSpc>
              <a:spcBef>
                <a:spcPts val="750"/>
              </a:spcBef>
              <a:spcAft>
                <a:spcPts val="0"/>
              </a:spcAft>
              <a:buSzPts val="1800"/>
              <a:buChar char="•"/>
              <a:defRPr/>
            </a:lvl7pPr>
            <a:lvl8pPr indent="-342900" lvl="7" marL="3657600" rtl="0" algn="l">
              <a:lnSpc>
                <a:spcPct val="100000"/>
              </a:lnSpc>
              <a:spcBef>
                <a:spcPts val="750"/>
              </a:spcBef>
              <a:spcAft>
                <a:spcPts val="0"/>
              </a:spcAft>
              <a:buSzPts val="1800"/>
              <a:buChar char="•"/>
              <a:defRPr/>
            </a:lvl8pPr>
            <a:lvl9pPr indent="-342900" lvl="8" marL="4114800" rtl="0" algn="l">
              <a:lnSpc>
                <a:spcPct val="100000"/>
              </a:lnSpc>
              <a:spcBef>
                <a:spcPts val="750"/>
              </a:spcBef>
              <a:spcAft>
                <a:spcPts val="0"/>
              </a:spcAft>
              <a:buSzPts val="1800"/>
              <a:buChar char="•"/>
              <a:defRPr/>
            </a:lvl9pPr>
          </a:lstStyle>
          <a:p/>
        </p:txBody>
      </p:sp>
      <p:cxnSp>
        <p:nvCxnSpPr>
          <p:cNvPr id="222" name="Google Shape;222;g242aa2d9f25_0_1149"/>
          <p:cNvCxnSpPr/>
          <p:nvPr/>
        </p:nvCxnSpPr>
        <p:spPr>
          <a:xfrm>
            <a:off x="8400500" y="4702926"/>
            <a:ext cx="0" cy="120000"/>
          </a:xfrm>
          <a:prstGeom prst="straightConnector1">
            <a:avLst/>
          </a:prstGeom>
          <a:noFill/>
          <a:ln cap="flat" cmpd="sng" w="9525">
            <a:solidFill>
              <a:schemeClr val="dk1"/>
            </a:solidFill>
            <a:prstDash val="solid"/>
            <a:round/>
            <a:headEnd len="sm" w="sm" type="none"/>
            <a:tailEnd len="sm" w="sm" type="none"/>
          </a:ln>
        </p:spPr>
      </p:cxnSp>
      <p:sp>
        <p:nvSpPr>
          <p:cNvPr id="223" name="Google Shape;223;g242aa2d9f25_0_1149"/>
          <p:cNvSpPr/>
          <p:nvPr>
            <p:ph idx="12" type="sldNum"/>
          </p:nvPr>
        </p:nvSpPr>
        <p:spPr>
          <a:xfrm>
            <a:off x="8413374" y="4635961"/>
            <a:ext cx="365700" cy="274200"/>
          </a:xfrm>
          <a:prstGeom prst="ellipse">
            <a:avLst/>
          </a:prstGeom>
          <a:noFill/>
          <a:ln>
            <a:noFill/>
          </a:ln>
        </p:spPr>
        <p:txBody>
          <a:bodyPr anchorCtr="0" anchor="ctr" bIns="45700" lIns="18275" spcFirstLastPara="1" rIns="18275" wrap="square" tIns="45700">
            <a:noAutofit/>
          </a:bodyPr>
          <a:lstStyle>
            <a:lvl1pPr indent="0" lvl="0" marL="0" rtl="0" algn="ctr">
              <a:spcBef>
                <a:spcPts val="0"/>
              </a:spcBef>
              <a:buNone/>
              <a:defRPr b="1" i="0" sz="750">
                <a:solidFill>
                  <a:schemeClr val="dk1"/>
                </a:solidFill>
                <a:latin typeface="Calibri"/>
                <a:ea typeface="Calibri"/>
                <a:cs typeface="Calibri"/>
                <a:sym typeface="Calibri"/>
              </a:defRPr>
            </a:lvl1pPr>
            <a:lvl2pPr indent="0" lvl="1" marL="0" rtl="0" algn="ctr">
              <a:spcBef>
                <a:spcPts val="0"/>
              </a:spcBef>
              <a:buNone/>
              <a:defRPr b="1" i="0" sz="750">
                <a:solidFill>
                  <a:schemeClr val="dk1"/>
                </a:solidFill>
                <a:latin typeface="Calibri"/>
                <a:ea typeface="Calibri"/>
                <a:cs typeface="Calibri"/>
                <a:sym typeface="Calibri"/>
              </a:defRPr>
            </a:lvl2pPr>
            <a:lvl3pPr indent="0" lvl="2" marL="0" rtl="0" algn="ctr">
              <a:spcBef>
                <a:spcPts val="0"/>
              </a:spcBef>
              <a:buNone/>
              <a:defRPr b="1" i="0" sz="750">
                <a:solidFill>
                  <a:schemeClr val="dk1"/>
                </a:solidFill>
                <a:latin typeface="Calibri"/>
                <a:ea typeface="Calibri"/>
                <a:cs typeface="Calibri"/>
                <a:sym typeface="Calibri"/>
              </a:defRPr>
            </a:lvl3pPr>
            <a:lvl4pPr indent="0" lvl="3" marL="0" rtl="0" algn="ctr">
              <a:spcBef>
                <a:spcPts val="0"/>
              </a:spcBef>
              <a:buNone/>
              <a:defRPr b="1" i="0" sz="750">
                <a:solidFill>
                  <a:schemeClr val="dk1"/>
                </a:solidFill>
                <a:latin typeface="Calibri"/>
                <a:ea typeface="Calibri"/>
                <a:cs typeface="Calibri"/>
                <a:sym typeface="Calibri"/>
              </a:defRPr>
            </a:lvl4pPr>
            <a:lvl5pPr indent="0" lvl="4" marL="0" rtl="0" algn="ctr">
              <a:spcBef>
                <a:spcPts val="0"/>
              </a:spcBef>
              <a:buNone/>
              <a:defRPr b="1" i="0" sz="750">
                <a:solidFill>
                  <a:schemeClr val="dk1"/>
                </a:solidFill>
                <a:latin typeface="Calibri"/>
                <a:ea typeface="Calibri"/>
                <a:cs typeface="Calibri"/>
                <a:sym typeface="Calibri"/>
              </a:defRPr>
            </a:lvl5pPr>
            <a:lvl6pPr indent="0" lvl="5" marL="0" rtl="0" algn="ctr">
              <a:spcBef>
                <a:spcPts val="0"/>
              </a:spcBef>
              <a:buNone/>
              <a:defRPr b="1" i="0" sz="750">
                <a:solidFill>
                  <a:schemeClr val="dk1"/>
                </a:solidFill>
                <a:latin typeface="Calibri"/>
                <a:ea typeface="Calibri"/>
                <a:cs typeface="Calibri"/>
                <a:sym typeface="Calibri"/>
              </a:defRPr>
            </a:lvl6pPr>
            <a:lvl7pPr indent="0" lvl="6" marL="0" rtl="0" algn="ctr">
              <a:spcBef>
                <a:spcPts val="0"/>
              </a:spcBef>
              <a:buNone/>
              <a:defRPr b="1" i="0" sz="750">
                <a:solidFill>
                  <a:schemeClr val="dk1"/>
                </a:solidFill>
                <a:latin typeface="Calibri"/>
                <a:ea typeface="Calibri"/>
                <a:cs typeface="Calibri"/>
                <a:sym typeface="Calibri"/>
              </a:defRPr>
            </a:lvl7pPr>
            <a:lvl8pPr indent="0" lvl="7" marL="0" rtl="0" algn="ctr">
              <a:spcBef>
                <a:spcPts val="0"/>
              </a:spcBef>
              <a:buNone/>
              <a:defRPr b="1" i="0" sz="750">
                <a:solidFill>
                  <a:schemeClr val="dk1"/>
                </a:solidFill>
                <a:latin typeface="Calibri"/>
                <a:ea typeface="Calibri"/>
                <a:cs typeface="Calibri"/>
                <a:sym typeface="Calibri"/>
              </a:defRPr>
            </a:lvl8pPr>
            <a:lvl9pPr indent="0" lvl="8" marL="0" rtl="0" algn="ctr">
              <a:spcBef>
                <a:spcPts val="0"/>
              </a:spcBef>
              <a:buNone/>
              <a:defRPr b="1" i="0" sz="750">
                <a:solidFill>
                  <a:schemeClr val="dk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24">
          <p15:clr>
            <a:srgbClr val="FBAE40"/>
          </p15:clr>
        </p15:guide>
        <p15:guide id="7" pos="984">
          <p15:clr>
            <a:srgbClr val="FBAE40"/>
          </p15:clr>
        </p15:guide>
        <p15:guide id="8" pos="696">
          <p15:clr>
            <a:srgbClr val="FBAE40"/>
          </p15:clr>
        </p15:guide>
        <p15:guide id="9" pos="115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p:cSld name="Section">
    <p:spTree>
      <p:nvGrpSpPr>
        <p:cNvPr id="26" name="Shape 26"/>
        <p:cNvGrpSpPr/>
        <p:nvPr/>
      </p:nvGrpSpPr>
      <p:grpSpPr>
        <a:xfrm>
          <a:off x="0" y="0"/>
          <a:ext cx="0" cy="0"/>
          <a:chOff x="0" y="0"/>
          <a:chExt cx="0" cy="0"/>
        </a:xfrm>
      </p:grpSpPr>
      <p:sp>
        <p:nvSpPr>
          <p:cNvPr id="27" name="Google Shape;27;p18"/>
          <p:cNvSpPr txBox="1"/>
          <p:nvPr>
            <p:ph type="title"/>
          </p:nvPr>
        </p:nvSpPr>
        <p:spPr>
          <a:xfrm>
            <a:off x="685800" y="2060972"/>
            <a:ext cx="7772400" cy="1021500"/>
          </a:xfrm>
          <a:prstGeom prst="rect">
            <a:avLst/>
          </a:prstGeom>
          <a:solidFill>
            <a:srgbClr val="FFFFFF"/>
          </a:solidFill>
          <a:ln>
            <a:noFill/>
          </a:ln>
        </p:spPr>
        <p:txBody>
          <a:bodyPr anchorCtr="0" anchor="t" bIns="182875" lIns="182875" spcFirstLastPara="1" rIns="182875" wrap="square" tIns="182875">
            <a:normAutofit/>
          </a:bodyPr>
          <a:lstStyle>
            <a:lvl1pPr lvl="0" algn="ctr">
              <a:lnSpc>
                <a:spcPct val="90000"/>
              </a:lnSpc>
              <a:spcBef>
                <a:spcPts val="0"/>
              </a:spcBef>
              <a:spcAft>
                <a:spcPts val="0"/>
              </a:spcAft>
              <a:buClr>
                <a:srgbClr val="262626"/>
              </a:buClr>
              <a:buSzPts val="4000"/>
              <a:buFont typeface="Calibri"/>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28" name="Google Shape;28;p18"/>
          <p:cNvCxnSpPr/>
          <p:nvPr/>
        </p:nvCxnSpPr>
        <p:spPr>
          <a:xfrm>
            <a:off x="-57794" y="0"/>
            <a:ext cx="9259587" cy="0"/>
          </a:xfrm>
          <a:prstGeom prst="straightConnector1">
            <a:avLst/>
          </a:prstGeom>
          <a:noFill/>
          <a:ln cap="flat" cmpd="sng" w="76200">
            <a:solidFill>
              <a:schemeClr val="accent1"/>
            </a:solidFill>
            <a:prstDash val="solid"/>
            <a:miter lim="800000"/>
            <a:headEnd len="sm" w="sm" type="none"/>
            <a:tailEnd len="sm" w="sm" type="none"/>
          </a:ln>
        </p:spPr>
      </p:cxnSp>
      <p:cxnSp>
        <p:nvCxnSpPr>
          <p:cNvPr id="29" name="Google Shape;29;p18"/>
          <p:cNvCxnSpPr/>
          <p:nvPr/>
        </p:nvCxnSpPr>
        <p:spPr>
          <a:xfrm>
            <a:off x="-78517" y="5143500"/>
            <a:ext cx="9259500" cy="0"/>
          </a:xfrm>
          <a:prstGeom prst="straightConnector1">
            <a:avLst/>
          </a:prstGeom>
          <a:noFill/>
          <a:ln cap="flat" cmpd="sng" w="76200">
            <a:solidFill>
              <a:schemeClr val="accent1"/>
            </a:solidFill>
            <a:prstDash val="solid"/>
            <a:miter lim="800000"/>
            <a:headEnd len="sm" w="sm" type="none"/>
            <a:tailEnd len="sm" w="sm" type="none"/>
          </a:ln>
        </p:spPr>
      </p:cxnSp>
      <p:sp>
        <p:nvSpPr>
          <p:cNvPr id="30" name="Google Shape;30;p18"/>
          <p:cNvSpPr txBox="1"/>
          <p:nvPr>
            <p:ph idx="12" type="sldNum"/>
          </p:nvPr>
        </p:nvSpPr>
        <p:spPr>
          <a:xfrm>
            <a:off x="8556784" y="4749851"/>
            <a:ext cx="548700" cy="393600"/>
          </a:xfrm>
          <a:prstGeom prst="rect">
            <a:avLst/>
          </a:prstGeom>
        </p:spPr>
        <p:txBody>
          <a:bodyPr anchorCtr="0" anchor="t" bIns="45700" lIns="18275" spcFirstLastPara="1" rIns="18275" wrap="square" tIns="45700">
            <a:noAutofit/>
          </a:bodyPr>
          <a:lstStyle>
            <a:lvl1pPr lvl="0" algn="r">
              <a:buNone/>
              <a:defRPr sz="1300">
                <a:solidFill>
                  <a:srgbClr val="262626"/>
                </a:solidFill>
              </a:defRPr>
            </a:lvl1pPr>
            <a:lvl2pPr lvl="1" algn="r">
              <a:buNone/>
              <a:defRPr sz="1300">
                <a:solidFill>
                  <a:srgbClr val="262626"/>
                </a:solidFill>
              </a:defRPr>
            </a:lvl2pPr>
            <a:lvl3pPr lvl="2" algn="r">
              <a:buNone/>
              <a:defRPr sz="1300">
                <a:solidFill>
                  <a:srgbClr val="262626"/>
                </a:solidFill>
              </a:defRPr>
            </a:lvl3pPr>
            <a:lvl4pPr lvl="3" algn="r">
              <a:buNone/>
              <a:defRPr sz="1300">
                <a:solidFill>
                  <a:srgbClr val="262626"/>
                </a:solidFill>
              </a:defRPr>
            </a:lvl4pPr>
            <a:lvl5pPr lvl="4" algn="r">
              <a:buNone/>
              <a:defRPr sz="1300">
                <a:solidFill>
                  <a:srgbClr val="262626"/>
                </a:solidFill>
              </a:defRPr>
            </a:lvl5pPr>
            <a:lvl6pPr lvl="5" algn="r">
              <a:buNone/>
              <a:defRPr sz="1300">
                <a:solidFill>
                  <a:srgbClr val="262626"/>
                </a:solidFill>
              </a:defRPr>
            </a:lvl6pPr>
            <a:lvl7pPr lvl="6" algn="r">
              <a:buNone/>
              <a:defRPr sz="1300">
                <a:solidFill>
                  <a:srgbClr val="262626"/>
                </a:solidFill>
              </a:defRPr>
            </a:lvl7pPr>
            <a:lvl8pPr lvl="7" algn="r">
              <a:buNone/>
              <a:defRPr sz="1300">
                <a:solidFill>
                  <a:srgbClr val="262626"/>
                </a:solidFill>
              </a:defRPr>
            </a:lvl8pPr>
            <a:lvl9pPr lvl="8" algn="r">
              <a:buNone/>
              <a:defRPr sz="1300">
                <a:solidFill>
                  <a:srgbClr val="262626"/>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Copy &amp; Pic/Chart">
  <p:cSld name="Content Slide - Copy &amp; Pic/Chart">
    <p:bg>
      <p:bgPr>
        <a:solidFill>
          <a:schemeClr val="accent4"/>
        </a:solidFill>
      </p:bgPr>
    </p:bg>
    <p:spTree>
      <p:nvGrpSpPr>
        <p:cNvPr id="224" name="Shape 224"/>
        <p:cNvGrpSpPr/>
        <p:nvPr/>
      </p:nvGrpSpPr>
      <p:grpSpPr>
        <a:xfrm>
          <a:off x="0" y="0"/>
          <a:ext cx="0" cy="0"/>
          <a:chOff x="0" y="0"/>
          <a:chExt cx="0" cy="0"/>
        </a:xfrm>
      </p:grpSpPr>
      <p:pic>
        <p:nvPicPr>
          <p:cNvPr id="225" name="Google Shape;225;g242aa2d9f25_0_1156"/>
          <p:cNvPicPr preferRelativeResize="0"/>
          <p:nvPr/>
        </p:nvPicPr>
        <p:blipFill rotWithShape="1">
          <a:blip r:embed="rId2">
            <a:alphaModFix/>
          </a:blip>
          <a:srcRect b="0" l="0" r="0" t="0"/>
          <a:stretch/>
        </p:blipFill>
        <p:spPr>
          <a:xfrm>
            <a:off x="5257" y="0"/>
            <a:ext cx="8636002" cy="685800"/>
          </a:xfrm>
          <a:prstGeom prst="rect">
            <a:avLst/>
          </a:prstGeom>
          <a:noFill/>
          <a:ln>
            <a:noFill/>
          </a:ln>
        </p:spPr>
      </p:pic>
      <p:sp>
        <p:nvSpPr>
          <p:cNvPr id="226" name="Google Shape;226;g242aa2d9f25_0_1156"/>
          <p:cNvSpPr txBox="1"/>
          <p:nvPr>
            <p:ph type="ctrTitle"/>
          </p:nvPr>
        </p:nvSpPr>
        <p:spPr>
          <a:xfrm>
            <a:off x="1117214" y="332005"/>
            <a:ext cx="6925800" cy="373800"/>
          </a:xfrm>
          <a:prstGeom prst="rect">
            <a:avLst/>
          </a:prstGeom>
          <a:noFill/>
          <a:ln>
            <a:noFill/>
          </a:ln>
        </p:spPr>
        <p:txBody>
          <a:bodyPr anchorCtr="0" anchor="t" bIns="0" lIns="0" spcFirstLastPara="1" rIns="0" wrap="square" tIns="0">
            <a:spAutoFit/>
          </a:bodyPr>
          <a:lstStyle>
            <a:lvl1pPr lvl="0" rtl="0" algn="l">
              <a:lnSpc>
                <a:spcPct val="90000"/>
              </a:lnSpc>
              <a:spcBef>
                <a:spcPts val="0"/>
              </a:spcBef>
              <a:spcAft>
                <a:spcPts val="0"/>
              </a:spcAft>
              <a:buClr>
                <a:schemeClr val="lt2"/>
              </a:buClr>
              <a:buSzPts val="2700"/>
              <a:buFont typeface="Calibri"/>
              <a:buNone/>
              <a:defRPr b="1" i="1" sz="2700" cap="none">
                <a:solidFill>
                  <a:schemeClr val="lt2"/>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7" name="Google Shape;227;g242aa2d9f25_0_1156"/>
          <p:cNvSpPr txBox="1"/>
          <p:nvPr>
            <p:ph idx="1" type="subTitle"/>
          </p:nvPr>
        </p:nvSpPr>
        <p:spPr>
          <a:xfrm>
            <a:off x="1117680" y="1008874"/>
            <a:ext cx="5466300" cy="253800"/>
          </a:xfrm>
          <a:prstGeom prst="rect">
            <a:avLst/>
          </a:prstGeom>
          <a:noFill/>
          <a:ln>
            <a:noFill/>
          </a:ln>
        </p:spPr>
        <p:txBody>
          <a:bodyPr anchorCtr="0" anchor="t" bIns="0" lIns="0" spcFirstLastPara="1" rIns="0" wrap="square" tIns="0">
            <a:spAutoFit/>
          </a:bodyPr>
          <a:lstStyle>
            <a:lvl1pPr lvl="0" rtl="0" algn="l">
              <a:lnSpc>
                <a:spcPct val="100000"/>
              </a:lnSpc>
              <a:spcBef>
                <a:spcPts val="750"/>
              </a:spcBef>
              <a:spcAft>
                <a:spcPts val="0"/>
              </a:spcAft>
              <a:buSzPts val="1650"/>
              <a:buNone/>
              <a:defRPr b="1" i="0" sz="1650">
                <a:solidFill>
                  <a:schemeClr val="accent2"/>
                </a:solidFill>
                <a:latin typeface="Calibri"/>
                <a:ea typeface="Calibri"/>
                <a:cs typeface="Calibri"/>
                <a:sym typeface="Calibri"/>
              </a:defRPr>
            </a:lvl1pPr>
            <a:lvl2pPr lvl="1" rtl="0" algn="ctr">
              <a:lnSpc>
                <a:spcPct val="100000"/>
              </a:lnSpc>
              <a:spcBef>
                <a:spcPts val="750"/>
              </a:spcBef>
              <a:spcAft>
                <a:spcPts val="0"/>
              </a:spcAft>
              <a:buSzPts val="1425"/>
              <a:buNone/>
              <a:defRPr sz="1425"/>
            </a:lvl2pPr>
            <a:lvl3pPr lvl="2" rtl="0" algn="ctr">
              <a:lnSpc>
                <a:spcPct val="100000"/>
              </a:lnSpc>
              <a:spcBef>
                <a:spcPts val="750"/>
              </a:spcBef>
              <a:spcAft>
                <a:spcPts val="0"/>
              </a:spcAft>
              <a:buSzPts val="1350"/>
              <a:buNone/>
              <a:defRPr sz="1350"/>
            </a:lvl3pPr>
            <a:lvl4pPr lvl="3" rtl="0" algn="ctr">
              <a:lnSpc>
                <a:spcPct val="100000"/>
              </a:lnSpc>
              <a:spcBef>
                <a:spcPts val="750"/>
              </a:spcBef>
              <a:spcAft>
                <a:spcPts val="0"/>
              </a:spcAft>
              <a:buSzPts val="1200"/>
              <a:buNone/>
              <a:defRPr sz="1200"/>
            </a:lvl4pPr>
            <a:lvl5pPr lvl="4" rtl="0" algn="ctr">
              <a:lnSpc>
                <a:spcPct val="100000"/>
              </a:lnSpc>
              <a:spcBef>
                <a:spcPts val="750"/>
              </a:spcBef>
              <a:spcAft>
                <a:spcPts val="0"/>
              </a:spcAft>
              <a:buSzPts val="1200"/>
              <a:buNone/>
              <a:defRPr sz="1200"/>
            </a:lvl5pPr>
            <a:lvl6pPr lvl="5" rtl="0" algn="ctr">
              <a:lnSpc>
                <a:spcPct val="100000"/>
              </a:lnSpc>
              <a:spcBef>
                <a:spcPts val="750"/>
              </a:spcBef>
              <a:spcAft>
                <a:spcPts val="0"/>
              </a:spcAft>
              <a:buSzPts val="1200"/>
              <a:buNone/>
              <a:defRPr sz="1200"/>
            </a:lvl6pPr>
            <a:lvl7pPr lvl="6" rtl="0" algn="ctr">
              <a:lnSpc>
                <a:spcPct val="100000"/>
              </a:lnSpc>
              <a:spcBef>
                <a:spcPts val="750"/>
              </a:spcBef>
              <a:spcAft>
                <a:spcPts val="0"/>
              </a:spcAft>
              <a:buSzPts val="1200"/>
              <a:buNone/>
              <a:defRPr sz="1200"/>
            </a:lvl7pPr>
            <a:lvl8pPr lvl="7" rtl="0" algn="ctr">
              <a:lnSpc>
                <a:spcPct val="100000"/>
              </a:lnSpc>
              <a:spcBef>
                <a:spcPts val="750"/>
              </a:spcBef>
              <a:spcAft>
                <a:spcPts val="0"/>
              </a:spcAft>
              <a:buSzPts val="1200"/>
              <a:buNone/>
              <a:defRPr sz="1200"/>
            </a:lvl8pPr>
            <a:lvl9pPr lvl="8" rtl="0" algn="ctr">
              <a:lnSpc>
                <a:spcPct val="100000"/>
              </a:lnSpc>
              <a:spcBef>
                <a:spcPts val="750"/>
              </a:spcBef>
              <a:spcAft>
                <a:spcPts val="0"/>
              </a:spcAft>
              <a:buSzPts val="1200"/>
              <a:buNone/>
              <a:defRPr sz="1200"/>
            </a:lvl9pPr>
          </a:lstStyle>
          <a:p/>
        </p:txBody>
      </p:sp>
      <p:sp>
        <p:nvSpPr>
          <p:cNvPr id="228" name="Google Shape;228;g242aa2d9f25_0_1156"/>
          <p:cNvSpPr txBox="1"/>
          <p:nvPr>
            <p:ph idx="2" type="body"/>
          </p:nvPr>
        </p:nvSpPr>
        <p:spPr>
          <a:xfrm>
            <a:off x="1128502" y="1438041"/>
            <a:ext cx="3443400" cy="2558700"/>
          </a:xfrm>
          <a:prstGeom prst="rect">
            <a:avLst/>
          </a:prstGeom>
          <a:noFill/>
          <a:ln>
            <a:noFill/>
          </a:ln>
        </p:spPr>
        <p:txBody>
          <a:bodyPr anchorCtr="0" anchor="t" bIns="0" lIns="0" spcFirstLastPara="1" rIns="0" wrap="square" tIns="0">
            <a:normAutofit/>
          </a:bodyPr>
          <a:lstStyle>
            <a:lvl1pPr indent="-314325" lvl="0" marL="457200" marR="0" rtl="0" algn="l">
              <a:lnSpc>
                <a:spcPct val="100000"/>
              </a:lnSpc>
              <a:spcBef>
                <a:spcPts val="0"/>
              </a:spcBef>
              <a:spcAft>
                <a:spcPts val="0"/>
              </a:spcAft>
              <a:buClr>
                <a:schemeClr val="dk1"/>
              </a:buClr>
              <a:buSzPts val="1350"/>
              <a:buFont typeface="Noto Sans Symbols"/>
              <a:buChar char="▪"/>
              <a:defRPr b="0" i="0" sz="1350">
                <a:solidFill>
                  <a:schemeClr val="dk1"/>
                </a:solidFill>
                <a:latin typeface="Calibri"/>
                <a:ea typeface="Calibri"/>
                <a:cs typeface="Calibri"/>
                <a:sym typeface="Calibri"/>
              </a:defRPr>
            </a:lvl1pPr>
            <a:lvl2pPr indent="-342900" lvl="1" marL="914400" rtl="0" algn="l">
              <a:lnSpc>
                <a:spcPct val="100000"/>
              </a:lnSpc>
              <a:spcBef>
                <a:spcPts val="750"/>
              </a:spcBef>
              <a:spcAft>
                <a:spcPts val="0"/>
              </a:spcAft>
              <a:buSzPts val="1800"/>
              <a:buChar char="•"/>
              <a:defRPr/>
            </a:lvl2pPr>
            <a:lvl3pPr indent="-342900" lvl="2" marL="1371600" rtl="0" algn="l">
              <a:lnSpc>
                <a:spcPct val="100000"/>
              </a:lnSpc>
              <a:spcBef>
                <a:spcPts val="750"/>
              </a:spcBef>
              <a:spcAft>
                <a:spcPts val="0"/>
              </a:spcAft>
              <a:buSzPts val="1800"/>
              <a:buChar char="•"/>
              <a:defRPr/>
            </a:lvl3pPr>
            <a:lvl4pPr indent="-342900" lvl="3" marL="1828800" rtl="0" algn="l">
              <a:lnSpc>
                <a:spcPct val="100000"/>
              </a:lnSpc>
              <a:spcBef>
                <a:spcPts val="750"/>
              </a:spcBef>
              <a:spcAft>
                <a:spcPts val="0"/>
              </a:spcAft>
              <a:buSzPts val="1800"/>
              <a:buChar char="•"/>
              <a:defRPr/>
            </a:lvl4pPr>
            <a:lvl5pPr indent="-342900" lvl="4" marL="2286000" rtl="0" algn="l">
              <a:lnSpc>
                <a:spcPct val="100000"/>
              </a:lnSpc>
              <a:spcBef>
                <a:spcPts val="750"/>
              </a:spcBef>
              <a:spcAft>
                <a:spcPts val="0"/>
              </a:spcAft>
              <a:buSzPts val="1800"/>
              <a:buChar char="•"/>
              <a:defRPr/>
            </a:lvl5pPr>
            <a:lvl6pPr indent="-342900" lvl="5" marL="2743200" rtl="0" algn="l">
              <a:lnSpc>
                <a:spcPct val="100000"/>
              </a:lnSpc>
              <a:spcBef>
                <a:spcPts val="750"/>
              </a:spcBef>
              <a:spcAft>
                <a:spcPts val="0"/>
              </a:spcAft>
              <a:buSzPts val="1800"/>
              <a:buChar char="•"/>
              <a:defRPr/>
            </a:lvl6pPr>
            <a:lvl7pPr indent="-342900" lvl="6" marL="3200400" rtl="0" algn="l">
              <a:lnSpc>
                <a:spcPct val="100000"/>
              </a:lnSpc>
              <a:spcBef>
                <a:spcPts val="750"/>
              </a:spcBef>
              <a:spcAft>
                <a:spcPts val="0"/>
              </a:spcAft>
              <a:buSzPts val="1800"/>
              <a:buChar char="•"/>
              <a:defRPr/>
            </a:lvl7pPr>
            <a:lvl8pPr indent="-342900" lvl="7" marL="3657600" rtl="0" algn="l">
              <a:lnSpc>
                <a:spcPct val="100000"/>
              </a:lnSpc>
              <a:spcBef>
                <a:spcPts val="750"/>
              </a:spcBef>
              <a:spcAft>
                <a:spcPts val="0"/>
              </a:spcAft>
              <a:buSzPts val="1800"/>
              <a:buChar char="•"/>
              <a:defRPr/>
            </a:lvl8pPr>
            <a:lvl9pPr indent="-342900" lvl="8" marL="4114800" rtl="0" algn="l">
              <a:lnSpc>
                <a:spcPct val="100000"/>
              </a:lnSpc>
              <a:spcBef>
                <a:spcPts val="750"/>
              </a:spcBef>
              <a:spcAft>
                <a:spcPts val="0"/>
              </a:spcAft>
              <a:buSzPts val="1800"/>
              <a:buChar char="•"/>
              <a:defRPr/>
            </a:lvl9pPr>
          </a:lstStyle>
          <a:p/>
        </p:txBody>
      </p:sp>
      <p:sp>
        <p:nvSpPr>
          <p:cNvPr descr="Picture or Chart" id="229" name="Google Shape;229;g242aa2d9f25_0_1156"/>
          <p:cNvSpPr txBox="1"/>
          <p:nvPr>
            <p:ph idx="3" type="body"/>
          </p:nvPr>
        </p:nvSpPr>
        <p:spPr>
          <a:xfrm>
            <a:off x="4765676" y="1440657"/>
            <a:ext cx="3965700" cy="2237100"/>
          </a:xfrm>
          <a:prstGeom prst="rect">
            <a:avLst/>
          </a:prstGeom>
          <a:noFill/>
          <a:ln>
            <a:noFill/>
          </a:ln>
        </p:spPr>
        <p:txBody>
          <a:bodyPr anchorCtr="0" anchor="ctr" bIns="0" lIns="0" spcFirstLastPara="1" rIns="0" wrap="square" tIns="0">
            <a:normAutofit/>
          </a:bodyPr>
          <a:lstStyle>
            <a:lvl1pPr indent="-314325" lvl="0" marL="457200" rtl="0" algn="ctr">
              <a:lnSpc>
                <a:spcPct val="100000"/>
              </a:lnSpc>
              <a:spcBef>
                <a:spcPts val="750"/>
              </a:spcBef>
              <a:spcAft>
                <a:spcPts val="0"/>
              </a:spcAft>
              <a:buSzPts val="1350"/>
              <a:buChar char="•"/>
              <a:defRPr b="0" i="0">
                <a:solidFill>
                  <a:schemeClr val="dk1"/>
                </a:solidFill>
                <a:latin typeface="Calibri"/>
                <a:ea typeface="Calibri"/>
                <a:cs typeface="Calibri"/>
                <a:sym typeface="Calibri"/>
              </a:defRPr>
            </a:lvl1pPr>
            <a:lvl2pPr indent="-342900" lvl="1" marL="914400" rtl="0" algn="l">
              <a:lnSpc>
                <a:spcPct val="100000"/>
              </a:lnSpc>
              <a:spcBef>
                <a:spcPts val="750"/>
              </a:spcBef>
              <a:spcAft>
                <a:spcPts val="0"/>
              </a:spcAft>
              <a:buSzPts val="1800"/>
              <a:buChar char="•"/>
              <a:defRPr/>
            </a:lvl2pPr>
            <a:lvl3pPr indent="-342900" lvl="2" marL="1371600" rtl="0" algn="l">
              <a:lnSpc>
                <a:spcPct val="100000"/>
              </a:lnSpc>
              <a:spcBef>
                <a:spcPts val="750"/>
              </a:spcBef>
              <a:spcAft>
                <a:spcPts val="0"/>
              </a:spcAft>
              <a:buSzPts val="1800"/>
              <a:buChar char="•"/>
              <a:defRPr/>
            </a:lvl3pPr>
            <a:lvl4pPr indent="-228600" lvl="3" marL="1828800" rtl="0" algn="ctr">
              <a:lnSpc>
                <a:spcPct val="100000"/>
              </a:lnSpc>
              <a:spcBef>
                <a:spcPts val="750"/>
              </a:spcBef>
              <a:spcAft>
                <a:spcPts val="0"/>
              </a:spcAft>
              <a:buSzPts val="1200"/>
              <a:buNone/>
              <a:defRPr>
                <a:solidFill>
                  <a:schemeClr val="dk1"/>
                </a:solidFill>
              </a:defRPr>
            </a:lvl4pPr>
            <a:lvl5pPr indent="-342900" lvl="4" marL="2286000" rtl="0" algn="l">
              <a:lnSpc>
                <a:spcPct val="100000"/>
              </a:lnSpc>
              <a:spcBef>
                <a:spcPts val="750"/>
              </a:spcBef>
              <a:spcAft>
                <a:spcPts val="0"/>
              </a:spcAft>
              <a:buSzPts val="1800"/>
              <a:buChar char="•"/>
              <a:defRPr/>
            </a:lvl5pPr>
            <a:lvl6pPr indent="-342900" lvl="5" marL="2743200" rtl="0" algn="l">
              <a:lnSpc>
                <a:spcPct val="100000"/>
              </a:lnSpc>
              <a:spcBef>
                <a:spcPts val="750"/>
              </a:spcBef>
              <a:spcAft>
                <a:spcPts val="0"/>
              </a:spcAft>
              <a:buSzPts val="1800"/>
              <a:buChar char="•"/>
              <a:defRPr/>
            </a:lvl6pPr>
            <a:lvl7pPr indent="-342900" lvl="6" marL="3200400" rtl="0" algn="l">
              <a:lnSpc>
                <a:spcPct val="100000"/>
              </a:lnSpc>
              <a:spcBef>
                <a:spcPts val="750"/>
              </a:spcBef>
              <a:spcAft>
                <a:spcPts val="0"/>
              </a:spcAft>
              <a:buSzPts val="1800"/>
              <a:buChar char="•"/>
              <a:defRPr/>
            </a:lvl7pPr>
            <a:lvl8pPr indent="-342900" lvl="7" marL="3657600" rtl="0" algn="l">
              <a:lnSpc>
                <a:spcPct val="100000"/>
              </a:lnSpc>
              <a:spcBef>
                <a:spcPts val="750"/>
              </a:spcBef>
              <a:spcAft>
                <a:spcPts val="0"/>
              </a:spcAft>
              <a:buSzPts val="1800"/>
              <a:buChar char="•"/>
              <a:defRPr/>
            </a:lvl8pPr>
            <a:lvl9pPr indent="-342900" lvl="8" marL="4114800" rtl="0" algn="l">
              <a:lnSpc>
                <a:spcPct val="100000"/>
              </a:lnSpc>
              <a:spcBef>
                <a:spcPts val="750"/>
              </a:spcBef>
              <a:spcAft>
                <a:spcPts val="0"/>
              </a:spcAft>
              <a:buSzPts val="1800"/>
              <a:buChar char="•"/>
              <a:defRPr/>
            </a:lvl9pPr>
          </a:lstStyle>
          <a:p/>
        </p:txBody>
      </p:sp>
      <p:cxnSp>
        <p:nvCxnSpPr>
          <p:cNvPr id="230" name="Google Shape;230;g242aa2d9f25_0_1156"/>
          <p:cNvCxnSpPr/>
          <p:nvPr/>
        </p:nvCxnSpPr>
        <p:spPr>
          <a:xfrm>
            <a:off x="8400500" y="4702926"/>
            <a:ext cx="0" cy="120000"/>
          </a:xfrm>
          <a:prstGeom prst="straightConnector1">
            <a:avLst/>
          </a:prstGeom>
          <a:noFill/>
          <a:ln cap="flat" cmpd="sng" w="9525">
            <a:solidFill>
              <a:schemeClr val="dk1"/>
            </a:solidFill>
            <a:prstDash val="solid"/>
            <a:round/>
            <a:headEnd len="sm" w="sm" type="none"/>
            <a:tailEnd len="sm" w="sm" type="none"/>
          </a:ln>
        </p:spPr>
      </p:cxnSp>
      <p:sp>
        <p:nvSpPr>
          <p:cNvPr id="231" name="Google Shape;231;g242aa2d9f25_0_1156"/>
          <p:cNvSpPr/>
          <p:nvPr>
            <p:ph idx="12" type="sldNum"/>
          </p:nvPr>
        </p:nvSpPr>
        <p:spPr>
          <a:xfrm>
            <a:off x="8413374" y="4635961"/>
            <a:ext cx="365700" cy="274200"/>
          </a:xfrm>
          <a:prstGeom prst="ellipse">
            <a:avLst/>
          </a:prstGeom>
          <a:noFill/>
          <a:ln>
            <a:noFill/>
          </a:ln>
        </p:spPr>
        <p:txBody>
          <a:bodyPr anchorCtr="0" anchor="ctr" bIns="45700" lIns="18275" spcFirstLastPara="1" rIns="18275" wrap="square" tIns="45700">
            <a:noAutofit/>
          </a:bodyPr>
          <a:lstStyle>
            <a:lvl1pPr indent="0" lvl="0" marL="0" rtl="0" algn="ctr">
              <a:spcBef>
                <a:spcPts val="0"/>
              </a:spcBef>
              <a:buNone/>
              <a:defRPr b="1" i="0" sz="750">
                <a:solidFill>
                  <a:schemeClr val="dk1"/>
                </a:solidFill>
                <a:latin typeface="Calibri"/>
                <a:ea typeface="Calibri"/>
                <a:cs typeface="Calibri"/>
                <a:sym typeface="Calibri"/>
              </a:defRPr>
            </a:lvl1pPr>
            <a:lvl2pPr indent="0" lvl="1" marL="0" rtl="0" algn="ctr">
              <a:spcBef>
                <a:spcPts val="0"/>
              </a:spcBef>
              <a:buNone/>
              <a:defRPr b="1" i="0" sz="750">
                <a:solidFill>
                  <a:schemeClr val="dk1"/>
                </a:solidFill>
                <a:latin typeface="Calibri"/>
                <a:ea typeface="Calibri"/>
                <a:cs typeface="Calibri"/>
                <a:sym typeface="Calibri"/>
              </a:defRPr>
            </a:lvl2pPr>
            <a:lvl3pPr indent="0" lvl="2" marL="0" rtl="0" algn="ctr">
              <a:spcBef>
                <a:spcPts val="0"/>
              </a:spcBef>
              <a:buNone/>
              <a:defRPr b="1" i="0" sz="750">
                <a:solidFill>
                  <a:schemeClr val="dk1"/>
                </a:solidFill>
                <a:latin typeface="Calibri"/>
                <a:ea typeface="Calibri"/>
                <a:cs typeface="Calibri"/>
                <a:sym typeface="Calibri"/>
              </a:defRPr>
            </a:lvl3pPr>
            <a:lvl4pPr indent="0" lvl="3" marL="0" rtl="0" algn="ctr">
              <a:spcBef>
                <a:spcPts val="0"/>
              </a:spcBef>
              <a:buNone/>
              <a:defRPr b="1" i="0" sz="750">
                <a:solidFill>
                  <a:schemeClr val="dk1"/>
                </a:solidFill>
                <a:latin typeface="Calibri"/>
                <a:ea typeface="Calibri"/>
                <a:cs typeface="Calibri"/>
                <a:sym typeface="Calibri"/>
              </a:defRPr>
            </a:lvl4pPr>
            <a:lvl5pPr indent="0" lvl="4" marL="0" rtl="0" algn="ctr">
              <a:spcBef>
                <a:spcPts val="0"/>
              </a:spcBef>
              <a:buNone/>
              <a:defRPr b="1" i="0" sz="750">
                <a:solidFill>
                  <a:schemeClr val="dk1"/>
                </a:solidFill>
                <a:latin typeface="Calibri"/>
                <a:ea typeface="Calibri"/>
                <a:cs typeface="Calibri"/>
                <a:sym typeface="Calibri"/>
              </a:defRPr>
            </a:lvl5pPr>
            <a:lvl6pPr indent="0" lvl="5" marL="0" rtl="0" algn="ctr">
              <a:spcBef>
                <a:spcPts val="0"/>
              </a:spcBef>
              <a:buNone/>
              <a:defRPr b="1" i="0" sz="750">
                <a:solidFill>
                  <a:schemeClr val="dk1"/>
                </a:solidFill>
                <a:latin typeface="Calibri"/>
                <a:ea typeface="Calibri"/>
                <a:cs typeface="Calibri"/>
                <a:sym typeface="Calibri"/>
              </a:defRPr>
            </a:lvl6pPr>
            <a:lvl7pPr indent="0" lvl="6" marL="0" rtl="0" algn="ctr">
              <a:spcBef>
                <a:spcPts val="0"/>
              </a:spcBef>
              <a:buNone/>
              <a:defRPr b="1" i="0" sz="750">
                <a:solidFill>
                  <a:schemeClr val="dk1"/>
                </a:solidFill>
                <a:latin typeface="Calibri"/>
                <a:ea typeface="Calibri"/>
                <a:cs typeface="Calibri"/>
                <a:sym typeface="Calibri"/>
              </a:defRPr>
            </a:lvl7pPr>
            <a:lvl8pPr indent="0" lvl="7" marL="0" rtl="0" algn="ctr">
              <a:spcBef>
                <a:spcPts val="0"/>
              </a:spcBef>
              <a:buNone/>
              <a:defRPr b="1" i="0" sz="750">
                <a:solidFill>
                  <a:schemeClr val="dk1"/>
                </a:solidFill>
                <a:latin typeface="Calibri"/>
                <a:ea typeface="Calibri"/>
                <a:cs typeface="Calibri"/>
                <a:sym typeface="Calibri"/>
              </a:defRPr>
            </a:lvl8pPr>
            <a:lvl9pPr indent="0" lvl="8" marL="0" rtl="0" algn="ctr">
              <a:spcBef>
                <a:spcPts val="0"/>
              </a:spcBef>
              <a:buNone/>
              <a:defRPr b="1" i="0" sz="750">
                <a:solidFill>
                  <a:schemeClr val="dk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69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Picture">
  <p:cSld name="Content Slide - Picture">
    <p:bg>
      <p:bgPr>
        <a:solidFill>
          <a:schemeClr val="accent4"/>
        </a:solidFill>
      </p:bgPr>
    </p:bg>
    <p:spTree>
      <p:nvGrpSpPr>
        <p:cNvPr id="232" name="Shape 232"/>
        <p:cNvGrpSpPr/>
        <p:nvPr/>
      </p:nvGrpSpPr>
      <p:grpSpPr>
        <a:xfrm>
          <a:off x="0" y="0"/>
          <a:ext cx="0" cy="0"/>
          <a:chOff x="0" y="0"/>
          <a:chExt cx="0" cy="0"/>
        </a:xfrm>
      </p:grpSpPr>
      <p:sp>
        <p:nvSpPr>
          <p:cNvPr descr="Description of Picture" id="233" name="Google Shape;233;g242aa2d9f25_0_1164"/>
          <p:cNvSpPr/>
          <p:nvPr>
            <p:ph idx="2" type="pic"/>
          </p:nvPr>
        </p:nvSpPr>
        <p:spPr>
          <a:xfrm>
            <a:off x="0" y="0"/>
            <a:ext cx="9144000" cy="5143500"/>
          </a:xfrm>
          <a:prstGeom prst="rect">
            <a:avLst/>
          </a:prstGeom>
          <a:noFill/>
          <a:ln>
            <a:noFill/>
          </a:ln>
        </p:spPr>
      </p:sp>
      <p:sp>
        <p:nvSpPr>
          <p:cNvPr id="234" name="Google Shape;234;g242aa2d9f25_0_1164"/>
          <p:cNvSpPr txBox="1"/>
          <p:nvPr>
            <p:ph type="ctrTitle"/>
          </p:nvPr>
        </p:nvSpPr>
        <p:spPr>
          <a:xfrm>
            <a:off x="381000" y="228600"/>
            <a:ext cx="2879100" cy="561000"/>
          </a:xfrm>
          <a:prstGeom prst="rect">
            <a:avLst/>
          </a:prstGeom>
          <a:noFill/>
          <a:ln>
            <a:noFill/>
          </a:ln>
        </p:spPr>
        <p:txBody>
          <a:bodyPr anchorCtr="0" anchor="t" bIns="0" lIns="0" spcFirstLastPara="1" rIns="0" wrap="square" tIns="0">
            <a:spAutoFit/>
          </a:bodyPr>
          <a:lstStyle>
            <a:lvl1pPr lvl="0" rtl="0" algn="l">
              <a:lnSpc>
                <a:spcPct val="90000"/>
              </a:lnSpc>
              <a:spcBef>
                <a:spcPts val="0"/>
              </a:spcBef>
              <a:spcAft>
                <a:spcPts val="0"/>
              </a:spcAft>
              <a:buClr>
                <a:schemeClr val="dk1"/>
              </a:buClr>
              <a:buSzPts val="1350"/>
              <a:buFont typeface="Calibri"/>
              <a:buNone/>
              <a:defRPr b="1" i="0" sz="1350" cap="none">
                <a:solidFill>
                  <a:schemeClr val="dk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235" name="Google Shape;235;g242aa2d9f25_0_1164"/>
          <p:cNvPicPr preferRelativeResize="0"/>
          <p:nvPr/>
        </p:nvPicPr>
        <p:blipFill rotWithShape="1">
          <a:blip r:embed="rId2">
            <a:alphaModFix/>
          </a:blip>
          <a:srcRect b="0" l="0" r="0" t="0"/>
          <a:stretch/>
        </p:blipFill>
        <p:spPr>
          <a:xfrm>
            <a:off x="7366000" y="0"/>
            <a:ext cx="1778000" cy="5143499"/>
          </a:xfrm>
          <a:prstGeom prst="rect">
            <a:avLst/>
          </a:prstGeom>
          <a:noFill/>
          <a:ln>
            <a:noFill/>
          </a:ln>
        </p:spPr>
      </p:pic>
      <p:cxnSp>
        <p:nvCxnSpPr>
          <p:cNvPr id="236" name="Google Shape;236;g242aa2d9f25_0_1164"/>
          <p:cNvCxnSpPr/>
          <p:nvPr/>
        </p:nvCxnSpPr>
        <p:spPr>
          <a:xfrm>
            <a:off x="8400500" y="4702926"/>
            <a:ext cx="0" cy="120000"/>
          </a:xfrm>
          <a:prstGeom prst="straightConnector1">
            <a:avLst/>
          </a:prstGeom>
          <a:noFill/>
          <a:ln cap="flat" cmpd="sng" w="9525">
            <a:solidFill>
              <a:schemeClr val="accent4"/>
            </a:solidFill>
            <a:prstDash val="solid"/>
            <a:round/>
            <a:headEnd len="sm" w="sm" type="none"/>
            <a:tailEnd len="sm" w="sm" type="none"/>
          </a:ln>
        </p:spPr>
      </p:cxnSp>
      <p:sp>
        <p:nvSpPr>
          <p:cNvPr id="237" name="Google Shape;237;g242aa2d9f25_0_1164"/>
          <p:cNvSpPr/>
          <p:nvPr>
            <p:ph idx="12" type="sldNum"/>
          </p:nvPr>
        </p:nvSpPr>
        <p:spPr>
          <a:xfrm>
            <a:off x="8413374" y="4635961"/>
            <a:ext cx="365700" cy="274200"/>
          </a:xfrm>
          <a:prstGeom prst="ellipse">
            <a:avLst/>
          </a:prstGeom>
          <a:noFill/>
          <a:ln>
            <a:noFill/>
          </a:ln>
        </p:spPr>
        <p:txBody>
          <a:bodyPr anchorCtr="0" anchor="ctr" bIns="45700" lIns="18275" spcFirstLastPara="1" rIns="18275" wrap="square" tIns="45700">
            <a:noAutofit/>
          </a:bodyPr>
          <a:lstStyle>
            <a:lvl1pPr indent="0" lvl="0" marL="0" rtl="0" algn="ctr">
              <a:spcBef>
                <a:spcPts val="0"/>
              </a:spcBef>
              <a:buNone/>
              <a:defRPr b="1" i="0" sz="750">
                <a:solidFill>
                  <a:schemeClr val="accent4"/>
                </a:solidFill>
                <a:latin typeface="Calibri"/>
                <a:ea typeface="Calibri"/>
                <a:cs typeface="Calibri"/>
                <a:sym typeface="Calibri"/>
              </a:defRPr>
            </a:lvl1pPr>
            <a:lvl2pPr indent="0" lvl="1" marL="0" rtl="0" algn="ctr">
              <a:spcBef>
                <a:spcPts val="0"/>
              </a:spcBef>
              <a:buNone/>
              <a:defRPr b="1" i="0" sz="750">
                <a:solidFill>
                  <a:schemeClr val="accent4"/>
                </a:solidFill>
                <a:latin typeface="Calibri"/>
                <a:ea typeface="Calibri"/>
                <a:cs typeface="Calibri"/>
                <a:sym typeface="Calibri"/>
              </a:defRPr>
            </a:lvl2pPr>
            <a:lvl3pPr indent="0" lvl="2" marL="0" rtl="0" algn="ctr">
              <a:spcBef>
                <a:spcPts val="0"/>
              </a:spcBef>
              <a:buNone/>
              <a:defRPr b="1" i="0" sz="750">
                <a:solidFill>
                  <a:schemeClr val="accent4"/>
                </a:solidFill>
                <a:latin typeface="Calibri"/>
                <a:ea typeface="Calibri"/>
                <a:cs typeface="Calibri"/>
                <a:sym typeface="Calibri"/>
              </a:defRPr>
            </a:lvl3pPr>
            <a:lvl4pPr indent="0" lvl="3" marL="0" rtl="0" algn="ctr">
              <a:spcBef>
                <a:spcPts val="0"/>
              </a:spcBef>
              <a:buNone/>
              <a:defRPr b="1" i="0" sz="750">
                <a:solidFill>
                  <a:schemeClr val="accent4"/>
                </a:solidFill>
                <a:latin typeface="Calibri"/>
                <a:ea typeface="Calibri"/>
                <a:cs typeface="Calibri"/>
                <a:sym typeface="Calibri"/>
              </a:defRPr>
            </a:lvl4pPr>
            <a:lvl5pPr indent="0" lvl="4" marL="0" rtl="0" algn="ctr">
              <a:spcBef>
                <a:spcPts val="0"/>
              </a:spcBef>
              <a:buNone/>
              <a:defRPr b="1" i="0" sz="750">
                <a:solidFill>
                  <a:schemeClr val="accent4"/>
                </a:solidFill>
                <a:latin typeface="Calibri"/>
                <a:ea typeface="Calibri"/>
                <a:cs typeface="Calibri"/>
                <a:sym typeface="Calibri"/>
              </a:defRPr>
            </a:lvl5pPr>
            <a:lvl6pPr indent="0" lvl="5" marL="0" rtl="0" algn="ctr">
              <a:spcBef>
                <a:spcPts val="0"/>
              </a:spcBef>
              <a:buNone/>
              <a:defRPr b="1" i="0" sz="750">
                <a:solidFill>
                  <a:schemeClr val="accent4"/>
                </a:solidFill>
                <a:latin typeface="Calibri"/>
                <a:ea typeface="Calibri"/>
                <a:cs typeface="Calibri"/>
                <a:sym typeface="Calibri"/>
              </a:defRPr>
            </a:lvl6pPr>
            <a:lvl7pPr indent="0" lvl="6" marL="0" rtl="0" algn="ctr">
              <a:spcBef>
                <a:spcPts val="0"/>
              </a:spcBef>
              <a:buNone/>
              <a:defRPr b="1" i="0" sz="750">
                <a:solidFill>
                  <a:schemeClr val="accent4"/>
                </a:solidFill>
                <a:latin typeface="Calibri"/>
                <a:ea typeface="Calibri"/>
                <a:cs typeface="Calibri"/>
                <a:sym typeface="Calibri"/>
              </a:defRPr>
            </a:lvl7pPr>
            <a:lvl8pPr indent="0" lvl="7" marL="0" rtl="0" algn="ctr">
              <a:spcBef>
                <a:spcPts val="0"/>
              </a:spcBef>
              <a:buNone/>
              <a:defRPr b="1" i="0" sz="750">
                <a:solidFill>
                  <a:schemeClr val="accent4"/>
                </a:solidFill>
                <a:latin typeface="Calibri"/>
                <a:ea typeface="Calibri"/>
                <a:cs typeface="Calibri"/>
                <a:sym typeface="Calibri"/>
              </a:defRPr>
            </a:lvl8pPr>
            <a:lvl9pPr indent="0" lvl="8" marL="0" rtl="0" algn="ctr">
              <a:spcBef>
                <a:spcPts val="0"/>
              </a:spcBef>
              <a:buNone/>
              <a:defRPr b="1" i="0" sz="750">
                <a:solidFill>
                  <a:schemeClr val="accent4"/>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264">
          <p15:clr>
            <a:srgbClr val="FBAE40"/>
          </p15:clr>
        </p15:guide>
        <p15:guide id="8" orient="horz" pos="144">
          <p15:clr>
            <a:srgbClr val="FBAE40"/>
          </p15:clr>
        </p15:guide>
        <p15:guide id="9" pos="2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Fact/Highlight">
  <p:cSld name="Content Slide - Fact/Highlight">
    <p:bg>
      <p:bgPr>
        <a:solidFill>
          <a:schemeClr val="accent2"/>
        </a:solidFill>
      </p:bgPr>
    </p:bg>
    <p:spTree>
      <p:nvGrpSpPr>
        <p:cNvPr id="238" name="Shape 238"/>
        <p:cNvGrpSpPr/>
        <p:nvPr/>
      </p:nvGrpSpPr>
      <p:grpSpPr>
        <a:xfrm>
          <a:off x="0" y="0"/>
          <a:ext cx="0" cy="0"/>
          <a:chOff x="0" y="0"/>
          <a:chExt cx="0" cy="0"/>
        </a:xfrm>
      </p:grpSpPr>
      <p:sp>
        <p:nvSpPr>
          <p:cNvPr id="239" name="Google Shape;239;g242aa2d9f25_0_1170"/>
          <p:cNvSpPr/>
          <p:nvPr/>
        </p:nvSpPr>
        <p:spPr>
          <a:xfrm>
            <a:off x="1" y="0"/>
            <a:ext cx="9144000" cy="51393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40" name="Google Shape;240;g242aa2d9f25_0_1170"/>
          <p:cNvSpPr txBox="1"/>
          <p:nvPr>
            <p:ph type="ctrTitle"/>
          </p:nvPr>
        </p:nvSpPr>
        <p:spPr>
          <a:xfrm>
            <a:off x="2170159" y="1099925"/>
            <a:ext cx="4814400" cy="908100"/>
          </a:xfrm>
          <a:prstGeom prst="rect">
            <a:avLst/>
          </a:prstGeom>
          <a:noFill/>
          <a:ln>
            <a:noFill/>
          </a:ln>
        </p:spPr>
        <p:txBody>
          <a:bodyPr anchorCtr="0" anchor="t" bIns="0" lIns="0" spcFirstLastPara="1" rIns="0" wrap="square" tIns="0">
            <a:spAutoFit/>
          </a:bodyPr>
          <a:lstStyle>
            <a:lvl1pPr lvl="0" rtl="0" algn="ctr">
              <a:lnSpc>
                <a:spcPct val="90000"/>
              </a:lnSpc>
              <a:spcBef>
                <a:spcPts val="0"/>
              </a:spcBef>
              <a:spcAft>
                <a:spcPts val="0"/>
              </a:spcAft>
              <a:buClr>
                <a:schemeClr val="accent2"/>
              </a:buClr>
              <a:buSzPts val="6450"/>
              <a:buFont typeface="Calibri"/>
              <a:buNone/>
              <a:defRPr b="0" i="0" sz="6450" cap="none">
                <a:solidFill>
                  <a:schemeClr val="accent2"/>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41" name="Google Shape;241;g242aa2d9f25_0_1170"/>
          <p:cNvSpPr/>
          <p:nvPr/>
        </p:nvSpPr>
        <p:spPr>
          <a:xfrm>
            <a:off x="1986208" y="2058316"/>
            <a:ext cx="5179200" cy="330600"/>
          </a:xfrm>
          <a:prstGeom prst="rect">
            <a:avLst/>
          </a:prstGeom>
          <a:solidFill>
            <a:schemeClr val="dk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42" name="Google Shape;242;g242aa2d9f25_0_1170"/>
          <p:cNvSpPr txBox="1"/>
          <p:nvPr>
            <p:ph idx="1" type="subTitle"/>
          </p:nvPr>
        </p:nvSpPr>
        <p:spPr>
          <a:xfrm>
            <a:off x="1986208" y="2029856"/>
            <a:ext cx="5171700" cy="415500"/>
          </a:xfrm>
          <a:prstGeom prst="rect">
            <a:avLst/>
          </a:prstGeom>
          <a:noFill/>
          <a:ln>
            <a:noFill/>
          </a:ln>
        </p:spPr>
        <p:txBody>
          <a:bodyPr anchorCtr="0" anchor="t" bIns="0" lIns="0" spcFirstLastPara="1" rIns="0" wrap="square" tIns="0">
            <a:spAutoFit/>
          </a:bodyPr>
          <a:lstStyle>
            <a:lvl1pPr lvl="0" rtl="0" algn="ctr">
              <a:lnSpc>
                <a:spcPct val="100000"/>
              </a:lnSpc>
              <a:spcBef>
                <a:spcPts val="750"/>
              </a:spcBef>
              <a:spcAft>
                <a:spcPts val="0"/>
              </a:spcAft>
              <a:buSzPts val="2700"/>
              <a:buNone/>
              <a:defRPr b="1" i="0" sz="2700">
                <a:solidFill>
                  <a:schemeClr val="accent4"/>
                </a:solidFill>
                <a:latin typeface="Calibri"/>
                <a:ea typeface="Calibri"/>
                <a:cs typeface="Calibri"/>
                <a:sym typeface="Calibri"/>
              </a:defRPr>
            </a:lvl1pPr>
            <a:lvl2pPr lvl="1" rtl="0" algn="ctr">
              <a:lnSpc>
                <a:spcPct val="100000"/>
              </a:lnSpc>
              <a:spcBef>
                <a:spcPts val="750"/>
              </a:spcBef>
              <a:spcAft>
                <a:spcPts val="0"/>
              </a:spcAft>
              <a:buSzPts val="1425"/>
              <a:buNone/>
              <a:defRPr sz="1425"/>
            </a:lvl2pPr>
            <a:lvl3pPr lvl="2" rtl="0" algn="ctr">
              <a:lnSpc>
                <a:spcPct val="100000"/>
              </a:lnSpc>
              <a:spcBef>
                <a:spcPts val="750"/>
              </a:spcBef>
              <a:spcAft>
                <a:spcPts val="0"/>
              </a:spcAft>
              <a:buSzPts val="1350"/>
              <a:buNone/>
              <a:defRPr sz="1350"/>
            </a:lvl3pPr>
            <a:lvl4pPr lvl="3" rtl="0" algn="ctr">
              <a:lnSpc>
                <a:spcPct val="100000"/>
              </a:lnSpc>
              <a:spcBef>
                <a:spcPts val="750"/>
              </a:spcBef>
              <a:spcAft>
                <a:spcPts val="0"/>
              </a:spcAft>
              <a:buSzPts val="1200"/>
              <a:buNone/>
              <a:defRPr sz="1200"/>
            </a:lvl4pPr>
            <a:lvl5pPr lvl="4" rtl="0" algn="ctr">
              <a:lnSpc>
                <a:spcPct val="100000"/>
              </a:lnSpc>
              <a:spcBef>
                <a:spcPts val="750"/>
              </a:spcBef>
              <a:spcAft>
                <a:spcPts val="0"/>
              </a:spcAft>
              <a:buSzPts val="1200"/>
              <a:buNone/>
              <a:defRPr sz="1200"/>
            </a:lvl5pPr>
            <a:lvl6pPr lvl="5" rtl="0" algn="ctr">
              <a:lnSpc>
                <a:spcPct val="100000"/>
              </a:lnSpc>
              <a:spcBef>
                <a:spcPts val="750"/>
              </a:spcBef>
              <a:spcAft>
                <a:spcPts val="0"/>
              </a:spcAft>
              <a:buSzPts val="1200"/>
              <a:buNone/>
              <a:defRPr sz="1200"/>
            </a:lvl6pPr>
            <a:lvl7pPr lvl="6" rtl="0" algn="ctr">
              <a:lnSpc>
                <a:spcPct val="100000"/>
              </a:lnSpc>
              <a:spcBef>
                <a:spcPts val="750"/>
              </a:spcBef>
              <a:spcAft>
                <a:spcPts val="0"/>
              </a:spcAft>
              <a:buSzPts val="1200"/>
              <a:buNone/>
              <a:defRPr sz="1200"/>
            </a:lvl7pPr>
            <a:lvl8pPr lvl="7" rtl="0" algn="ctr">
              <a:lnSpc>
                <a:spcPct val="100000"/>
              </a:lnSpc>
              <a:spcBef>
                <a:spcPts val="750"/>
              </a:spcBef>
              <a:spcAft>
                <a:spcPts val="0"/>
              </a:spcAft>
              <a:buSzPts val="1200"/>
              <a:buNone/>
              <a:defRPr sz="1200"/>
            </a:lvl8pPr>
            <a:lvl9pPr lvl="8" rtl="0" algn="ctr">
              <a:lnSpc>
                <a:spcPct val="100000"/>
              </a:lnSpc>
              <a:spcBef>
                <a:spcPts val="750"/>
              </a:spcBef>
              <a:spcAft>
                <a:spcPts val="0"/>
              </a:spcAft>
              <a:buSzPts val="1200"/>
              <a:buNone/>
              <a:defRPr sz="1200"/>
            </a:lvl9pPr>
          </a:lstStyle>
          <a:p/>
        </p:txBody>
      </p:sp>
      <p:sp>
        <p:nvSpPr>
          <p:cNvPr id="243" name="Google Shape;243;g242aa2d9f25_0_1170"/>
          <p:cNvSpPr txBox="1"/>
          <p:nvPr>
            <p:ph idx="2" type="body"/>
          </p:nvPr>
        </p:nvSpPr>
        <p:spPr>
          <a:xfrm>
            <a:off x="2156451" y="2655264"/>
            <a:ext cx="5008800" cy="8421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1"/>
              </a:buClr>
              <a:buSzPts val="1800"/>
              <a:buFont typeface="Calibri"/>
              <a:buNone/>
              <a:defRPr b="0" i="0" sz="1800">
                <a:solidFill>
                  <a:schemeClr val="dk1"/>
                </a:solidFill>
                <a:latin typeface="Calibri"/>
                <a:ea typeface="Calibri"/>
                <a:cs typeface="Calibri"/>
                <a:sym typeface="Calibri"/>
              </a:defRPr>
            </a:lvl1pPr>
            <a:lvl2pPr indent="-342900" lvl="1" marL="914400" rtl="0" algn="l">
              <a:lnSpc>
                <a:spcPct val="100000"/>
              </a:lnSpc>
              <a:spcBef>
                <a:spcPts val="750"/>
              </a:spcBef>
              <a:spcAft>
                <a:spcPts val="0"/>
              </a:spcAft>
              <a:buSzPts val="1800"/>
              <a:buChar char="•"/>
              <a:defRPr/>
            </a:lvl2pPr>
            <a:lvl3pPr indent="-342900" lvl="2" marL="1371600" rtl="0" algn="l">
              <a:lnSpc>
                <a:spcPct val="100000"/>
              </a:lnSpc>
              <a:spcBef>
                <a:spcPts val="750"/>
              </a:spcBef>
              <a:spcAft>
                <a:spcPts val="0"/>
              </a:spcAft>
              <a:buSzPts val="1800"/>
              <a:buChar char="•"/>
              <a:defRPr/>
            </a:lvl3pPr>
            <a:lvl4pPr indent="-342900" lvl="3" marL="1828800" rtl="0" algn="l">
              <a:lnSpc>
                <a:spcPct val="100000"/>
              </a:lnSpc>
              <a:spcBef>
                <a:spcPts val="750"/>
              </a:spcBef>
              <a:spcAft>
                <a:spcPts val="0"/>
              </a:spcAft>
              <a:buSzPts val="1800"/>
              <a:buChar char="•"/>
              <a:defRPr/>
            </a:lvl4pPr>
            <a:lvl5pPr indent="-342900" lvl="4" marL="2286000" rtl="0" algn="l">
              <a:lnSpc>
                <a:spcPct val="100000"/>
              </a:lnSpc>
              <a:spcBef>
                <a:spcPts val="750"/>
              </a:spcBef>
              <a:spcAft>
                <a:spcPts val="0"/>
              </a:spcAft>
              <a:buSzPts val="1800"/>
              <a:buChar char="•"/>
              <a:defRPr/>
            </a:lvl5pPr>
            <a:lvl6pPr indent="-342900" lvl="5" marL="2743200" rtl="0" algn="l">
              <a:lnSpc>
                <a:spcPct val="100000"/>
              </a:lnSpc>
              <a:spcBef>
                <a:spcPts val="750"/>
              </a:spcBef>
              <a:spcAft>
                <a:spcPts val="0"/>
              </a:spcAft>
              <a:buSzPts val="1800"/>
              <a:buChar char="•"/>
              <a:defRPr/>
            </a:lvl6pPr>
            <a:lvl7pPr indent="-342900" lvl="6" marL="3200400" rtl="0" algn="l">
              <a:lnSpc>
                <a:spcPct val="100000"/>
              </a:lnSpc>
              <a:spcBef>
                <a:spcPts val="750"/>
              </a:spcBef>
              <a:spcAft>
                <a:spcPts val="0"/>
              </a:spcAft>
              <a:buSzPts val="1800"/>
              <a:buChar char="•"/>
              <a:defRPr/>
            </a:lvl7pPr>
            <a:lvl8pPr indent="-342900" lvl="7" marL="3657600" rtl="0" algn="l">
              <a:lnSpc>
                <a:spcPct val="100000"/>
              </a:lnSpc>
              <a:spcBef>
                <a:spcPts val="750"/>
              </a:spcBef>
              <a:spcAft>
                <a:spcPts val="0"/>
              </a:spcAft>
              <a:buSzPts val="1800"/>
              <a:buChar char="•"/>
              <a:defRPr/>
            </a:lvl8pPr>
            <a:lvl9pPr indent="-342900" lvl="8" marL="4114800" rtl="0" algn="l">
              <a:lnSpc>
                <a:spcPct val="100000"/>
              </a:lnSpc>
              <a:spcBef>
                <a:spcPts val="750"/>
              </a:spcBef>
              <a:spcAft>
                <a:spcPts val="0"/>
              </a:spcAft>
              <a:buSzPts val="1800"/>
              <a:buChar char="•"/>
              <a:defRPr/>
            </a:lvl9pPr>
          </a:lstStyle>
          <a:p/>
        </p:txBody>
      </p:sp>
      <p:pic>
        <p:nvPicPr>
          <p:cNvPr id="244" name="Google Shape;244;g242aa2d9f25_0_1170"/>
          <p:cNvPicPr preferRelativeResize="0"/>
          <p:nvPr/>
        </p:nvPicPr>
        <p:blipFill rotWithShape="1">
          <a:blip r:embed="rId2">
            <a:alphaModFix/>
          </a:blip>
          <a:srcRect b="0" l="0" r="0" t="0"/>
          <a:stretch/>
        </p:blipFill>
        <p:spPr>
          <a:xfrm>
            <a:off x="7366000" y="0"/>
            <a:ext cx="1778000" cy="5143499"/>
          </a:xfrm>
          <a:prstGeom prst="rect">
            <a:avLst/>
          </a:prstGeom>
          <a:noFill/>
          <a:ln>
            <a:noFill/>
          </a:ln>
        </p:spPr>
      </p:pic>
      <p:cxnSp>
        <p:nvCxnSpPr>
          <p:cNvPr id="245" name="Google Shape;245;g242aa2d9f25_0_1170"/>
          <p:cNvCxnSpPr/>
          <p:nvPr/>
        </p:nvCxnSpPr>
        <p:spPr>
          <a:xfrm>
            <a:off x="8400500" y="4702926"/>
            <a:ext cx="0" cy="120000"/>
          </a:xfrm>
          <a:prstGeom prst="straightConnector1">
            <a:avLst/>
          </a:prstGeom>
          <a:noFill/>
          <a:ln cap="flat" cmpd="sng" w="9525">
            <a:solidFill>
              <a:schemeClr val="accent4"/>
            </a:solidFill>
            <a:prstDash val="solid"/>
            <a:round/>
            <a:headEnd len="sm" w="sm" type="none"/>
            <a:tailEnd len="sm" w="sm" type="none"/>
          </a:ln>
        </p:spPr>
      </p:cxnSp>
      <p:sp>
        <p:nvSpPr>
          <p:cNvPr id="246" name="Google Shape;246;g242aa2d9f25_0_1170"/>
          <p:cNvSpPr/>
          <p:nvPr>
            <p:ph idx="12" type="sldNum"/>
          </p:nvPr>
        </p:nvSpPr>
        <p:spPr>
          <a:xfrm>
            <a:off x="8413374" y="4635961"/>
            <a:ext cx="365700" cy="274200"/>
          </a:xfrm>
          <a:prstGeom prst="ellipse">
            <a:avLst/>
          </a:prstGeom>
          <a:noFill/>
          <a:ln>
            <a:noFill/>
          </a:ln>
        </p:spPr>
        <p:txBody>
          <a:bodyPr anchorCtr="0" anchor="ctr" bIns="45700" lIns="18275" spcFirstLastPara="1" rIns="18275" wrap="square" tIns="45700">
            <a:noAutofit/>
          </a:bodyPr>
          <a:lstStyle>
            <a:lvl1pPr indent="0" lvl="0" marL="0" rtl="0" algn="ctr">
              <a:spcBef>
                <a:spcPts val="0"/>
              </a:spcBef>
              <a:buNone/>
              <a:defRPr b="1" i="0" sz="750">
                <a:solidFill>
                  <a:schemeClr val="accent4"/>
                </a:solidFill>
                <a:latin typeface="Calibri"/>
                <a:ea typeface="Calibri"/>
                <a:cs typeface="Calibri"/>
                <a:sym typeface="Calibri"/>
              </a:defRPr>
            </a:lvl1pPr>
            <a:lvl2pPr indent="0" lvl="1" marL="0" rtl="0" algn="ctr">
              <a:spcBef>
                <a:spcPts val="0"/>
              </a:spcBef>
              <a:buNone/>
              <a:defRPr b="1" i="0" sz="750">
                <a:solidFill>
                  <a:schemeClr val="accent4"/>
                </a:solidFill>
                <a:latin typeface="Calibri"/>
                <a:ea typeface="Calibri"/>
                <a:cs typeface="Calibri"/>
                <a:sym typeface="Calibri"/>
              </a:defRPr>
            </a:lvl2pPr>
            <a:lvl3pPr indent="0" lvl="2" marL="0" rtl="0" algn="ctr">
              <a:spcBef>
                <a:spcPts val="0"/>
              </a:spcBef>
              <a:buNone/>
              <a:defRPr b="1" i="0" sz="750">
                <a:solidFill>
                  <a:schemeClr val="accent4"/>
                </a:solidFill>
                <a:latin typeface="Calibri"/>
                <a:ea typeface="Calibri"/>
                <a:cs typeface="Calibri"/>
                <a:sym typeface="Calibri"/>
              </a:defRPr>
            </a:lvl3pPr>
            <a:lvl4pPr indent="0" lvl="3" marL="0" rtl="0" algn="ctr">
              <a:spcBef>
                <a:spcPts val="0"/>
              </a:spcBef>
              <a:buNone/>
              <a:defRPr b="1" i="0" sz="750">
                <a:solidFill>
                  <a:schemeClr val="accent4"/>
                </a:solidFill>
                <a:latin typeface="Calibri"/>
                <a:ea typeface="Calibri"/>
                <a:cs typeface="Calibri"/>
                <a:sym typeface="Calibri"/>
              </a:defRPr>
            </a:lvl4pPr>
            <a:lvl5pPr indent="0" lvl="4" marL="0" rtl="0" algn="ctr">
              <a:spcBef>
                <a:spcPts val="0"/>
              </a:spcBef>
              <a:buNone/>
              <a:defRPr b="1" i="0" sz="750">
                <a:solidFill>
                  <a:schemeClr val="accent4"/>
                </a:solidFill>
                <a:latin typeface="Calibri"/>
                <a:ea typeface="Calibri"/>
                <a:cs typeface="Calibri"/>
                <a:sym typeface="Calibri"/>
              </a:defRPr>
            </a:lvl5pPr>
            <a:lvl6pPr indent="0" lvl="5" marL="0" rtl="0" algn="ctr">
              <a:spcBef>
                <a:spcPts val="0"/>
              </a:spcBef>
              <a:buNone/>
              <a:defRPr b="1" i="0" sz="750">
                <a:solidFill>
                  <a:schemeClr val="accent4"/>
                </a:solidFill>
                <a:latin typeface="Calibri"/>
                <a:ea typeface="Calibri"/>
                <a:cs typeface="Calibri"/>
                <a:sym typeface="Calibri"/>
              </a:defRPr>
            </a:lvl6pPr>
            <a:lvl7pPr indent="0" lvl="6" marL="0" rtl="0" algn="ctr">
              <a:spcBef>
                <a:spcPts val="0"/>
              </a:spcBef>
              <a:buNone/>
              <a:defRPr b="1" i="0" sz="750">
                <a:solidFill>
                  <a:schemeClr val="accent4"/>
                </a:solidFill>
                <a:latin typeface="Calibri"/>
                <a:ea typeface="Calibri"/>
                <a:cs typeface="Calibri"/>
                <a:sym typeface="Calibri"/>
              </a:defRPr>
            </a:lvl7pPr>
            <a:lvl8pPr indent="0" lvl="7" marL="0" rtl="0" algn="ctr">
              <a:spcBef>
                <a:spcPts val="0"/>
              </a:spcBef>
              <a:buNone/>
              <a:defRPr b="1" i="0" sz="750">
                <a:solidFill>
                  <a:schemeClr val="accent4"/>
                </a:solidFill>
                <a:latin typeface="Calibri"/>
                <a:ea typeface="Calibri"/>
                <a:cs typeface="Calibri"/>
                <a:sym typeface="Calibri"/>
              </a:defRPr>
            </a:lvl8pPr>
            <a:lvl9pPr indent="0" lvl="8" marL="0" rtl="0" algn="ctr">
              <a:spcBef>
                <a:spcPts val="0"/>
              </a:spcBef>
              <a:buNone/>
              <a:defRPr b="1" i="0" sz="750">
                <a:solidFill>
                  <a:schemeClr val="accent4"/>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orient="horz" pos="756">
          <p15:clr>
            <a:srgbClr val="FBAE40"/>
          </p15:clr>
        </p15:guide>
        <p15:guide id="8" orient="horz" pos="11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howMasterSp="0">
  <p:cSld name="Closing">
    <p:spTree>
      <p:nvGrpSpPr>
        <p:cNvPr id="31" name="Shape 31"/>
        <p:cNvGrpSpPr/>
        <p:nvPr/>
      </p:nvGrpSpPr>
      <p:grpSpPr>
        <a:xfrm>
          <a:off x="0" y="0"/>
          <a:ext cx="0" cy="0"/>
          <a:chOff x="0" y="0"/>
          <a:chExt cx="0" cy="0"/>
        </a:xfrm>
      </p:grpSpPr>
      <p:cxnSp>
        <p:nvCxnSpPr>
          <p:cNvPr id="32" name="Google Shape;32;p19"/>
          <p:cNvCxnSpPr/>
          <p:nvPr/>
        </p:nvCxnSpPr>
        <p:spPr>
          <a:xfrm>
            <a:off x="-16760" y="0"/>
            <a:ext cx="9144000" cy="0"/>
          </a:xfrm>
          <a:prstGeom prst="straightConnector1">
            <a:avLst/>
          </a:prstGeom>
          <a:noFill/>
          <a:ln cap="flat" cmpd="sng" w="38100">
            <a:solidFill>
              <a:schemeClr val="accent1"/>
            </a:solidFill>
            <a:prstDash val="solid"/>
            <a:miter lim="800000"/>
            <a:headEnd len="sm" w="sm" type="none"/>
            <a:tailEnd len="sm" w="sm" type="none"/>
          </a:ln>
        </p:spPr>
      </p:cxnSp>
      <p:cxnSp>
        <p:nvCxnSpPr>
          <p:cNvPr id="33" name="Google Shape;33;p19"/>
          <p:cNvCxnSpPr/>
          <p:nvPr/>
        </p:nvCxnSpPr>
        <p:spPr>
          <a:xfrm>
            <a:off x="0" y="5143500"/>
            <a:ext cx="9144000" cy="0"/>
          </a:xfrm>
          <a:prstGeom prst="straightConnector1">
            <a:avLst/>
          </a:prstGeom>
          <a:noFill/>
          <a:ln cap="flat" cmpd="sng" w="38100">
            <a:solidFill>
              <a:schemeClr val="accent1"/>
            </a:solidFill>
            <a:prstDash val="solid"/>
            <a:miter lim="800000"/>
            <a:headEnd len="sm" w="sm" type="none"/>
            <a:tailEnd len="sm" w="sm" type="none"/>
          </a:ln>
        </p:spPr>
      </p:cxnSp>
      <p:pic>
        <p:nvPicPr>
          <p:cNvPr id="34" name="Google Shape;34;p19"/>
          <p:cNvPicPr preferRelativeResize="0"/>
          <p:nvPr/>
        </p:nvPicPr>
        <p:blipFill rotWithShape="1">
          <a:blip r:embed="rId2">
            <a:alphaModFix/>
          </a:blip>
          <a:srcRect b="-2138" l="-1" r="44429" t="1"/>
          <a:stretch/>
        </p:blipFill>
        <p:spPr>
          <a:xfrm>
            <a:off x="5804002" y="4605074"/>
            <a:ext cx="2829136" cy="415648"/>
          </a:xfrm>
          <a:prstGeom prst="rect">
            <a:avLst/>
          </a:prstGeom>
          <a:noFill/>
          <a:ln>
            <a:noFill/>
          </a:ln>
        </p:spPr>
      </p:pic>
      <p:sp>
        <p:nvSpPr>
          <p:cNvPr id="35" name="Google Shape;35;p19"/>
          <p:cNvSpPr txBox="1"/>
          <p:nvPr/>
        </p:nvSpPr>
        <p:spPr>
          <a:xfrm>
            <a:off x="5276378" y="4189700"/>
            <a:ext cx="38508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1" lang="en-US" sz="2400" u="none" cap="none" strike="noStrike">
                <a:solidFill>
                  <a:schemeClr val="dk1"/>
                </a:solidFill>
                <a:latin typeface="Calibri"/>
                <a:ea typeface="Calibri"/>
                <a:cs typeface="Calibri"/>
                <a:sym typeface="Calibri"/>
              </a:rPr>
              <a:t>Thank you for your attention!</a:t>
            </a:r>
            <a:endParaRPr b="0" i="0" sz="1400" u="none" cap="none" strike="noStrike">
              <a:solidFill>
                <a:srgbClr val="000000"/>
              </a:solidFill>
              <a:latin typeface="Arial"/>
              <a:ea typeface="Arial"/>
              <a:cs typeface="Arial"/>
              <a:sym typeface="Arial"/>
            </a:endParaRPr>
          </a:p>
        </p:txBody>
      </p:sp>
      <p:sp>
        <p:nvSpPr>
          <p:cNvPr id="36" name="Google Shape;36;p19"/>
          <p:cNvSpPr txBox="1"/>
          <p:nvPr>
            <p:ph idx="12" type="sldNum"/>
          </p:nvPr>
        </p:nvSpPr>
        <p:spPr>
          <a:xfrm>
            <a:off x="8556784" y="4749851"/>
            <a:ext cx="548700" cy="393600"/>
          </a:xfrm>
          <a:prstGeom prst="rect">
            <a:avLst/>
          </a:prstGeom>
        </p:spPr>
        <p:txBody>
          <a:bodyPr anchorCtr="0" anchor="t" bIns="45700" lIns="18275" spcFirstLastPara="1" rIns="18275" wrap="square" tIns="45700">
            <a:noAutofit/>
          </a:bodyPr>
          <a:lstStyle>
            <a:lvl1pPr lvl="0" algn="r">
              <a:buNone/>
              <a:defRPr sz="1300">
                <a:solidFill>
                  <a:srgbClr val="262626"/>
                </a:solidFill>
              </a:defRPr>
            </a:lvl1pPr>
            <a:lvl2pPr lvl="1" algn="r">
              <a:buNone/>
              <a:defRPr sz="1300">
                <a:solidFill>
                  <a:srgbClr val="262626"/>
                </a:solidFill>
              </a:defRPr>
            </a:lvl2pPr>
            <a:lvl3pPr lvl="2" algn="r">
              <a:buNone/>
              <a:defRPr sz="1300">
                <a:solidFill>
                  <a:srgbClr val="262626"/>
                </a:solidFill>
              </a:defRPr>
            </a:lvl3pPr>
            <a:lvl4pPr lvl="3" algn="r">
              <a:buNone/>
              <a:defRPr sz="1300">
                <a:solidFill>
                  <a:srgbClr val="262626"/>
                </a:solidFill>
              </a:defRPr>
            </a:lvl4pPr>
            <a:lvl5pPr lvl="4" algn="r">
              <a:buNone/>
              <a:defRPr sz="1300">
                <a:solidFill>
                  <a:srgbClr val="262626"/>
                </a:solidFill>
              </a:defRPr>
            </a:lvl5pPr>
            <a:lvl6pPr lvl="5" algn="r">
              <a:buNone/>
              <a:defRPr sz="1300">
                <a:solidFill>
                  <a:srgbClr val="262626"/>
                </a:solidFill>
              </a:defRPr>
            </a:lvl6pPr>
            <a:lvl7pPr lvl="6" algn="r">
              <a:buNone/>
              <a:defRPr sz="1300">
                <a:solidFill>
                  <a:srgbClr val="262626"/>
                </a:solidFill>
              </a:defRPr>
            </a:lvl7pPr>
            <a:lvl8pPr lvl="7" algn="r">
              <a:buNone/>
              <a:defRPr sz="1300">
                <a:solidFill>
                  <a:srgbClr val="262626"/>
                </a:solidFill>
              </a:defRPr>
            </a:lvl8pPr>
            <a:lvl9pPr lvl="8" algn="r">
              <a:buNone/>
              <a:defRPr sz="1300">
                <a:solidFill>
                  <a:srgbClr val="262626"/>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uble content">
  <p:cSld name="Double content">
    <p:spTree>
      <p:nvGrpSpPr>
        <p:cNvPr id="37" name="Shape 37"/>
        <p:cNvGrpSpPr/>
        <p:nvPr/>
      </p:nvGrpSpPr>
      <p:grpSpPr>
        <a:xfrm>
          <a:off x="0" y="0"/>
          <a:ext cx="0" cy="0"/>
          <a:chOff x="0" y="0"/>
          <a:chExt cx="0" cy="0"/>
        </a:xfrm>
      </p:grpSpPr>
      <p:sp>
        <p:nvSpPr>
          <p:cNvPr id="38" name="Google Shape;38;p20"/>
          <p:cNvSpPr txBox="1"/>
          <p:nvPr>
            <p:ph idx="1" type="body"/>
          </p:nvPr>
        </p:nvSpPr>
        <p:spPr>
          <a:xfrm>
            <a:off x="484369" y="937654"/>
            <a:ext cx="4038600" cy="339450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1000"/>
              </a:spcBef>
              <a:spcAft>
                <a:spcPts val="0"/>
              </a:spcAft>
              <a:buSzPts val="3200"/>
              <a:buChar char="•"/>
              <a:defRPr sz="3200"/>
            </a:lvl1pPr>
            <a:lvl2pPr indent="-406400" lvl="1" marL="914400" algn="l">
              <a:lnSpc>
                <a:spcPct val="100000"/>
              </a:lnSpc>
              <a:spcBef>
                <a:spcPts val="1000"/>
              </a:spcBef>
              <a:spcAft>
                <a:spcPts val="0"/>
              </a:spcAft>
              <a:buSzPts val="2800"/>
              <a:buChar char="•"/>
              <a:defRPr sz="2800"/>
            </a:lvl2pPr>
            <a:lvl3pPr indent="-381000" lvl="2" marL="1371600" algn="l">
              <a:lnSpc>
                <a:spcPct val="100000"/>
              </a:lnSpc>
              <a:spcBef>
                <a:spcPts val="1000"/>
              </a:spcBef>
              <a:spcAft>
                <a:spcPts val="0"/>
              </a:spcAft>
              <a:buSzPts val="2400"/>
              <a:buChar char="•"/>
              <a:defRPr sz="2400"/>
            </a:lvl3pPr>
            <a:lvl4pPr indent="-355600" lvl="3" marL="1828800" algn="l">
              <a:lnSpc>
                <a:spcPct val="100000"/>
              </a:lnSpc>
              <a:spcBef>
                <a:spcPts val="1000"/>
              </a:spcBef>
              <a:spcAft>
                <a:spcPts val="0"/>
              </a:spcAft>
              <a:buSzPts val="2000"/>
              <a:buChar char="•"/>
              <a:defRPr sz="2000"/>
            </a:lvl4pPr>
            <a:lvl5pPr indent="-355600" lvl="4" marL="2286000" algn="l">
              <a:lnSpc>
                <a:spcPct val="100000"/>
              </a:lnSpc>
              <a:spcBef>
                <a:spcPts val="1000"/>
              </a:spcBef>
              <a:spcAft>
                <a:spcPts val="0"/>
              </a:spcAft>
              <a:buSzPts val="2000"/>
              <a:buChar char="•"/>
              <a:defRPr sz="2000"/>
            </a:lvl5pPr>
            <a:lvl6pPr indent="-342900" lvl="5" marL="2743200" algn="l">
              <a:lnSpc>
                <a:spcPct val="100000"/>
              </a:lnSpc>
              <a:spcBef>
                <a:spcPts val="1000"/>
              </a:spcBef>
              <a:spcAft>
                <a:spcPts val="0"/>
              </a:spcAft>
              <a:buSzPts val="1800"/>
              <a:buChar char="•"/>
              <a:defRPr sz="1800"/>
            </a:lvl6pPr>
            <a:lvl7pPr indent="-342900" lvl="6" marL="3200400" algn="l">
              <a:lnSpc>
                <a:spcPct val="100000"/>
              </a:lnSpc>
              <a:spcBef>
                <a:spcPts val="1000"/>
              </a:spcBef>
              <a:spcAft>
                <a:spcPts val="0"/>
              </a:spcAft>
              <a:buSzPts val="1800"/>
              <a:buChar char="•"/>
              <a:defRPr sz="1800"/>
            </a:lvl7pPr>
            <a:lvl8pPr indent="-342900" lvl="7" marL="3657600" algn="l">
              <a:lnSpc>
                <a:spcPct val="100000"/>
              </a:lnSpc>
              <a:spcBef>
                <a:spcPts val="1000"/>
              </a:spcBef>
              <a:spcAft>
                <a:spcPts val="0"/>
              </a:spcAft>
              <a:buSzPts val="1800"/>
              <a:buChar char="•"/>
              <a:defRPr sz="1800"/>
            </a:lvl8pPr>
            <a:lvl9pPr indent="-342900" lvl="8" marL="4114800" algn="l">
              <a:lnSpc>
                <a:spcPct val="100000"/>
              </a:lnSpc>
              <a:spcBef>
                <a:spcPts val="1000"/>
              </a:spcBef>
              <a:spcAft>
                <a:spcPts val="0"/>
              </a:spcAft>
              <a:buSzPts val="1800"/>
              <a:buChar char="•"/>
              <a:defRPr sz="1800"/>
            </a:lvl9pPr>
          </a:lstStyle>
          <a:p/>
        </p:txBody>
      </p:sp>
      <p:sp>
        <p:nvSpPr>
          <p:cNvPr id="39" name="Google Shape;39;p20"/>
          <p:cNvSpPr txBox="1"/>
          <p:nvPr>
            <p:ph idx="2" type="body"/>
          </p:nvPr>
        </p:nvSpPr>
        <p:spPr>
          <a:xfrm>
            <a:off x="4675369" y="937654"/>
            <a:ext cx="4038600" cy="339450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1000"/>
              </a:spcBef>
              <a:spcAft>
                <a:spcPts val="0"/>
              </a:spcAft>
              <a:buSzPts val="3200"/>
              <a:buChar char="•"/>
              <a:defRPr sz="3200"/>
            </a:lvl1pPr>
            <a:lvl2pPr indent="-406400" lvl="1" marL="914400" algn="l">
              <a:lnSpc>
                <a:spcPct val="100000"/>
              </a:lnSpc>
              <a:spcBef>
                <a:spcPts val="1000"/>
              </a:spcBef>
              <a:spcAft>
                <a:spcPts val="0"/>
              </a:spcAft>
              <a:buSzPts val="2800"/>
              <a:buChar char="•"/>
              <a:defRPr sz="2800"/>
            </a:lvl2pPr>
            <a:lvl3pPr indent="-381000" lvl="2" marL="1371600" algn="l">
              <a:lnSpc>
                <a:spcPct val="100000"/>
              </a:lnSpc>
              <a:spcBef>
                <a:spcPts val="1000"/>
              </a:spcBef>
              <a:spcAft>
                <a:spcPts val="0"/>
              </a:spcAft>
              <a:buSzPts val="2400"/>
              <a:buChar char="•"/>
              <a:defRPr sz="2400"/>
            </a:lvl3pPr>
            <a:lvl4pPr indent="-355600" lvl="3" marL="1828800" algn="l">
              <a:lnSpc>
                <a:spcPct val="100000"/>
              </a:lnSpc>
              <a:spcBef>
                <a:spcPts val="1000"/>
              </a:spcBef>
              <a:spcAft>
                <a:spcPts val="0"/>
              </a:spcAft>
              <a:buSzPts val="2000"/>
              <a:buChar char="•"/>
              <a:defRPr sz="2000"/>
            </a:lvl4pPr>
            <a:lvl5pPr indent="-355600" lvl="4" marL="2286000" algn="l">
              <a:lnSpc>
                <a:spcPct val="100000"/>
              </a:lnSpc>
              <a:spcBef>
                <a:spcPts val="1000"/>
              </a:spcBef>
              <a:spcAft>
                <a:spcPts val="0"/>
              </a:spcAft>
              <a:buSzPts val="2000"/>
              <a:buChar char="•"/>
              <a:defRPr sz="2000"/>
            </a:lvl5pPr>
            <a:lvl6pPr indent="-342900" lvl="5" marL="2743200" algn="l">
              <a:lnSpc>
                <a:spcPct val="100000"/>
              </a:lnSpc>
              <a:spcBef>
                <a:spcPts val="1000"/>
              </a:spcBef>
              <a:spcAft>
                <a:spcPts val="0"/>
              </a:spcAft>
              <a:buSzPts val="1800"/>
              <a:buChar char="•"/>
              <a:defRPr sz="1800"/>
            </a:lvl6pPr>
            <a:lvl7pPr indent="-342900" lvl="6" marL="3200400" algn="l">
              <a:lnSpc>
                <a:spcPct val="100000"/>
              </a:lnSpc>
              <a:spcBef>
                <a:spcPts val="1000"/>
              </a:spcBef>
              <a:spcAft>
                <a:spcPts val="0"/>
              </a:spcAft>
              <a:buSzPts val="1800"/>
              <a:buChar char="•"/>
              <a:defRPr sz="1800"/>
            </a:lvl7pPr>
            <a:lvl8pPr indent="-342900" lvl="7" marL="3657600" algn="l">
              <a:lnSpc>
                <a:spcPct val="100000"/>
              </a:lnSpc>
              <a:spcBef>
                <a:spcPts val="1000"/>
              </a:spcBef>
              <a:spcAft>
                <a:spcPts val="0"/>
              </a:spcAft>
              <a:buSzPts val="1800"/>
              <a:buChar char="•"/>
              <a:defRPr sz="1800"/>
            </a:lvl8pPr>
            <a:lvl9pPr indent="-342900" lvl="8" marL="4114800" algn="l">
              <a:lnSpc>
                <a:spcPct val="100000"/>
              </a:lnSpc>
              <a:spcBef>
                <a:spcPts val="1000"/>
              </a:spcBef>
              <a:spcAft>
                <a:spcPts val="0"/>
              </a:spcAft>
              <a:buSzPts val="1800"/>
              <a:buChar char="•"/>
              <a:defRPr sz="1800"/>
            </a:lvl9pPr>
          </a:lstStyle>
          <a:p/>
        </p:txBody>
      </p:sp>
      <p:cxnSp>
        <p:nvCxnSpPr>
          <p:cNvPr id="40" name="Google Shape;40;p20"/>
          <p:cNvCxnSpPr/>
          <p:nvPr/>
        </p:nvCxnSpPr>
        <p:spPr>
          <a:xfrm>
            <a:off x="277148" y="567452"/>
            <a:ext cx="8577300" cy="0"/>
          </a:xfrm>
          <a:prstGeom prst="straightConnector1">
            <a:avLst/>
          </a:prstGeom>
          <a:noFill/>
          <a:ln cap="flat" cmpd="sng" w="38100">
            <a:solidFill>
              <a:schemeClr val="accent1"/>
            </a:solidFill>
            <a:prstDash val="solid"/>
            <a:miter lim="800000"/>
            <a:headEnd len="sm" w="sm" type="none"/>
            <a:tailEnd len="sm" w="sm" type="none"/>
          </a:ln>
        </p:spPr>
      </p:cxnSp>
      <p:sp>
        <p:nvSpPr>
          <p:cNvPr id="41" name="Google Shape;41;p20"/>
          <p:cNvSpPr/>
          <p:nvPr>
            <p:ph idx="12" type="sldNum"/>
          </p:nvPr>
        </p:nvSpPr>
        <p:spPr>
          <a:xfrm>
            <a:off x="8361860" y="4843130"/>
            <a:ext cx="365700" cy="274200"/>
          </a:xfrm>
          <a:prstGeom prst="ellipse">
            <a:avLst/>
          </a:prstGeom>
          <a:no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42" name="Google Shape;42;p20"/>
          <p:cNvSpPr txBox="1"/>
          <p:nvPr>
            <p:ph type="title"/>
          </p:nvPr>
        </p:nvSpPr>
        <p:spPr>
          <a:xfrm>
            <a:off x="277148" y="88821"/>
            <a:ext cx="8043900" cy="478500"/>
          </a:xfrm>
          <a:prstGeom prst="rect">
            <a:avLst/>
          </a:prstGeom>
          <a:noFill/>
          <a:ln>
            <a:noFill/>
          </a:ln>
        </p:spPr>
        <p:txBody>
          <a:bodyPr anchorCtr="0" anchor="ctr" bIns="182875" lIns="182875" spcFirstLastPara="1" rIns="182875" wrap="square" tIns="182875">
            <a:normAutofit/>
          </a:bodyPr>
          <a:lstStyle>
            <a:lvl1pPr lvl="0" algn="l">
              <a:lnSpc>
                <a:spcPct val="90000"/>
              </a:lnSpc>
              <a:spcBef>
                <a:spcPts val="0"/>
              </a:spcBef>
              <a:spcAft>
                <a:spcPts val="0"/>
              </a:spcAft>
              <a:buClr>
                <a:srgbClr val="262626"/>
              </a:buClr>
              <a:buSzPts val="2600"/>
              <a:buFont typeface="Calibri"/>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uble content - titled">
  <p:cSld name="Double content - titled">
    <p:spTree>
      <p:nvGrpSpPr>
        <p:cNvPr id="43" name="Shape 43"/>
        <p:cNvGrpSpPr/>
        <p:nvPr/>
      </p:nvGrpSpPr>
      <p:grpSpPr>
        <a:xfrm>
          <a:off x="0" y="0"/>
          <a:ext cx="0" cy="0"/>
          <a:chOff x="0" y="0"/>
          <a:chExt cx="0" cy="0"/>
        </a:xfrm>
      </p:grpSpPr>
      <p:sp>
        <p:nvSpPr>
          <p:cNvPr id="44" name="Google Shape;44;p21"/>
          <p:cNvSpPr txBox="1"/>
          <p:nvPr>
            <p:ph idx="1" type="body"/>
          </p:nvPr>
        </p:nvSpPr>
        <p:spPr>
          <a:xfrm>
            <a:off x="457200" y="943991"/>
            <a:ext cx="4040100" cy="4797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SzPts val="3200"/>
              <a:buNone/>
              <a:defRPr b="1" sz="3200"/>
            </a:lvl1pPr>
            <a:lvl2pPr indent="-228600" lvl="1" marL="914400" algn="l">
              <a:lnSpc>
                <a:spcPct val="100000"/>
              </a:lnSpc>
              <a:spcBef>
                <a:spcPts val="1000"/>
              </a:spcBef>
              <a:spcAft>
                <a:spcPts val="0"/>
              </a:spcAft>
              <a:buSzPts val="2000"/>
              <a:buNone/>
              <a:defRPr b="1" sz="2000"/>
            </a:lvl2pPr>
            <a:lvl3pPr indent="-228600" lvl="2" marL="1371600" algn="l">
              <a:lnSpc>
                <a:spcPct val="100000"/>
              </a:lnSpc>
              <a:spcBef>
                <a:spcPts val="1000"/>
              </a:spcBef>
              <a:spcAft>
                <a:spcPts val="0"/>
              </a:spcAft>
              <a:buSzPts val="1800"/>
              <a:buNone/>
              <a:defRPr b="1" sz="1800"/>
            </a:lvl3pPr>
            <a:lvl4pPr indent="-228600" lvl="3" marL="1828800" algn="l">
              <a:lnSpc>
                <a:spcPct val="100000"/>
              </a:lnSpc>
              <a:spcBef>
                <a:spcPts val="1000"/>
              </a:spcBef>
              <a:spcAft>
                <a:spcPts val="0"/>
              </a:spcAft>
              <a:buSzPts val="1600"/>
              <a:buNone/>
              <a:defRPr b="1" sz="1600"/>
            </a:lvl4pPr>
            <a:lvl5pPr indent="-228600" lvl="4" marL="2286000" algn="l">
              <a:lnSpc>
                <a:spcPct val="100000"/>
              </a:lnSpc>
              <a:spcBef>
                <a:spcPts val="1000"/>
              </a:spcBef>
              <a:spcAft>
                <a:spcPts val="0"/>
              </a:spcAft>
              <a:buSzPts val="1600"/>
              <a:buNone/>
              <a:defRPr b="1" sz="1600"/>
            </a:lvl5pPr>
            <a:lvl6pPr indent="-228600" lvl="5" marL="2743200" algn="l">
              <a:lnSpc>
                <a:spcPct val="100000"/>
              </a:lnSpc>
              <a:spcBef>
                <a:spcPts val="1000"/>
              </a:spcBef>
              <a:spcAft>
                <a:spcPts val="0"/>
              </a:spcAft>
              <a:buSzPts val="1600"/>
              <a:buNone/>
              <a:defRPr b="1" sz="1600"/>
            </a:lvl6pPr>
            <a:lvl7pPr indent="-228600" lvl="6" marL="3200400" algn="l">
              <a:lnSpc>
                <a:spcPct val="100000"/>
              </a:lnSpc>
              <a:spcBef>
                <a:spcPts val="1000"/>
              </a:spcBef>
              <a:spcAft>
                <a:spcPts val="0"/>
              </a:spcAft>
              <a:buSzPts val="1600"/>
              <a:buNone/>
              <a:defRPr b="1" sz="1600"/>
            </a:lvl7pPr>
            <a:lvl8pPr indent="-228600" lvl="7" marL="3657600" algn="l">
              <a:lnSpc>
                <a:spcPct val="100000"/>
              </a:lnSpc>
              <a:spcBef>
                <a:spcPts val="1000"/>
              </a:spcBef>
              <a:spcAft>
                <a:spcPts val="0"/>
              </a:spcAft>
              <a:buSzPts val="1600"/>
              <a:buNone/>
              <a:defRPr b="1" sz="1600"/>
            </a:lvl8pPr>
            <a:lvl9pPr indent="-228600" lvl="8" marL="4114800" algn="l">
              <a:lnSpc>
                <a:spcPct val="100000"/>
              </a:lnSpc>
              <a:spcBef>
                <a:spcPts val="1000"/>
              </a:spcBef>
              <a:spcAft>
                <a:spcPts val="0"/>
              </a:spcAft>
              <a:buSzPts val="1600"/>
              <a:buNone/>
              <a:defRPr b="1" sz="1600"/>
            </a:lvl9pPr>
          </a:lstStyle>
          <a:p/>
        </p:txBody>
      </p:sp>
      <p:sp>
        <p:nvSpPr>
          <p:cNvPr id="45" name="Google Shape;45;p21"/>
          <p:cNvSpPr txBox="1"/>
          <p:nvPr>
            <p:ph idx="2" type="body"/>
          </p:nvPr>
        </p:nvSpPr>
        <p:spPr>
          <a:xfrm>
            <a:off x="457200" y="1423813"/>
            <a:ext cx="4040100" cy="296340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1000"/>
              </a:spcBef>
              <a:spcAft>
                <a:spcPts val="0"/>
              </a:spcAft>
              <a:buSzPts val="3200"/>
              <a:buChar char="•"/>
              <a:defRPr sz="3200"/>
            </a:lvl1pPr>
            <a:lvl2pPr indent="-355600" lvl="1" marL="914400" algn="l">
              <a:lnSpc>
                <a:spcPct val="100000"/>
              </a:lnSpc>
              <a:spcBef>
                <a:spcPts val="1000"/>
              </a:spcBef>
              <a:spcAft>
                <a:spcPts val="0"/>
              </a:spcAft>
              <a:buSzPts val="2000"/>
              <a:buChar char="•"/>
              <a:defRPr sz="2000"/>
            </a:lvl2pPr>
            <a:lvl3pPr indent="-342900" lvl="2" marL="1371600" algn="l">
              <a:lnSpc>
                <a:spcPct val="100000"/>
              </a:lnSpc>
              <a:spcBef>
                <a:spcPts val="1000"/>
              </a:spcBef>
              <a:spcAft>
                <a:spcPts val="0"/>
              </a:spcAft>
              <a:buSzPts val="1800"/>
              <a:buChar char="•"/>
              <a:defRPr sz="1800"/>
            </a:lvl3pPr>
            <a:lvl4pPr indent="-330200" lvl="3" marL="1828800" algn="l">
              <a:lnSpc>
                <a:spcPct val="100000"/>
              </a:lnSpc>
              <a:spcBef>
                <a:spcPts val="1000"/>
              </a:spcBef>
              <a:spcAft>
                <a:spcPts val="0"/>
              </a:spcAft>
              <a:buSzPts val="1600"/>
              <a:buChar char="•"/>
              <a:defRPr sz="1600"/>
            </a:lvl4pPr>
            <a:lvl5pPr indent="-330200" lvl="4" marL="2286000" algn="l">
              <a:lnSpc>
                <a:spcPct val="100000"/>
              </a:lnSpc>
              <a:spcBef>
                <a:spcPts val="1000"/>
              </a:spcBef>
              <a:spcAft>
                <a:spcPts val="0"/>
              </a:spcAft>
              <a:buSzPts val="1600"/>
              <a:buChar char="•"/>
              <a:defRPr sz="1600"/>
            </a:lvl5pPr>
            <a:lvl6pPr indent="-330200" lvl="5" marL="2743200" algn="l">
              <a:lnSpc>
                <a:spcPct val="100000"/>
              </a:lnSpc>
              <a:spcBef>
                <a:spcPts val="1000"/>
              </a:spcBef>
              <a:spcAft>
                <a:spcPts val="0"/>
              </a:spcAft>
              <a:buSzPts val="1600"/>
              <a:buChar char="•"/>
              <a:defRPr sz="1600"/>
            </a:lvl6pPr>
            <a:lvl7pPr indent="-330200" lvl="6" marL="3200400" algn="l">
              <a:lnSpc>
                <a:spcPct val="100000"/>
              </a:lnSpc>
              <a:spcBef>
                <a:spcPts val="1000"/>
              </a:spcBef>
              <a:spcAft>
                <a:spcPts val="0"/>
              </a:spcAft>
              <a:buSzPts val="1600"/>
              <a:buChar char="•"/>
              <a:defRPr sz="1600"/>
            </a:lvl7pPr>
            <a:lvl8pPr indent="-330200" lvl="7" marL="3657600" algn="l">
              <a:lnSpc>
                <a:spcPct val="100000"/>
              </a:lnSpc>
              <a:spcBef>
                <a:spcPts val="1000"/>
              </a:spcBef>
              <a:spcAft>
                <a:spcPts val="0"/>
              </a:spcAft>
              <a:buSzPts val="1600"/>
              <a:buChar char="•"/>
              <a:defRPr sz="1600"/>
            </a:lvl8pPr>
            <a:lvl9pPr indent="-330200" lvl="8" marL="4114800" algn="l">
              <a:lnSpc>
                <a:spcPct val="100000"/>
              </a:lnSpc>
              <a:spcBef>
                <a:spcPts val="1000"/>
              </a:spcBef>
              <a:spcAft>
                <a:spcPts val="0"/>
              </a:spcAft>
              <a:buSzPts val="1600"/>
              <a:buChar char="•"/>
              <a:defRPr sz="1600"/>
            </a:lvl9pPr>
          </a:lstStyle>
          <a:p/>
        </p:txBody>
      </p:sp>
      <p:sp>
        <p:nvSpPr>
          <p:cNvPr id="46" name="Google Shape;46;p21"/>
          <p:cNvSpPr txBox="1"/>
          <p:nvPr>
            <p:ph idx="3" type="body"/>
          </p:nvPr>
        </p:nvSpPr>
        <p:spPr>
          <a:xfrm>
            <a:off x="4645025" y="943991"/>
            <a:ext cx="4041900" cy="4797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SzPts val="3200"/>
              <a:buNone/>
              <a:defRPr b="1" sz="3200"/>
            </a:lvl1pPr>
            <a:lvl2pPr indent="-228600" lvl="1" marL="914400" algn="l">
              <a:lnSpc>
                <a:spcPct val="100000"/>
              </a:lnSpc>
              <a:spcBef>
                <a:spcPts val="1000"/>
              </a:spcBef>
              <a:spcAft>
                <a:spcPts val="0"/>
              </a:spcAft>
              <a:buSzPts val="2000"/>
              <a:buNone/>
              <a:defRPr b="1" sz="2000"/>
            </a:lvl2pPr>
            <a:lvl3pPr indent="-228600" lvl="2" marL="1371600" algn="l">
              <a:lnSpc>
                <a:spcPct val="100000"/>
              </a:lnSpc>
              <a:spcBef>
                <a:spcPts val="1000"/>
              </a:spcBef>
              <a:spcAft>
                <a:spcPts val="0"/>
              </a:spcAft>
              <a:buSzPts val="1800"/>
              <a:buNone/>
              <a:defRPr b="1" sz="1800"/>
            </a:lvl3pPr>
            <a:lvl4pPr indent="-228600" lvl="3" marL="1828800" algn="l">
              <a:lnSpc>
                <a:spcPct val="100000"/>
              </a:lnSpc>
              <a:spcBef>
                <a:spcPts val="1000"/>
              </a:spcBef>
              <a:spcAft>
                <a:spcPts val="0"/>
              </a:spcAft>
              <a:buSzPts val="1600"/>
              <a:buNone/>
              <a:defRPr b="1" sz="1600"/>
            </a:lvl4pPr>
            <a:lvl5pPr indent="-228600" lvl="4" marL="2286000" algn="l">
              <a:lnSpc>
                <a:spcPct val="100000"/>
              </a:lnSpc>
              <a:spcBef>
                <a:spcPts val="1000"/>
              </a:spcBef>
              <a:spcAft>
                <a:spcPts val="0"/>
              </a:spcAft>
              <a:buSzPts val="1600"/>
              <a:buNone/>
              <a:defRPr b="1" sz="1600"/>
            </a:lvl5pPr>
            <a:lvl6pPr indent="-228600" lvl="5" marL="2743200" algn="l">
              <a:lnSpc>
                <a:spcPct val="100000"/>
              </a:lnSpc>
              <a:spcBef>
                <a:spcPts val="1000"/>
              </a:spcBef>
              <a:spcAft>
                <a:spcPts val="0"/>
              </a:spcAft>
              <a:buSzPts val="1600"/>
              <a:buNone/>
              <a:defRPr b="1" sz="1600"/>
            </a:lvl6pPr>
            <a:lvl7pPr indent="-228600" lvl="6" marL="3200400" algn="l">
              <a:lnSpc>
                <a:spcPct val="100000"/>
              </a:lnSpc>
              <a:spcBef>
                <a:spcPts val="1000"/>
              </a:spcBef>
              <a:spcAft>
                <a:spcPts val="0"/>
              </a:spcAft>
              <a:buSzPts val="1600"/>
              <a:buNone/>
              <a:defRPr b="1" sz="1600"/>
            </a:lvl7pPr>
            <a:lvl8pPr indent="-228600" lvl="7" marL="3657600" algn="l">
              <a:lnSpc>
                <a:spcPct val="100000"/>
              </a:lnSpc>
              <a:spcBef>
                <a:spcPts val="1000"/>
              </a:spcBef>
              <a:spcAft>
                <a:spcPts val="0"/>
              </a:spcAft>
              <a:buSzPts val="1600"/>
              <a:buNone/>
              <a:defRPr b="1" sz="1600"/>
            </a:lvl8pPr>
            <a:lvl9pPr indent="-228600" lvl="8" marL="4114800" algn="l">
              <a:lnSpc>
                <a:spcPct val="100000"/>
              </a:lnSpc>
              <a:spcBef>
                <a:spcPts val="1000"/>
              </a:spcBef>
              <a:spcAft>
                <a:spcPts val="0"/>
              </a:spcAft>
              <a:buSzPts val="1600"/>
              <a:buNone/>
              <a:defRPr b="1" sz="1600"/>
            </a:lvl9pPr>
          </a:lstStyle>
          <a:p/>
        </p:txBody>
      </p:sp>
      <p:sp>
        <p:nvSpPr>
          <p:cNvPr id="47" name="Google Shape;47;p21"/>
          <p:cNvSpPr txBox="1"/>
          <p:nvPr>
            <p:ph idx="4" type="body"/>
          </p:nvPr>
        </p:nvSpPr>
        <p:spPr>
          <a:xfrm>
            <a:off x="4645025" y="1423813"/>
            <a:ext cx="4041900" cy="296340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1000"/>
              </a:spcBef>
              <a:spcAft>
                <a:spcPts val="0"/>
              </a:spcAft>
              <a:buSzPts val="3200"/>
              <a:buChar char="•"/>
              <a:defRPr sz="3200"/>
            </a:lvl1pPr>
            <a:lvl2pPr indent="-355600" lvl="1" marL="914400" algn="l">
              <a:lnSpc>
                <a:spcPct val="100000"/>
              </a:lnSpc>
              <a:spcBef>
                <a:spcPts val="1000"/>
              </a:spcBef>
              <a:spcAft>
                <a:spcPts val="0"/>
              </a:spcAft>
              <a:buSzPts val="2000"/>
              <a:buChar char="•"/>
              <a:defRPr sz="2000"/>
            </a:lvl2pPr>
            <a:lvl3pPr indent="-342900" lvl="2" marL="1371600" algn="l">
              <a:lnSpc>
                <a:spcPct val="100000"/>
              </a:lnSpc>
              <a:spcBef>
                <a:spcPts val="1000"/>
              </a:spcBef>
              <a:spcAft>
                <a:spcPts val="0"/>
              </a:spcAft>
              <a:buSzPts val="1800"/>
              <a:buChar char="•"/>
              <a:defRPr sz="1800"/>
            </a:lvl3pPr>
            <a:lvl4pPr indent="-330200" lvl="3" marL="1828800" algn="l">
              <a:lnSpc>
                <a:spcPct val="100000"/>
              </a:lnSpc>
              <a:spcBef>
                <a:spcPts val="1000"/>
              </a:spcBef>
              <a:spcAft>
                <a:spcPts val="0"/>
              </a:spcAft>
              <a:buSzPts val="1600"/>
              <a:buChar char="•"/>
              <a:defRPr sz="1600"/>
            </a:lvl4pPr>
            <a:lvl5pPr indent="-330200" lvl="4" marL="2286000" algn="l">
              <a:lnSpc>
                <a:spcPct val="100000"/>
              </a:lnSpc>
              <a:spcBef>
                <a:spcPts val="1000"/>
              </a:spcBef>
              <a:spcAft>
                <a:spcPts val="0"/>
              </a:spcAft>
              <a:buSzPts val="1600"/>
              <a:buChar char="•"/>
              <a:defRPr sz="1600"/>
            </a:lvl5pPr>
            <a:lvl6pPr indent="-330200" lvl="5" marL="2743200" algn="l">
              <a:lnSpc>
                <a:spcPct val="100000"/>
              </a:lnSpc>
              <a:spcBef>
                <a:spcPts val="1000"/>
              </a:spcBef>
              <a:spcAft>
                <a:spcPts val="0"/>
              </a:spcAft>
              <a:buSzPts val="1600"/>
              <a:buChar char="•"/>
              <a:defRPr sz="1600"/>
            </a:lvl6pPr>
            <a:lvl7pPr indent="-330200" lvl="6" marL="3200400" algn="l">
              <a:lnSpc>
                <a:spcPct val="100000"/>
              </a:lnSpc>
              <a:spcBef>
                <a:spcPts val="1000"/>
              </a:spcBef>
              <a:spcAft>
                <a:spcPts val="0"/>
              </a:spcAft>
              <a:buSzPts val="1600"/>
              <a:buChar char="•"/>
              <a:defRPr sz="1600"/>
            </a:lvl7pPr>
            <a:lvl8pPr indent="-330200" lvl="7" marL="3657600" algn="l">
              <a:lnSpc>
                <a:spcPct val="100000"/>
              </a:lnSpc>
              <a:spcBef>
                <a:spcPts val="1000"/>
              </a:spcBef>
              <a:spcAft>
                <a:spcPts val="0"/>
              </a:spcAft>
              <a:buSzPts val="1600"/>
              <a:buChar char="•"/>
              <a:defRPr sz="1600"/>
            </a:lvl8pPr>
            <a:lvl9pPr indent="-330200" lvl="8" marL="4114800" algn="l">
              <a:lnSpc>
                <a:spcPct val="100000"/>
              </a:lnSpc>
              <a:spcBef>
                <a:spcPts val="1000"/>
              </a:spcBef>
              <a:spcAft>
                <a:spcPts val="0"/>
              </a:spcAft>
              <a:buSzPts val="1600"/>
              <a:buChar char="•"/>
              <a:defRPr sz="1600"/>
            </a:lvl9pPr>
          </a:lstStyle>
          <a:p/>
        </p:txBody>
      </p:sp>
      <p:cxnSp>
        <p:nvCxnSpPr>
          <p:cNvPr id="48" name="Google Shape;48;p21"/>
          <p:cNvCxnSpPr/>
          <p:nvPr/>
        </p:nvCxnSpPr>
        <p:spPr>
          <a:xfrm>
            <a:off x="277148" y="567452"/>
            <a:ext cx="8577300" cy="0"/>
          </a:xfrm>
          <a:prstGeom prst="straightConnector1">
            <a:avLst/>
          </a:prstGeom>
          <a:noFill/>
          <a:ln cap="flat" cmpd="sng" w="38100">
            <a:solidFill>
              <a:schemeClr val="accent1"/>
            </a:solidFill>
            <a:prstDash val="solid"/>
            <a:miter lim="800000"/>
            <a:headEnd len="sm" w="sm" type="none"/>
            <a:tailEnd len="sm" w="sm" type="none"/>
          </a:ln>
        </p:spPr>
      </p:cxnSp>
      <p:sp>
        <p:nvSpPr>
          <p:cNvPr id="49" name="Google Shape;49;p21"/>
          <p:cNvSpPr/>
          <p:nvPr>
            <p:ph idx="12" type="sldNum"/>
          </p:nvPr>
        </p:nvSpPr>
        <p:spPr>
          <a:xfrm>
            <a:off x="8361860" y="4843130"/>
            <a:ext cx="365700" cy="274200"/>
          </a:xfrm>
          <a:prstGeom prst="ellipse">
            <a:avLst/>
          </a:prstGeom>
          <a:no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50" name="Google Shape;50;p21"/>
          <p:cNvSpPr txBox="1"/>
          <p:nvPr>
            <p:ph type="title"/>
          </p:nvPr>
        </p:nvSpPr>
        <p:spPr>
          <a:xfrm>
            <a:off x="277148" y="88821"/>
            <a:ext cx="8043900" cy="478500"/>
          </a:xfrm>
          <a:prstGeom prst="rect">
            <a:avLst/>
          </a:prstGeom>
          <a:noFill/>
          <a:ln>
            <a:noFill/>
          </a:ln>
        </p:spPr>
        <p:txBody>
          <a:bodyPr anchorCtr="0" anchor="ctr" bIns="182875" lIns="182875" spcFirstLastPara="1" rIns="182875" wrap="square" tIns="182875">
            <a:normAutofit/>
          </a:bodyPr>
          <a:lstStyle>
            <a:lvl1pPr lvl="0" algn="l">
              <a:lnSpc>
                <a:spcPct val="90000"/>
              </a:lnSpc>
              <a:spcBef>
                <a:spcPts val="0"/>
              </a:spcBef>
              <a:spcAft>
                <a:spcPts val="0"/>
              </a:spcAft>
              <a:buClr>
                <a:srgbClr val="262626"/>
              </a:buClr>
              <a:buSzPts val="2600"/>
              <a:buFont typeface="Calibri"/>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borders">
  <p:cSld name="Just borders">
    <p:spTree>
      <p:nvGrpSpPr>
        <p:cNvPr id="51" name="Shape 51"/>
        <p:cNvGrpSpPr/>
        <p:nvPr/>
      </p:nvGrpSpPr>
      <p:grpSpPr>
        <a:xfrm>
          <a:off x="0" y="0"/>
          <a:ext cx="0" cy="0"/>
          <a:chOff x="0" y="0"/>
          <a:chExt cx="0" cy="0"/>
        </a:xfrm>
      </p:grpSpPr>
      <p:cxnSp>
        <p:nvCxnSpPr>
          <p:cNvPr id="52" name="Google Shape;52;p22"/>
          <p:cNvCxnSpPr/>
          <p:nvPr/>
        </p:nvCxnSpPr>
        <p:spPr>
          <a:xfrm>
            <a:off x="-37071" y="0"/>
            <a:ext cx="9259587" cy="0"/>
          </a:xfrm>
          <a:prstGeom prst="straightConnector1">
            <a:avLst/>
          </a:prstGeom>
          <a:noFill/>
          <a:ln cap="flat" cmpd="sng" w="76200">
            <a:solidFill>
              <a:schemeClr val="accent1"/>
            </a:solidFill>
            <a:prstDash val="solid"/>
            <a:miter lim="800000"/>
            <a:headEnd len="sm" w="sm" type="none"/>
            <a:tailEnd len="sm" w="sm" type="none"/>
          </a:ln>
        </p:spPr>
      </p:cxnSp>
      <p:cxnSp>
        <p:nvCxnSpPr>
          <p:cNvPr id="53" name="Google Shape;53;p22"/>
          <p:cNvCxnSpPr/>
          <p:nvPr/>
        </p:nvCxnSpPr>
        <p:spPr>
          <a:xfrm>
            <a:off x="-57794" y="5143500"/>
            <a:ext cx="9259500" cy="0"/>
          </a:xfrm>
          <a:prstGeom prst="straightConnector1">
            <a:avLst/>
          </a:prstGeom>
          <a:noFill/>
          <a:ln cap="flat" cmpd="sng" w="76200">
            <a:solidFill>
              <a:schemeClr val="accent1"/>
            </a:solidFill>
            <a:prstDash val="solid"/>
            <a:miter lim="800000"/>
            <a:headEnd len="sm" w="sm" type="none"/>
            <a:tailEnd len="sm" w="sm" type="none"/>
          </a:ln>
        </p:spPr>
      </p:cxnSp>
      <p:sp>
        <p:nvSpPr>
          <p:cNvPr id="54" name="Google Shape;54;p22"/>
          <p:cNvSpPr/>
          <p:nvPr>
            <p:ph idx="12" type="sldNum"/>
          </p:nvPr>
        </p:nvSpPr>
        <p:spPr>
          <a:xfrm>
            <a:off x="8361860" y="4843130"/>
            <a:ext cx="365700" cy="274200"/>
          </a:xfrm>
          <a:prstGeom prst="ellipse">
            <a:avLst/>
          </a:prstGeom>
          <a:no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adrants">
  <p:cSld name="Quadrants">
    <p:spTree>
      <p:nvGrpSpPr>
        <p:cNvPr id="55" name="Shape 55"/>
        <p:cNvGrpSpPr/>
        <p:nvPr/>
      </p:nvGrpSpPr>
      <p:grpSpPr>
        <a:xfrm>
          <a:off x="0" y="0"/>
          <a:ext cx="0" cy="0"/>
          <a:chOff x="0" y="0"/>
          <a:chExt cx="0" cy="0"/>
        </a:xfrm>
      </p:grpSpPr>
      <p:cxnSp>
        <p:nvCxnSpPr>
          <p:cNvPr id="56" name="Google Shape;56;p23"/>
          <p:cNvCxnSpPr/>
          <p:nvPr/>
        </p:nvCxnSpPr>
        <p:spPr>
          <a:xfrm>
            <a:off x="-37071" y="0"/>
            <a:ext cx="9259587" cy="0"/>
          </a:xfrm>
          <a:prstGeom prst="straightConnector1">
            <a:avLst/>
          </a:prstGeom>
          <a:noFill/>
          <a:ln cap="flat" cmpd="sng" w="76200">
            <a:solidFill>
              <a:schemeClr val="accent1"/>
            </a:solidFill>
            <a:prstDash val="solid"/>
            <a:miter lim="800000"/>
            <a:headEnd len="sm" w="sm" type="none"/>
            <a:tailEnd len="sm" w="sm" type="none"/>
          </a:ln>
        </p:spPr>
      </p:cxnSp>
      <p:cxnSp>
        <p:nvCxnSpPr>
          <p:cNvPr id="57" name="Google Shape;57;p23"/>
          <p:cNvCxnSpPr/>
          <p:nvPr/>
        </p:nvCxnSpPr>
        <p:spPr>
          <a:xfrm>
            <a:off x="-57794" y="5143500"/>
            <a:ext cx="9259500" cy="0"/>
          </a:xfrm>
          <a:prstGeom prst="straightConnector1">
            <a:avLst/>
          </a:prstGeom>
          <a:noFill/>
          <a:ln cap="flat" cmpd="sng" w="76200">
            <a:solidFill>
              <a:schemeClr val="accent1"/>
            </a:solidFill>
            <a:prstDash val="solid"/>
            <a:miter lim="800000"/>
            <a:headEnd len="sm" w="sm" type="none"/>
            <a:tailEnd len="sm" w="sm" type="none"/>
          </a:ln>
        </p:spPr>
      </p:cxnSp>
      <p:sp>
        <p:nvSpPr>
          <p:cNvPr id="58" name="Google Shape;58;p23"/>
          <p:cNvSpPr/>
          <p:nvPr>
            <p:ph idx="2" type="pic"/>
          </p:nvPr>
        </p:nvSpPr>
        <p:spPr>
          <a:xfrm>
            <a:off x="877888" y="573855"/>
            <a:ext cx="3137400" cy="1851300"/>
          </a:xfrm>
          <a:prstGeom prst="rect">
            <a:avLst/>
          </a:prstGeom>
          <a:noFill/>
          <a:ln>
            <a:noFill/>
          </a:ln>
        </p:spPr>
      </p:sp>
      <p:sp>
        <p:nvSpPr>
          <p:cNvPr id="59" name="Google Shape;59;p23"/>
          <p:cNvSpPr/>
          <p:nvPr>
            <p:ph idx="3" type="pic"/>
          </p:nvPr>
        </p:nvSpPr>
        <p:spPr>
          <a:xfrm>
            <a:off x="5204723" y="573855"/>
            <a:ext cx="3137400" cy="1851300"/>
          </a:xfrm>
          <a:prstGeom prst="rect">
            <a:avLst/>
          </a:prstGeom>
          <a:noFill/>
          <a:ln>
            <a:noFill/>
          </a:ln>
        </p:spPr>
      </p:sp>
      <p:sp>
        <p:nvSpPr>
          <p:cNvPr id="60" name="Google Shape;60;p23"/>
          <p:cNvSpPr/>
          <p:nvPr>
            <p:ph idx="4" type="pic"/>
          </p:nvPr>
        </p:nvSpPr>
        <p:spPr>
          <a:xfrm>
            <a:off x="877887" y="2697485"/>
            <a:ext cx="3137400" cy="1851300"/>
          </a:xfrm>
          <a:prstGeom prst="rect">
            <a:avLst/>
          </a:prstGeom>
          <a:noFill/>
          <a:ln>
            <a:noFill/>
          </a:ln>
        </p:spPr>
      </p:sp>
      <p:sp>
        <p:nvSpPr>
          <p:cNvPr id="61" name="Google Shape;61;p23"/>
          <p:cNvSpPr/>
          <p:nvPr>
            <p:ph idx="5" type="pic"/>
          </p:nvPr>
        </p:nvSpPr>
        <p:spPr>
          <a:xfrm>
            <a:off x="5204723" y="2712394"/>
            <a:ext cx="3137400" cy="1851300"/>
          </a:xfrm>
          <a:prstGeom prst="rect">
            <a:avLst/>
          </a:prstGeom>
          <a:noFill/>
          <a:ln>
            <a:noFill/>
          </a:ln>
        </p:spPr>
      </p:sp>
      <p:sp>
        <p:nvSpPr>
          <p:cNvPr id="62" name="Google Shape;62;p23"/>
          <p:cNvSpPr txBox="1"/>
          <p:nvPr>
            <p:ph idx="1" type="body"/>
          </p:nvPr>
        </p:nvSpPr>
        <p:spPr>
          <a:xfrm>
            <a:off x="877819" y="160490"/>
            <a:ext cx="3136800" cy="41310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SzPts val="3200"/>
              <a:buNone/>
              <a:defRPr sz="3200"/>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63" name="Google Shape;63;p23"/>
          <p:cNvSpPr txBox="1"/>
          <p:nvPr>
            <p:ph idx="6" type="body"/>
          </p:nvPr>
        </p:nvSpPr>
        <p:spPr>
          <a:xfrm>
            <a:off x="5205344" y="160490"/>
            <a:ext cx="3136800" cy="41310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SzPts val="3200"/>
              <a:buNone/>
              <a:defRPr sz="3200"/>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64" name="Google Shape;64;p23"/>
          <p:cNvSpPr txBox="1"/>
          <p:nvPr>
            <p:ph idx="7" type="body"/>
          </p:nvPr>
        </p:nvSpPr>
        <p:spPr>
          <a:xfrm>
            <a:off x="877819" y="4570058"/>
            <a:ext cx="3136800" cy="41310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SzPts val="3200"/>
              <a:buNone/>
              <a:defRPr sz="3200"/>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65" name="Google Shape;65;p23"/>
          <p:cNvSpPr txBox="1"/>
          <p:nvPr>
            <p:ph idx="8" type="body"/>
          </p:nvPr>
        </p:nvSpPr>
        <p:spPr>
          <a:xfrm>
            <a:off x="5205344" y="4570058"/>
            <a:ext cx="3136800" cy="41310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SzPts val="3200"/>
              <a:buNone/>
              <a:defRPr sz="3200"/>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66" name="Google Shape;66;p23"/>
          <p:cNvSpPr/>
          <p:nvPr>
            <p:ph idx="12" type="sldNum"/>
          </p:nvPr>
        </p:nvSpPr>
        <p:spPr>
          <a:xfrm>
            <a:off x="8361860" y="4843130"/>
            <a:ext cx="365700" cy="274200"/>
          </a:xfrm>
          <a:prstGeom prst="ellipse">
            <a:avLst/>
          </a:prstGeom>
          <a:no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type="picTx">
  <p:cSld name="PICTURE_WITH_CAPTION_TEXT">
    <p:spTree>
      <p:nvGrpSpPr>
        <p:cNvPr id="67" name="Shape 67"/>
        <p:cNvGrpSpPr/>
        <p:nvPr/>
      </p:nvGrpSpPr>
      <p:grpSpPr>
        <a:xfrm>
          <a:off x="0" y="0"/>
          <a:ext cx="0" cy="0"/>
          <a:chOff x="0" y="0"/>
          <a:chExt cx="0" cy="0"/>
        </a:xfrm>
      </p:grpSpPr>
      <p:sp>
        <p:nvSpPr>
          <p:cNvPr id="68" name="Google Shape;68;p24"/>
          <p:cNvSpPr txBox="1"/>
          <p:nvPr>
            <p:ph type="title"/>
          </p:nvPr>
        </p:nvSpPr>
        <p:spPr>
          <a:xfrm>
            <a:off x="1792288" y="3600450"/>
            <a:ext cx="5486400" cy="42510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algn="l">
              <a:lnSpc>
                <a:spcPct val="90000"/>
              </a:lnSpc>
              <a:spcBef>
                <a:spcPts val="0"/>
              </a:spcBef>
              <a:spcAft>
                <a:spcPts val="0"/>
              </a:spcAft>
              <a:buClr>
                <a:srgbClr val="262626"/>
              </a:buClr>
              <a:buSzPts val="2000"/>
              <a:buFont typeface="Calibri"/>
              <a:buNone/>
              <a:defRPr b="1" sz="20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4"/>
          <p:cNvSpPr/>
          <p:nvPr>
            <p:ph idx="2" type="pic"/>
          </p:nvPr>
        </p:nvSpPr>
        <p:spPr>
          <a:xfrm>
            <a:off x="1792288" y="459581"/>
            <a:ext cx="5486400" cy="3086100"/>
          </a:xfrm>
          <a:prstGeom prst="rect">
            <a:avLst/>
          </a:prstGeom>
          <a:noFill/>
          <a:ln>
            <a:noFill/>
          </a:ln>
        </p:spPr>
      </p:sp>
      <p:sp>
        <p:nvSpPr>
          <p:cNvPr id="70" name="Google Shape;70;p24"/>
          <p:cNvSpPr txBox="1"/>
          <p:nvPr>
            <p:ph idx="1" type="body"/>
          </p:nvPr>
        </p:nvSpPr>
        <p:spPr>
          <a:xfrm>
            <a:off x="1792288" y="4025504"/>
            <a:ext cx="5486400" cy="6036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00"/>
              <a:buNone/>
              <a:defRPr sz="1400"/>
            </a:lvl1pPr>
            <a:lvl2pPr indent="-228600" lvl="1" marL="914400" algn="l">
              <a:lnSpc>
                <a:spcPct val="100000"/>
              </a:lnSpc>
              <a:spcBef>
                <a:spcPts val="1000"/>
              </a:spcBef>
              <a:spcAft>
                <a:spcPts val="0"/>
              </a:spcAft>
              <a:buSzPts val="1200"/>
              <a:buNone/>
              <a:defRPr sz="1200"/>
            </a:lvl2pPr>
            <a:lvl3pPr indent="-228600" lvl="2" marL="1371600" algn="l">
              <a:lnSpc>
                <a:spcPct val="100000"/>
              </a:lnSpc>
              <a:spcBef>
                <a:spcPts val="1000"/>
              </a:spcBef>
              <a:spcAft>
                <a:spcPts val="0"/>
              </a:spcAft>
              <a:buSzPts val="1000"/>
              <a:buNone/>
              <a:defRPr sz="1000"/>
            </a:lvl3pPr>
            <a:lvl4pPr indent="-228600" lvl="3" marL="1828800" algn="l">
              <a:lnSpc>
                <a:spcPct val="100000"/>
              </a:lnSpc>
              <a:spcBef>
                <a:spcPts val="1000"/>
              </a:spcBef>
              <a:spcAft>
                <a:spcPts val="0"/>
              </a:spcAft>
              <a:buSzPts val="900"/>
              <a:buNone/>
              <a:defRPr sz="900"/>
            </a:lvl4pPr>
            <a:lvl5pPr indent="-228600" lvl="4" marL="2286000" algn="l">
              <a:lnSpc>
                <a:spcPct val="100000"/>
              </a:lnSpc>
              <a:spcBef>
                <a:spcPts val="1000"/>
              </a:spcBef>
              <a:spcAft>
                <a:spcPts val="0"/>
              </a:spcAft>
              <a:buSzPts val="900"/>
              <a:buNone/>
              <a:defRPr sz="900"/>
            </a:lvl5pPr>
            <a:lvl6pPr indent="-228600" lvl="5" marL="2743200" algn="l">
              <a:lnSpc>
                <a:spcPct val="100000"/>
              </a:lnSpc>
              <a:spcBef>
                <a:spcPts val="1000"/>
              </a:spcBef>
              <a:spcAft>
                <a:spcPts val="0"/>
              </a:spcAft>
              <a:buSzPts val="900"/>
              <a:buNone/>
              <a:defRPr sz="900"/>
            </a:lvl6pPr>
            <a:lvl7pPr indent="-228600" lvl="6" marL="3200400" algn="l">
              <a:lnSpc>
                <a:spcPct val="100000"/>
              </a:lnSpc>
              <a:spcBef>
                <a:spcPts val="1000"/>
              </a:spcBef>
              <a:spcAft>
                <a:spcPts val="0"/>
              </a:spcAft>
              <a:buSzPts val="900"/>
              <a:buNone/>
              <a:defRPr sz="900"/>
            </a:lvl7pPr>
            <a:lvl8pPr indent="-228600" lvl="7" marL="3657600" algn="l">
              <a:lnSpc>
                <a:spcPct val="100000"/>
              </a:lnSpc>
              <a:spcBef>
                <a:spcPts val="1000"/>
              </a:spcBef>
              <a:spcAft>
                <a:spcPts val="0"/>
              </a:spcAft>
              <a:buSzPts val="900"/>
              <a:buNone/>
              <a:defRPr sz="900"/>
            </a:lvl8pPr>
            <a:lvl9pPr indent="-228600" lvl="8" marL="4114800" algn="l">
              <a:lnSpc>
                <a:spcPct val="100000"/>
              </a:lnSpc>
              <a:spcBef>
                <a:spcPts val="1000"/>
              </a:spcBef>
              <a:spcAft>
                <a:spcPts val="0"/>
              </a:spcAft>
              <a:buSzPts val="900"/>
              <a:buNone/>
              <a:defRPr sz="900"/>
            </a:lvl9pPr>
          </a:lstStyle>
          <a:p/>
        </p:txBody>
      </p:sp>
      <p:cxnSp>
        <p:nvCxnSpPr>
          <p:cNvPr id="71" name="Google Shape;71;p24"/>
          <p:cNvCxnSpPr/>
          <p:nvPr/>
        </p:nvCxnSpPr>
        <p:spPr>
          <a:xfrm>
            <a:off x="-37071" y="0"/>
            <a:ext cx="9259587" cy="0"/>
          </a:xfrm>
          <a:prstGeom prst="straightConnector1">
            <a:avLst/>
          </a:prstGeom>
          <a:noFill/>
          <a:ln cap="flat" cmpd="sng" w="76200">
            <a:solidFill>
              <a:schemeClr val="accent1"/>
            </a:solidFill>
            <a:prstDash val="solid"/>
            <a:miter lim="800000"/>
            <a:headEnd len="sm" w="sm" type="none"/>
            <a:tailEnd len="sm" w="sm" type="none"/>
          </a:ln>
        </p:spPr>
      </p:cxnSp>
      <p:cxnSp>
        <p:nvCxnSpPr>
          <p:cNvPr id="72" name="Google Shape;72;p24"/>
          <p:cNvCxnSpPr/>
          <p:nvPr/>
        </p:nvCxnSpPr>
        <p:spPr>
          <a:xfrm>
            <a:off x="-57794" y="5143500"/>
            <a:ext cx="9259500" cy="0"/>
          </a:xfrm>
          <a:prstGeom prst="straightConnector1">
            <a:avLst/>
          </a:prstGeom>
          <a:noFill/>
          <a:ln cap="flat" cmpd="sng" w="76200">
            <a:solidFill>
              <a:schemeClr val="accent1"/>
            </a:solidFill>
            <a:prstDash val="solid"/>
            <a:miter lim="800000"/>
            <a:headEnd len="sm" w="sm" type="none"/>
            <a:tailEnd len="sm" w="sm" type="none"/>
          </a:ln>
        </p:spPr>
      </p:cxnSp>
      <p:sp>
        <p:nvSpPr>
          <p:cNvPr id="73" name="Google Shape;73;p24"/>
          <p:cNvSpPr/>
          <p:nvPr>
            <p:ph idx="12" type="sldNum"/>
          </p:nvPr>
        </p:nvSpPr>
        <p:spPr>
          <a:xfrm>
            <a:off x="8361860" y="4843130"/>
            <a:ext cx="365700" cy="274200"/>
          </a:xfrm>
          <a:prstGeom prst="ellipse">
            <a:avLst/>
          </a:prstGeom>
          <a:no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18" Type="http://schemas.openxmlformats.org/officeDocument/2006/relationships/theme" Target="../theme/theme3.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0" Type="http://schemas.openxmlformats.org/officeDocument/2006/relationships/slideLayout" Target="../slideLayouts/slideLayout25.xml"/><Relationship Id="rId13" Type="http://schemas.openxmlformats.org/officeDocument/2006/relationships/slideLayout" Target="../slideLayouts/slideLayout28.xml"/><Relationship Id="rId12" Type="http://schemas.openxmlformats.org/officeDocument/2006/relationships/slideLayout" Target="../slideLayouts/slideLayout27.xml"/><Relationship Id="rId1" Type="http://schemas.openxmlformats.org/officeDocument/2006/relationships/image" Target="../media/image1.png"/><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5" Type="http://schemas.openxmlformats.org/officeDocument/2006/relationships/slideLayout" Target="../slideLayouts/slideLayout30.xml"/><Relationship Id="rId14" Type="http://schemas.openxmlformats.org/officeDocument/2006/relationships/slideLayout" Target="../slideLayouts/slideLayout29.xml"/><Relationship Id="rId17" Type="http://schemas.openxmlformats.org/officeDocument/2006/relationships/slideLayout" Target="../slideLayouts/slideLayout32.xml"/><Relationship Id="rId16" Type="http://schemas.openxmlformats.org/officeDocument/2006/relationships/slideLayout" Target="../slideLayouts/slideLayout31.xml"/><Relationship Id="rId5" Type="http://schemas.openxmlformats.org/officeDocument/2006/relationships/slideLayout" Target="../slideLayouts/slideLayout20.xml"/><Relationship Id="rId6" Type="http://schemas.openxmlformats.org/officeDocument/2006/relationships/slideLayout" Target="../slideLayouts/slideLayout21.xml"/><Relationship Id="rId18" Type="http://schemas.openxmlformats.org/officeDocument/2006/relationships/theme" Target="../theme/theme2.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1606045" y="723519"/>
            <a:ext cx="5937900" cy="89160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marR="0" rtl="0" algn="ctr">
              <a:lnSpc>
                <a:spcPct val="90000"/>
              </a:lnSpc>
              <a:spcBef>
                <a:spcPts val="0"/>
              </a:spcBef>
              <a:spcAft>
                <a:spcPts val="0"/>
              </a:spcAft>
              <a:buClr>
                <a:srgbClr val="262626"/>
              </a:buClr>
              <a:buSzPts val="2600"/>
              <a:buFont typeface="Calibri"/>
              <a:buNone/>
              <a:defRPr b="0" i="0" sz="2600" u="none" cap="none" strike="noStrike">
                <a:solidFill>
                  <a:srgbClr val="26262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5"/>
          <p:cNvSpPr txBox="1"/>
          <p:nvPr>
            <p:ph idx="1" type="body"/>
          </p:nvPr>
        </p:nvSpPr>
        <p:spPr>
          <a:xfrm>
            <a:off x="1606045" y="1978534"/>
            <a:ext cx="5937900" cy="2326500"/>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1000"/>
              </a:spcBef>
              <a:spcAft>
                <a:spcPts val="0"/>
              </a:spcAft>
              <a:buClr>
                <a:schemeClr val="accent2"/>
              </a:buClr>
              <a:buSzPts val="1800"/>
              <a:buFont typeface="Arial"/>
              <a:buChar char="•"/>
              <a:defRPr b="0" i="0" sz="1800" u="none" cap="none" strike="noStrike">
                <a:solidFill>
                  <a:srgbClr val="262626"/>
                </a:solidFill>
                <a:latin typeface="Calibri"/>
                <a:ea typeface="Calibri"/>
                <a:cs typeface="Calibri"/>
                <a:sym typeface="Calibri"/>
              </a:defRPr>
            </a:lvl1pPr>
            <a:lvl2pPr indent="-330200" lvl="1" marL="9144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Calibri"/>
                <a:ea typeface="Calibri"/>
                <a:cs typeface="Calibri"/>
                <a:sym typeface="Calibri"/>
              </a:defRPr>
            </a:lvl2pPr>
            <a:lvl3pPr indent="-330200" lvl="2" marL="13716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Calibri"/>
                <a:ea typeface="Calibri"/>
                <a:cs typeface="Calibri"/>
                <a:sym typeface="Calibri"/>
              </a:defRPr>
            </a:lvl3pPr>
            <a:lvl4pPr indent="-330200" lvl="3" marL="18288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Calibri"/>
                <a:ea typeface="Calibri"/>
                <a:cs typeface="Calibri"/>
                <a:sym typeface="Calibri"/>
              </a:defRPr>
            </a:lvl4pPr>
            <a:lvl5pPr indent="-330200" lvl="4" marL="22860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Calibri"/>
                <a:ea typeface="Calibri"/>
                <a:cs typeface="Calibri"/>
                <a:sym typeface="Calibri"/>
              </a:defRPr>
            </a:lvl5pPr>
            <a:lvl6pPr indent="-330200" lvl="5" marL="27432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2" name="Google Shape;12;p15"/>
          <p:cNvSpPr/>
          <p:nvPr>
            <p:ph idx="12" type="sldNum"/>
          </p:nvPr>
        </p:nvSpPr>
        <p:spPr>
          <a:xfrm>
            <a:off x="8361860" y="4843130"/>
            <a:ext cx="365700" cy="274200"/>
          </a:xfrm>
          <a:prstGeom prst="ellipse">
            <a:avLst/>
          </a:prstGeom>
          <a:noFill/>
          <a:ln>
            <a:noFill/>
          </a:ln>
        </p:spPr>
        <p:txBody>
          <a:bodyPr anchorCtr="0" anchor="ctr" bIns="45700" lIns="18275" spcFirstLastPara="1" rIns="18275" wrap="square" tIns="45700">
            <a:noAutofit/>
          </a:bodyPr>
          <a:lstStyle>
            <a:lvl1pPr indent="0" lvl="0"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pic>
        <p:nvPicPr>
          <p:cNvPr descr="A close up of a sign&#10;&#10;Description automatically generated" id="13" name="Google Shape;13;p15"/>
          <p:cNvPicPr preferRelativeResize="0"/>
          <p:nvPr/>
        </p:nvPicPr>
        <p:blipFill rotWithShape="1">
          <a:blip r:embed="rId1">
            <a:alphaModFix/>
          </a:blip>
          <a:srcRect b="0" l="0" r="0" t="0"/>
          <a:stretch/>
        </p:blipFill>
        <p:spPr>
          <a:xfrm>
            <a:off x="8746670" y="4921687"/>
            <a:ext cx="219417" cy="11720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guide id="3" orient="horz" pos="3042">
          <p15:clr>
            <a:srgbClr val="F26B43"/>
          </p15:clr>
        </p15:guide>
        <p15:guide id="4" orient="horz" pos="295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28" name="Shape 128"/>
        <p:cNvGrpSpPr/>
        <p:nvPr/>
      </p:nvGrpSpPr>
      <p:grpSpPr>
        <a:xfrm>
          <a:off x="0" y="0"/>
          <a:ext cx="0" cy="0"/>
          <a:chOff x="0" y="0"/>
          <a:chExt cx="0" cy="0"/>
        </a:xfrm>
      </p:grpSpPr>
      <p:sp>
        <p:nvSpPr>
          <p:cNvPr id="129" name="Google Shape;129;g242aa2d9f25_0_1060"/>
          <p:cNvSpPr txBox="1"/>
          <p:nvPr>
            <p:ph type="title"/>
          </p:nvPr>
        </p:nvSpPr>
        <p:spPr>
          <a:xfrm>
            <a:off x="1606046" y="723519"/>
            <a:ext cx="5937900" cy="89160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marR="0" rtl="0" algn="ctr">
              <a:lnSpc>
                <a:spcPct val="90000"/>
              </a:lnSpc>
              <a:spcBef>
                <a:spcPts val="0"/>
              </a:spcBef>
              <a:spcAft>
                <a:spcPts val="0"/>
              </a:spcAft>
              <a:buClr>
                <a:srgbClr val="262626"/>
              </a:buClr>
              <a:buSzPts val="1950"/>
              <a:buFont typeface="Calibri"/>
              <a:buNone/>
              <a:defRPr b="0" i="0" sz="1950" u="none" cap="none" strike="noStrike">
                <a:solidFill>
                  <a:srgbClr val="262626"/>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30" name="Google Shape;130;g242aa2d9f25_0_1060"/>
          <p:cNvSpPr txBox="1"/>
          <p:nvPr>
            <p:ph idx="1" type="body"/>
          </p:nvPr>
        </p:nvSpPr>
        <p:spPr>
          <a:xfrm>
            <a:off x="1606046" y="1978534"/>
            <a:ext cx="5937900" cy="2326500"/>
          </a:xfrm>
          <a:prstGeom prst="rect">
            <a:avLst/>
          </a:prstGeom>
          <a:noFill/>
          <a:ln>
            <a:noFill/>
          </a:ln>
        </p:spPr>
        <p:txBody>
          <a:bodyPr anchorCtr="0" anchor="t" bIns="45700" lIns="91425" spcFirstLastPara="1" rIns="91425" wrap="square" tIns="45700">
            <a:normAutofit/>
          </a:bodyPr>
          <a:lstStyle>
            <a:lvl1pPr indent="-314325" lvl="0" marL="457200" marR="0" rtl="0" algn="l">
              <a:lnSpc>
                <a:spcPct val="100000"/>
              </a:lnSpc>
              <a:spcBef>
                <a:spcPts val="750"/>
              </a:spcBef>
              <a:spcAft>
                <a:spcPts val="0"/>
              </a:spcAft>
              <a:buClr>
                <a:schemeClr val="accent2"/>
              </a:buClr>
              <a:buSzPts val="1350"/>
              <a:buFont typeface="Arial"/>
              <a:buChar char="•"/>
              <a:defRPr b="0" i="0" sz="1350" u="none" cap="none" strike="noStrike">
                <a:solidFill>
                  <a:srgbClr val="262626"/>
                </a:solidFill>
                <a:latin typeface="Calibri"/>
                <a:ea typeface="Calibri"/>
                <a:cs typeface="Calibri"/>
                <a:sym typeface="Calibri"/>
              </a:defRPr>
            </a:lvl1pPr>
            <a:lvl2pPr indent="-304800" lvl="1" marL="914400" marR="0" rtl="0" algn="l">
              <a:lnSpc>
                <a:spcPct val="100000"/>
              </a:lnSpc>
              <a:spcBef>
                <a:spcPts val="750"/>
              </a:spcBef>
              <a:spcAft>
                <a:spcPts val="0"/>
              </a:spcAft>
              <a:buClr>
                <a:schemeClr val="accent2"/>
              </a:buClr>
              <a:buSzPts val="1200"/>
              <a:buFont typeface="Arial"/>
              <a:buChar char="•"/>
              <a:defRPr b="0" i="0" sz="1200" u="none" cap="none" strike="noStrike">
                <a:solidFill>
                  <a:srgbClr val="262626"/>
                </a:solidFill>
                <a:latin typeface="Calibri"/>
                <a:ea typeface="Calibri"/>
                <a:cs typeface="Calibri"/>
                <a:sym typeface="Calibri"/>
              </a:defRPr>
            </a:lvl2pPr>
            <a:lvl3pPr indent="-304800" lvl="2" marL="1371600" marR="0" rtl="0" algn="l">
              <a:lnSpc>
                <a:spcPct val="100000"/>
              </a:lnSpc>
              <a:spcBef>
                <a:spcPts val="750"/>
              </a:spcBef>
              <a:spcAft>
                <a:spcPts val="0"/>
              </a:spcAft>
              <a:buClr>
                <a:schemeClr val="accent2"/>
              </a:buClr>
              <a:buSzPts val="1200"/>
              <a:buFont typeface="Arial"/>
              <a:buChar char="•"/>
              <a:defRPr b="0" i="0" sz="1200" u="none" cap="none" strike="noStrike">
                <a:solidFill>
                  <a:srgbClr val="262626"/>
                </a:solidFill>
                <a:latin typeface="Calibri"/>
                <a:ea typeface="Calibri"/>
                <a:cs typeface="Calibri"/>
                <a:sym typeface="Calibri"/>
              </a:defRPr>
            </a:lvl3pPr>
            <a:lvl4pPr indent="-304800" lvl="3" marL="1828800" marR="0" rtl="0" algn="l">
              <a:lnSpc>
                <a:spcPct val="100000"/>
              </a:lnSpc>
              <a:spcBef>
                <a:spcPts val="750"/>
              </a:spcBef>
              <a:spcAft>
                <a:spcPts val="0"/>
              </a:spcAft>
              <a:buClr>
                <a:schemeClr val="accent2"/>
              </a:buClr>
              <a:buSzPts val="1200"/>
              <a:buFont typeface="Arial"/>
              <a:buChar char="•"/>
              <a:defRPr b="0" i="0" sz="1200" u="none" cap="none" strike="noStrike">
                <a:solidFill>
                  <a:srgbClr val="262626"/>
                </a:solidFill>
                <a:latin typeface="Calibri"/>
                <a:ea typeface="Calibri"/>
                <a:cs typeface="Calibri"/>
                <a:sym typeface="Calibri"/>
              </a:defRPr>
            </a:lvl4pPr>
            <a:lvl5pPr indent="-304800" lvl="4" marL="2286000" marR="0" rtl="0" algn="l">
              <a:lnSpc>
                <a:spcPct val="100000"/>
              </a:lnSpc>
              <a:spcBef>
                <a:spcPts val="750"/>
              </a:spcBef>
              <a:spcAft>
                <a:spcPts val="0"/>
              </a:spcAft>
              <a:buClr>
                <a:schemeClr val="accent2"/>
              </a:buClr>
              <a:buSzPts val="1200"/>
              <a:buFont typeface="Arial"/>
              <a:buChar char="•"/>
              <a:defRPr b="0" i="0" sz="1200" u="none" cap="none" strike="noStrike">
                <a:solidFill>
                  <a:srgbClr val="262626"/>
                </a:solidFill>
                <a:latin typeface="Calibri"/>
                <a:ea typeface="Calibri"/>
                <a:cs typeface="Calibri"/>
                <a:sym typeface="Calibri"/>
              </a:defRPr>
            </a:lvl5pPr>
            <a:lvl6pPr indent="-304800" lvl="5" marL="2743200" marR="0" rtl="0" algn="l">
              <a:lnSpc>
                <a:spcPct val="100000"/>
              </a:lnSpc>
              <a:spcBef>
                <a:spcPts val="750"/>
              </a:spcBef>
              <a:spcAft>
                <a:spcPts val="0"/>
              </a:spcAft>
              <a:buClr>
                <a:schemeClr val="accent2"/>
              </a:buClr>
              <a:buSzPts val="1200"/>
              <a:buFont typeface="Arial"/>
              <a:buChar char="•"/>
              <a:defRPr b="0" i="0" sz="1200" u="none" cap="none" strike="noStrike">
                <a:solidFill>
                  <a:schemeClr val="dk1"/>
                </a:solidFill>
                <a:latin typeface="Calibri"/>
                <a:ea typeface="Calibri"/>
                <a:cs typeface="Calibri"/>
                <a:sym typeface="Calibri"/>
              </a:defRPr>
            </a:lvl6pPr>
            <a:lvl7pPr indent="-304800" lvl="6" marL="3200400" marR="0" rtl="0" algn="l">
              <a:lnSpc>
                <a:spcPct val="100000"/>
              </a:lnSpc>
              <a:spcBef>
                <a:spcPts val="750"/>
              </a:spcBef>
              <a:spcAft>
                <a:spcPts val="0"/>
              </a:spcAft>
              <a:buClr>
                <a:schemeClr val="accent2"/>
              </a:buClr>
              <a:buSzPts val="1200"/>
              <a:buFont typeface="Arial"/>
              <a:buChar char="•"/>
              <a:defRPr b="0" i="0" sz="1200" u="none" cap="none" strike="noStrike">
                <a:solidFill>
                  <a:schemeClr val="dk1"/>
                </a:solidFill>
                <a:latin typeface="Calibri"/>
                <a:ea typeface="Calibri"/>
                <a:cs typeface="Calibri"/>
                <a:sym typeface="Calibri"/>
              </a:defRPr>
            </a:lvl7pPr>
            <a:lvl8pPr indent="-304800" lvl="7" marL="3657600" marR="0" rtl="0" algn="l">
              <a:lnSpc>
                <a:spcPct val="100000"/>
              </a:lnSpc>
              <a:spcBef>
                <a:spcPts val="750"/>
              </a:spcBef>
              <a:spcAft>
                <a:spcPts val="0"/>
              </a:spcAft>
              <a:buClr>
                <a:schemeClr val="accent2"/>
              </a:buClr>
              <a:buSzPts val="1200"/>
              <a:buFont typeface="Arial"/>
              <a:buChar char="•"/>
              <a:defRPr b="0" i="0" sz="1200" u="none" cap="none" strike="noStrike">
                <a:solidFill>
                  <a:schemeClr val="dk1"/>
                </a:solidFill>
                <a:latin typeface="Calibri"/>
                <a:ea typeface="Calibri"/>
                <a:cs typeface="Calibri"/>
                <a:sym typeface="Calibri"/>
              </a:defRPr>
            </a:lvl8pPr>
            <a:lvl9pPr indent="-304800" lvl="8" marL="4114800" marR="0" rtl="0" algn="l">
              <a:lnSpc>
                <a:spcPct val="100000"/>
              </a:lnSpc>
              <a:spcBef>
                <a:spcPts val="750"/>
              </a:spcBef>
              <a:spcAft>
                <a:spcPts val="0"/>
              </a:spcAft>
              <a:buClr>
                <a:schemeClr val="accent2"/>
              </a:buClr>
              <a:buSzPts val="1200"/>
              <a:buFont typeface="Arial"/>
              <a:buChar char="•"/>
              <a:defRPr b="0" i="0" sz="1200" u="none" cap="none" strike="noStrike">
                <a:solidFill>
                  <a:schemeClr val="dk1"/>
                </a:solidFill>
                <a:latin typeface="Calibri"/>
                <a:ea typeface="Calibri"/>
                <a:cs typeface="Calibri"/>
                <a:sym typeface="Calibri"/>
              </a:defRPr>
            </a:lvl9pPr>
          </a:lstStyle>
          <a:p/>
        </p:txBody>
      </p:sp>
      <p:sp>
        <p:nvSpPr>
          <p:cNvPr id="131" name="Google Shape;131;g242aa2d9f25_0_1060"/>
          <p:cNvSpPr/>
          <p:nvPr>
            <p:ph idx="12" type="sldNum"/>
          </p:nvPr>
        </p:nvSpPr>
        <p:spPr>
          <a:xfrm>
            <a:off x="8361860" y="4843130"/>
            <a:ext cx="365700" cy="274200"/>
          </a:xfrm>
          <a:prstGeom prst="ellipse">
            <a:avLst/>
          </a:prstGeom>
          <a:noFill/>
          <a:ln>
            <a:noFill/>
          </a:ln>
        </p:spPr>
        <p:txBody>
          <a:bodyPr anchorCtr="0" anchor="ctr" bIns="45700" lIns="18275" spcFirstLastPara="1" rIns="18275" wrap="square" tIns="45700">
            <a:noAutofit/>
          </a:bodyPr>
          <a:lstStyle>
            <a:lvl1pPr indent="0" lvl="0" marL="0" marR="0" rtl="0" algn="ctr">
              <a:spcBef>
                <a:spcPts val="0"/>
              </a:spcBef>
              <a:buNone/>
              <a:defRPr b="1" i="0" sz="750" u="none" cap="none" strike="noStrike">
                <a:solidFill>
                  <a:schemeClr val="lt1"/>
                </a:solidFill>
                <a:latin typeface="Calibri"/>
                <a:ea typeface="Calibri"/>
                <a:cs typeface="Calibri"/>
                <a:sym typeface="Calibri"/>
              </a:defRPr>
            </a:lvl1pPr>
            <a:lvl2pPr indent="0" lvl="1" marL="0" marR="0" rtl="0" algn="ctr">
              <a:spcBef>
                <a:spcPts val="0"/>
              </a:spcBef>
              <a:buNone/>
              <a:defRPr b="1" i="0" sz="750" u="none" cap="none" strike="noStrike">
                <a:solidFill>
                  <a:schemeClr val="lt1"/>
                </a:solidFill>
                <a:latin typeface="Calibri"/>
                <a:ea typeface="Calibri"/>
                <a:cs typeface="Calibri"/>
                <a:sym typeface="Calibri"/>
              </a:defRPr>
            </a:lvl2pPr>
            <a:lvl3pPr indent="0" lvl="2" marL="0" marR="0" rtl="0" algn="ctr">
              <a:spcBef>
                <a:spcPts val="0"/>
              </a:spcBef>
              <a:buNone/>
              <a:defRPr b="1" i="0" sz="750" u="none" cap="none" strike="noStrike">
                <a:solidFill>
                  <a:schemeClr val="lt1"/>
                </a:solidFill>
                <a:latin typeface="Calibri"/>
                <a:ea typeface="Calibri"/>
                <a:cs typeface="Calibri"/>
                <a:sym typeface="Calibri"/>
              </a:defRPr>
            </a:lvl3pPr>
            <a:lvl4pPr indent="0" lvl="3" marL="0" marR="0" rtl="0" algn="ctr">
              <a:spcBef>
                <a:spcPts val="0"/>
              </a:spcBef>
              <a:buNone/>
              <a:defRPr b="1" i="0" sz="750" u="none" cap="none" strike="noStrike">
                <a:solidFill>
                  <a:schemeClr val="lt1"/>
                </a:solidFill>
                <a:latin typeface="Calibri"/>
                <a:ea typeface="Calibri"/>
                <a:cs typeface="Calibri"/>
                <a:sym typeface="Calibri"/>
              </a:defRPr>
            </a:lvl4pPr>
            <a:lvl5pPr indent="0" lvl="4" marL="0" marR="0" rtl="0" algn="ctr">
              <a:spcBef>
                <a:spcPts val="0"/>
              </a:spcBef>
              <a:buNone/>
              <a:defRPr b="1" i="0" sz="750" u="none" cap="none" strike="noStrike">
                <a:solidFill>
                  <a:schemeClr val="lt1"/>
                </a:solidFill>
                <a:latin typeface="Calibri"/>
                <a:ea typeface="Calibri"/>
                <a:cs typeface="Calibri"/>
                <a:sym typeface="Calibri"/>
              </a:defRPr>
            </a:lvl5pPr>
            <a:lvl6pPr indent="0" lvl="5" marL="0" marR="0" rtl="0" algn="ctr">
              <a:spcBef>
                <a:spcPts val="0"/>
              </a:spcBef>
              <a:buNone/>
              <a:defRPr b="1" i="0" sz="750" u="none" cap="none" strike="noStrike">
                <a:solidFill>
                  <a:schemeClr val="lt1"/>
                </a:solidFill>
                <a:latin typeface="Calibri"/>
                <a:ea typeface="Calibri"/>
                <a:cs typeface="Calibri"/>
                <a:sym typeface="Calibri"/>
              </a:defRPr>
            </a:lvl6pPr>
            <a:lvl7pPr indent="0" lvl="6" marL="0" marR="0" rtl="0" algn="ctr">
              <a:spcBef>
                <a:spcPts val="0"/>
              </a:spcBef>
              <a:buNone/>
              <a:defRPr b="1" i="0" sz="750" u="none" cap="none" strike="noStrike">
                <a:solidFill>
                  <a:schemeClr val="lt1"/>
                </a:solidFill>
                <a:latin typeface="Calibri"/>
                <a:ea typeface="Calibri"/>
                <a:cs typeface="Calibri"/>
                <a:sym typeface="Calibri"/>
              </a:defRPr>
            </a:lvl7pPr>
            <a:lvl8pPr indent="0" lvl="7" marL="0" marR="0" rtl="0" algn="ctr">
              <a:spcBef>
                <a:spcPts val="0"/>
              </a:spcBef>
              <a:buNone/>
              <a:defRPr b="1" i="0" sz="750" u="none" cap="none" strike="noStrike">
                <a:solidFill>
                  <a:schemeClr val="lt1"/>
                </a:solidFill>
                <a:latin typeface="Calibri"/>
                <a:ea typeface="Calibri"/>
                <a:cs typeface="Calibri"/>
                <a:sym typeface="Calibri"/>
              </a:defRPr>
            </a:lvl8pPr>
            <a:lvl9pPr indent="0" lvl="8" marL="0" marR="0" rtl="0" algn="ctr">
              <a:spcBef>
                <a:spcPts val="0"/>
              </a:spcBef>
              <a:buNone/>
              <a:defRPr b="1" i="0" sz="75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pic>
        <p:nvPicPr>
          <p:cNvPr descr="A close up of a sign&#10;&#10;Description automatically generated" id="132" name="Google Shape;132;g242aa2d9f25_0_1060"/>
          <p:cNvPicPr preferRelativeResize="0"/>
          <p:nvPr/>
        </p:nvPicPr>
        <p:blipFill rotWithShape="1">
          <a:blip r:embed="rId1">
            <a:alphaModFix/>
          </a:blip>
          <a:srcRect b="0" l="0" r="0" t="0"/>
          <a:stretch/>
        </p:blipFill>
        <p:spPr>
          <a:xfrm>
            <a:off x="8746671" y="4921687"/>
            <a:ext cx="292554" cy="11720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guide id="3" orient="horz" pos="3042">
          <p15:clr>
            <a:srgbClr val="F26B43"/>
          </p15:clr>
        </p15:guide>
        <p15:guide id="4" orient="horz" pos="2952">
          <p15:clr>
            <a:srgbClr val="F26B43"/>
          </p15:clr>
        </p15:guide>
      </p15:sldGuideLst>
    </p:ext>
  </p:extLst>
</p:sldMaster>
</file>

<file path=ppt/slides/_rels/slide1.xml.rels><?xml version="1.0" encoding="UTF-8" standalone="yes"?><Relationships xmlns="http://schemas.openxmlformats.org/package/2006/relationships"><Relationship Id="rId11" Type="http://schemas.openxmlformats.org/officeDocument/2006/relationships/image" Target="../media/image12.jpg"/><Relationship Id="rId10" Type="http://schemas.openxmlformats.org/officeDocument/2006/relationships/image" Target="../media/image31.png"/><Relationship Id="rId13" Type="http://schemas.openxmlformats.org/officeDocument/2006/relationships/image" Target="../media/image17.png"/><Relationship Id="rId12"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 Id="rId4" Type="http://schemas.openxmlformats.org/officeDocument/2006/relationships/image" Target="../media/image13.png"/><Relationship Id="rId9" Type="http://schemas.openxmlformats.org/officeDocument/2006/relationships/image" Target="../media/image11.jpg"/><Relationship Id="rId15" Type="http://schemas.openxmlformats.org/officeDocument/2006/relationships/image" Target="../media/image69.jpg"/><Relationship Id="rId14" Type="http://schemas.openxmlformats.org/officeDocument/2006/relationships/image" Target="../media/image66.jpg"/><Relationship Id="rId17" Type="http://schemas.openxmlformats.org/officeDocument/2006/relationships/image" Target="../media/image20.jpg"/><Relationship Id="rId16" Type="http://schemas.openxmlformats.org/officeDocument/2006/relationships/image" Target="../media/image19.png"/><Relationship Id="rId5" Type="http://schemas.openxmlformats.org/officeDocument/2006/relationships/image" Target="../media/image14.png"/><Relationship Id="rId6" Type="http://schemas.openxmlformats.org/officeDocument/2006/relationships/image" Target="../media/image68.jpg"/><Relationship Id="rId7" Type="http://schemas.openxmlformats.org/officeDocument/2006/relationships/image" Target="../media/image65.png"/><Relationship Id="rId8" Type="http://schemas.openxmlformats.org/officeDocument/2006/relationships/image" Target="../media/image1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4.xml"/><Relationship Id="rId3" Type="http://schemas.openxmlformats.org/officeDocument/2006/relationships/image" Target="../media/image42.png"/><Relationship Id="rId4" Type="http://schemas.openxmlformats.org/officeDocument/2006/relationships/hyperlink" Target="mailto:jiang784@purdue.edu" TargetMode="External"/><Relationship Id="rId5" Type="http://schemas.openxmlformats.org/officeDocument/2006/relationships/image" Target="../media/image40.png"/><Relationship Id="rId6" Type="http://schemas.openxmlformats.org/officeDocument/2006/relationships/image" Target="../media/image4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9.png"/><Relationship Id="rId4" Type="http://schemas.openxmlformats.org/officeDocument/2006/relationships/image" Target="../media/image21.png"/><Relationship Id="rId5" Type="http://schemas.openxmlformats.org/officeDocument/2006/relationships/image" Target="../media/image45.png"/><Relationship Id="rId6" Type="http://schemas.openxmlformats.org/officeDocument/2006/relationships/image" Target="../media/image4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7.png"/><Relationship Id="rId4" Type="http://schemas.openxmlformats.org/officeDocument/2006/relationships/image" Target="../media/image34.png"/><Relationship Id="rId5" Type="http://schemas.openxmlformats.org/officeDocument/2006/relationships/image" Target="../media/image30.jpg"/><Relationship Id="rId6" Type="http://schemas.openxmlformats.org/officeDocument/2006/relationships/image" Target="../media/image35.png"/><Relationship Id="rId7" Type="http://schemas.openxmlformats.org/officeDocument/2006/relationships/image" Target="../media/image4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7.png"/><Relationship Id="rId4" Type="http://schemas.openxmlformats.org/officeDocument/2006/relationships/image" Target="../media/image34.png"/><Relationship Id="rId5" Type="http://schemas.openxmlformats.org/officeDocument/2006/relationships/image" Target="../media/image44.png"/><Relationship Id="rId6" Type="http://schemas.openxmlformats.org/officeDocument/2006/relationships/image" Target="../media/image30.jpg"/><Relationship Id="rId7"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3.xml"/><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image" Target="../media/image5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55.png"/><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61.png"/><Relationship Id="rId4" Type="http://schemas.openxmlformats.org/officeDocument/2006/relationships/image" Target="../media/image60.png"/><Relationship Id="rId5" Type="http://schemas.openxmlformats.org/officeDocument/2006/relationships/image" Target="../media/image59.png"/><Relationship Id="rId6" Type="http://schemas.openxmlformats.org/officeDocument/2006/relationships/image" Target="../media/image6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1.png"/><Relationship Id="rId4" Type="http://schemas.openxmlformats.org/officeDocument/2006/relationships/image" Target="../media/image25.png"/><Relationship Id="rId5" Type="http://schemas.openxmlformats.org/officeDocument/2006/relationships/image" Target="../media/image24.png"/><Relationship Id="rId6" Type="http://schemas.openxmlformats.org/officeDocument/2006/relationships/image" Target="../media/image23.png"/><Relationship Id="rId7" Type="http://schemas.openxmlformats.org/officeDocument/2006/relationships/image" Target="../media/image26.png"/><Relationship Id="rId8"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7.png"/><Relationship Id="rId4" Type="http://schemas.openxmlformats.org/officeDocument/2006/relationships/image" Target="../media/image30.jpg"/><Relationship Id="rId5" Type="http://schemas.openxmlformats.org/officeDocument/2006/relationships/image" Target="../media/image33.png"/><Relationship Id="rId6" Type="http://schemas.openxmlformats.org/officeDocument/2006/relationships/image" Target="../media/image25.png"/><Relationship Id="rId7" Type="http://schemas.openxmlformats.org/officeDocument/2006/relationships/image" Target="../media/image34.png"/><Relationship Id="rId8" Type="http://schemas.openxmlformats.org/officeDocument/2006/relationships/image" Target="../media/image3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g242aa2d9f25_0_0"/>
          <p:cNvSpPr txBox="1"/>
          <p:nvPr>
            <p:ph type="ctrTitle"/>
          </p:nvPr>
        </p:nvSpPr>
        <p:spPr>
          <a:xfrm>
            <a:off x="50" y="43900"/>
            <a:ext cx="9144000" cy="1261800"/>
          </a:xfrm>
          <a:prstGeom prst="rect">
            <a:avLst/>
          </a:prstGeom>
          <a:solidFill>
            <a:srgbClr val="FFFFFF"/>
          </a:solidFill>
          <a:ln>
            <a:noFill/>
          </a:ln>
        </p:spPr>
        <p:txBody>
          <a:bodyPr anchorCtr="0" anchor="ctr" bIns="137150" lIns="137150" spcFirstLastPara="1" rIns="137150" wrap="square" tIns="137150">
            <a:noAutofit/>
          </a:bodyPr>
          <a:lstStyle/>
          <a:p>
            <a:pPr indent="0" lvl="0" marL="0" rtl="0" algn="ctr">
              <a:spcBef>
                <a:spcPts val="0"/>
              </a:spcBef>
              <a:spcAft>
                <a:spcPts val="0"/>
              </a:spcAft>
              <a:buClr>
                <a:schemeClr val="dk1"/>
              </a:buClr>
              <a:buSzPts val="1100"/>
              <a:buFont typeface="Arial"/>
              <a:buNone/>
            </a:pPr>
            <a:r>
              <a:rPr b="1" lang="en-US" sz="3500">
                <a:solidFill>
                  <a:schemeClr val="dk1"/>
                </a:solidFill>
              </a:rPr>
              <a:t>PTMTorrent</a:t>
            </a:r>
            <a:r>
              <a:rPr lang="en-US" sz="3500">
                <a:solidFill>
                  <a:schemeClr val="dk1"/>
                </a:solidFill>
              </a:rPr>
              <a:t>: A Dataset for Mining Open-source </a:t>
            </a:r>
            <a:r>
              <a:rPr b="1" lang="en-US" sz="3500" u="sng">
                <a:solidFill>
                  <a:schemeClr val="dk1"/>
                </a:solidFill>
              </a:rPr>
              <a:t>P</a:t>
            </a:r>
            <a:r>
              <a:rPr lang="en-US" sz="3500">
                <a:solidFill>
                  <a:schemeClr val="dk1"/>
                </a:solidFill>
              </a:rPr>
              <a:t>re-</a:t>
            </a:r>
            <a:r>
              <a:rPr b="1" lang="en-US" sz="3500" u="sng">
                <a:solidFill>
                  <a:schemeClr val="dk1"/>
                </a:solidFill>
              </a:rPr>
              <a:t>T</a:t>
            </a:r>
            <a:r>
              <a:rPr lang="en-US" sz="3500">
                <a:solidFill>
                  <a:schemeClr val="dk1"/>
                </a:solidFill>
              </a:rPr>
              <a:t>rained </a:t>
            </a:r>
            <a:r>
              <a:rPr b="1" lang="en-US" sz="3500" u="sng">
                <a:solidFill>
                  <a:schemeClr val="dk1"/>
                </a:solidFill>
              </a:rPr>
              <a:t>M</a:t>
            </a:r>
            <a:r>
              <a:rPr lang="en-US" sz="3500">
                <a:solidFill>
                  <a:schemeClr val="dk1"/>
                </a:solidFill>
              </a:rPr>
              <a:t>odel Packages</a:t>
            </a:r>
            <a:endParaRPr sz="3500"/>
          </a:p>
        </p:txBody>
      </p:sp>
      <p:pic>
        <p:nvPicPr>
          <p:cNvPr id="253" name="Google Shape;253;g242aa2d9f25_0_0"/>
          <p:cNvPicPr preferRelativeResize="0"/>
          <p:nvPr/>
        </p:nvPicPr>
        <p:blipFill rotWithShape="1">
          <a:blip r:embed="rId3">
            <a:alphaModFix/>
          </a:blip>
          <a:srcRect b="0" l="0" r="0" t="75054"/>
          <a:stretch/>
        </p:blipFill>
        <p:spPr>
          <a:xfrm>
            <a:off x="4944990" y="4611991"/>
            <a:ext cx="1814147" cy="385283"/>
          </a:xfrm>
          <a:prstGeom prst="rect">
            <a:avLst/>
          </a:prstGeom>
          <a:noFill/>
          <a:ln>
            <a:noFill/>
          </a:ln>
        </p:spPr>
      </p:pic>
      <p:pic>
        <p:nvPicPr>
          <p:cNvPr descr="Cisco - Wikipedia" id="254" name="Google Shape;254;g242aa2d9f25_0_0"/>
          <p:cNvPicPr preferRelativeResize="0"/>
          <p:nvPr/>
        </p:nvPicPr>
        <p:blipFill rotWithShape="1">
          <a:blip r:embed="rId4">
            <a:alphaModFix/>
          </a:blip>
          <a:srcRect b="0" l="0" r="0" t="0"/>
          <a:stretch/>
        </p:blipFill>
        <p:spPr>
          <a:xfrm>
            <a:off x="8081250" y="4132400"/>
            <a:ext cx="830975" cy="341525"/>
          </a:xfrm>
          <a:prstGeom prst="rect">
            <a:avLst/>
          </a:prstGeom>
          <a:noFill/>
          <a:ln>
            <a:noFill/>
          </a:ln>
        </p:spPr>
      </p:pic>
      <p:pic>
        <p:nvPicPr>
          <p:cNvPr descr="Google - Apps on Google Play" id="255" name="Google Shape;255;g242aa2d9f25_0_0"/>
          <p:cNvPicPr preferRelativeResize="0"/>
          <p:nvPr/>
        </p:nvPicPr>
        <p:blipFill rotWithShape="1">
          <a:blip r:embed="rId5">
            <a:alphaModFix/>
          </a:blip>
          <a:srcRect b="0" l="0" r="0" t="0"/>
          <a:stretch/>
        </p:blipFill>
        <p:spPr>
          <a:xfrm>
            <a:off x="7939897" y="4497252"/>
            <a:ext cx="614775" cy="614775"/>
          </a:xfrm>
          <a:prstGeom prst="rect">
            <a:avLst/>
          </a:prstGeom>
          <a:noFill/>
          <a:ln>
            <a:noFill/>
          </a:ln>
        </p:spPr>
      </p:pic>
      <p:pic>
        <p:nvPicPr>
          <p:cNvPr descr="Wenxin Jiang" id="256" name="Google Shape;256;g242aa2d9f25_0_0"/>
          <p:cNvPicPr preferRelativeResize="0"/>
          <p:nvPr/>
        </p:nvPicPr>
        <p:blipFill rotWithShape="1">
          <a:blip r:embed="rId6">
            <a:alphaModFix/>
          </a:blip>
          <a:srcRect b="20072" l="220" r="-220" t="-72"/>
          <a:stretch/>
        </p:blipFill>
        <p:spPr>
          <a:xfrm>
            <a:off x="819024" y="1334047"/>
            <a:ext cx="1814132" cy="1814127"/>
          </a:xfrm>
          <a:prstGeom prst="rect">
            <a:avLst/>
          </a:prstGeom>
          <a:noFill/>
          <a:ln>
            <a:noFill/>
          </a:ln>
        </p:spPr>
      </p:pic>
      <p:pic>
        <p:nvPicPr>
          <p:cNvPr id="257" name="Google Shape;257;g242aa2d9f25_0_0"/>
          <p:cNvPicPr preferRelativeResize="0"/>
          <p:nvPr/>
        </p:nvPicPr>
        <p:blipFill rotWithShape="1">
          <a:blip r:embed="rId7">
            <a:alphaModFix/>
          </a:blip>
          <a:srcRect b="0" l="0" r="0" t="0"/>
          <a:stretch/>
        </p:blipFill>
        <p:spPr>
          <a:xfrm>
            <a:off x="2384864" y="4589785"/>
            <a:ext cx="4434872" cy="469575"/>
          </a:xfrm>
          <a:prstGeom prst="rect">
            <a:avLst/>
          </a:prstGeom>
          <a:noFill/>
          <a:ln>
            <a:noFill/>
          </a:ln>
        </p:spPr>
      </p:pic>
      <p:sp>
        <p:nvSpPr>
          <p:cNvPr id="258" name="Google Shape;258;g242aa2d9f25_0_0"/>
          <p:cNvSpPr/>
          <p:nvPr/>
        </p:nvSpPr>
        <p:spPr>
          <a:xfrm>
            <a:off x="2017849" y="4597375"/>
            <a:ext cx="4823700" cy="5121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pic>
        <p:nvPicPr>
          <p:cNvPr id="259" name="Google Shape;259;g242aa2d9f25_0_0"/>
          <p:cNvPicPr preferRelativeResize="0"/>
          <p:nvPr/>
        </p:nvPicPr>
        <p:blipFill rotWithShape="1">
          <a:blip r:embed="rId7">
            <a:alphaModFix/>
          </a:blip>
          <a:srcRect b="0" l="0" r="0" t="0"/>
          <a:stretch/>
        </p:blipFill>
        <p:spPr>
          <a:xfrm>
            <a:off x="1436994" y="4610106"/>
            <a:ext cx="4374274" cy="463158"/>
          </a:xfrm>
          <a:prstGeom prst="rect">
            <a:avLst/>
          </a:prstGeom>
          <a:noFill/>
          <a:ln>
            <a:noFill/>
          </a:ln>
        </p:spPr>
      </p:pic>
      <p:grpSp>
        <p:nvGrpSpPr>
          <p:cNvPr id="260" name="Google Shape;260;g242aa2d9f25_0_0"/>
          <p:cNvGrpSpPr/>
          <p:nvPr/>
        </p:nvGrpSpPr>
        <p:grpSpPr>
          <a:xfrm>
            <a:off x="1911268" y="1217377"/>
            <a:ext cx="6969150" cy="3173073"/>
            <a:chOff x="1898208" y="1522462"/>
            <a:chExt cx="9292200" cy="4230764"/>
          </a:xfrm>
        </p:grpSpPr>
        <p:sp>
          <p:nvSpPr>
            <p:cNvPr id="261" name="Google Shape;261;g242aa2d9f25_0_0"/>
            <p:cNvSpPr txBox="1"/>
            <p:nvPr/>
          </p:nvSpPr>
          <p:spPr>
            <a:xfrm>
              <a:off x="1898208" y="2713855"/>
              <a:ext cx="9292200" cy="1809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lt1"/>
                </a:buClr>
                <a:buSzPts val="1500"/>
                <a:buFont typeface="Noto Sans Symbols"/>
                <a:buNone/>
              </a:pPr>
              <a:r>
                <a:rPr lang="en-US" sz="1500">
                  <a:solidFill>
                    <a:schemeClr val="lt1"/>
                  </a:solidFill>
                </a:rPr>
                <a:t>               </a:t>
              </a:r>
              <a:r>
                <a:rPr b="0" i="0" lang="en-US" sz="1500" u="none">
                  <a:solidFill>
                    <a:schemeClr val="lt1"/>
                  </a:solidFill>
                  <a:latin typeface="Arial"/>
                  <a:ea typeface="Arial"/>
                  <a:cs typeface="Arial"/>
                  <a:sym typeface="Arial"/>
                </a:rPr>
                <a:t>Nicholas Synovic</a:t>
              </a:r>
              <a:r>
                <a:rPr lang="en-US" sz="1500">
                  <a:solidFill>
                    <a:schemeClr val="dk1"/>
                  </a:solidFill>
                </a:rPr>
                <a:t>*</a:t>
              </a:r>
              <a:r>
                <a:rPr b="0" i="0" lang="en-US" sz="1500" u="none">
                  <a:solidFill>
                    <a:schemeClr val="lt1"/>
                  </a:solidFill>
                  <a:latin typeface="Arial"/>
                  <a:ea typeface="Arial"/>
                  <a:cs typeface="Arial"/>
                  <a:sym typeface="Arial"/>
                </a:rPr>
                <a:t>        </a:t>
              </a:r>
              <a:r>
                <a:rPr lang="en-US" sz="1500">
                  <a:solidFill>
                    <a:schemeClr val="lt1"/>
                  </a:solidFill>
                </a:rPr>
                <a:t> Purvish Jajal  </a:t>
              </a:r>
              <a:r>
                <a:rPr b="0" i="0" lang="en-US" sz="1500" u="none">
                  <a:solidFill>
                    <a:schemeClr val="lt1"/>
                  </a:solidFill>
                  <a:latin typeface="Arial"/>
                  <a:ea typeface="Arial"/>
                  <a:cs typeface="Arial"/>
                  <a:sym typeface="Arial"/>
                </a:rPr>
                <a:t>          Taylor R. Schorlemmer  </a:t>
              </a:r>
              <a:endParaRPr/>
            </a:p>
            <a:p>
              <a:pPr indent="0" lvl="0" marL="0" marR="0" rtl="0" algn="ctr">
                <a:lnSpc>
                  <a:spcPct val="100000"/>
                </a:lnSpc>
                <a:spcBef>
                  <a:spcPts val="0"/>
                </a:spcBef>
                <a:spcAft>
                  <a:spcPts val="0"/>
                </a:spcAft>
                <a:buClr>
                  <a:schemeClr val="lt1"/>
                </a:buClr>
                <a:buSzPts val="1500"/>
                <a:buFont typeface="Noto Sans Symbols"/>
                <a:buNone/>
              </a:pPr>
              <a:r>
                <a:t/>
              </a:r>
              <a:endParaRPr b="0" i="0" sz="1500" u="none">
                <a:solidFill>
                  <a:schemeClr val="lt1"/>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1500"/>
                <a:buFont typeface="Noto Sans Symbols"/>
                <a:buNone/>
              </a:pPr>
              <a:r>
                <a:t/>
              </a:r>
              <a:endParaRPr b="0" i="0" sz="1500" u="none">
                <a:solidFill>
                  <a:schemeClr val="lt1"/>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1500"/>
                <a:buFont typeface="Noto Sans Symbols"/>
                <a:buNone/>
              </a:pPr>
              <a:r>
                <a:t/>
              </a:r>
              <a:endParaRPr b="0" i="0" sz="1500" u="none">
                <a:solidFill>
                  <a:schemeClr val="lt1"/>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1500"/>
                <a:buFont typeface="Noto Sans Symbols"/>
                <a:buNone/>
              </a:pPr>
              <a:r>
                <a:t/>
              </a:r>
              <a:endParaRPr b="0" i="0" sz="1500" u="none">
                <a:solidFill>
                  <a:schemeClr val="lt1"/>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1500"/>
                <a:buFont typeface="Noto Sans Symbols"/>
                <a:buNone/>
              </a:pPr>
              <a:r>
                <a:rPr b="0" i="0" lang="en-US" sz="1500" u="none">
                  <a:solidFill>
                    <a:schemeClr val="lt1"/>
                  </a:solidFill>
                  <a:latin typeface="Arial"/>
                  <a:ea typeface="Arial"/>
                  <a:cs typeface="Arial"/>
                  <a:sym typeface="Arial"/>
                </a:rPr>
                <a:t>         </a:t>
              </a:r>
              <a:r>
                <a:rPr lang="en-US" sz="1500">
                  <a:solidFill>
                    <a:schemeClr val="lt1"/>
                  </a:solidFill>
                </a:rPr>
                <a:t>Arav Tewari                Bhavesh Pareek </a:t>
              </a:r>
              <a:endParaRPr sz="1500">
                <a:solidFill>
                  <a:schemeClr val="lt1"/>
                </a:solidFill>
              </a:endParaRPr>
            </a:p>
            <a:p>
              <a:pPr indent="0" lvl="0" marL="0" marR="0" rtl="0" algn="ctr">
                <a:lnSpc>
                  <a:spcPct val="100000"/>
                </a:lnSpc>
                <a:spcBef>
                  <a:spcPts val="0"/>
                </a:spcBef>
                <a:spcAft>
                  <a:spcPts val="0"/>
                </a:spcAft>
                <a:buClr>
                  <a:schemeClr val="lt1"/>
                </a:buClr>
                <a:buSzPts val="1500"/>
                <a:buFont typeface="Noto Sans Symbols"/>
                <a:buNone/>
              </a:pPr>
              <a:r>
                <a:t/>
              </a:r>
              <a:endParaRPr b="0" i="0" sz="1500" u="none">
                <a:solidFill>
                  <a:schemeClr val="lt1"/>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1500"/>
                <a:buFont typeface="Noto Sans Symbols"/>
                <a:buNone/>
              </a:pPr>
              <a:r>
                <a:t/>
              </a:r>
              <a:endParaRPr b="0" i="0" sz="1500" u="none">
                <a:solidFill>
                  <a:schemeClr val="lt1"/>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1500"/>
                <a:buFont typeface="Noto Sans Symbols"/>
                <a:buNone/>
              </a:pPr>
              <a:r>
                <a:t/>
              </a:r>
              <a:endParaRPr b="0" i="0" sz="1500" u="none">
                <a:solidFill>
                  <a:schemeClr val="lt1"/>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1500"/>
                <a:buFont typeface="Noto Sans Symbols"/>
                <a:buNone/>
              </a:pPr>
              <a:r>
                <a:t/>
              </a:r>
              <a:endParaRPr b="0" i="0" sz="1500" u="none">
                <a:solidFill>
                  <a:schemeClr val="lt1"/>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1500"/>
                <a:buFont typeface="Noto Sans Symbols"/>
                <a:buNone/>
              </a:pPr>
              <a:r>
                <a:rPr b="0" i="0" lang="en-US" sz="1500" u="none">
                  <a:solidFill>
                    <a:schemeClr val="lt1"/>
                  </a:solidFill>
                  <a:latin typeface="Arial"/>
                  <a:ea typeface="Arial"/>
                  <a:cs typeface="Arial"/>
                  <a:sym typeface="Arial"/>
                </a:rPr>
                <a:t>George K. Thiruvathukal    </a:t>
              </a:r>
              <a:r>
                <a:rPr b="1" i="0" lang="en-US" sz="1500" u="sng">
                  <a:solidFill>
                    <a:schemeClr val="lt1"/>
                  </a:solidFill>
                </a:rPr>
                <a:t>James C. Davis</a:t>
              </a:r>
              <a:endParaRPr b="1" u="sng"/>
            </a:p>
          </p:txBody>
        </p:sp>
        <p:pic>
          <p:nvPicPr>
            <p:cNvPr descr="James Davis, PhD" id="262" name="Google Shape;262;g242aa2d9f25_0_0"/>
            <p:cNvPicPr preferRelativeResize="0"/>
            <p:nvPr/>
          </p:nvPicPr>
          <p:blipFill rotWithShape="1">
            <a:blip r:embed="rId8">
              <a:alphaModFix/>
            </a:blip>
            <a:srcRect b="9895" l="0" r="0" t="475"/>
            <a:stretch/>
          </p:blipFill>
          <p:spPr>
            <a:xfrm>
              <a:off x="7453785" y="4535731"/>
              <a:ext cx="1217534" cy="1217494"/>
            </a:xfrm>
            <a:prstGeom prst="rect">
              <a:avLst/>
            </a:prstGeom>
            <a:noFill/>
            <a:ln>
              <a:noFill/>
            </a:ln>
          </p:spPr>
        </p:pic>
        <p:pic>
          <p:nvPicPr>
            <p:cNvPr descr="Profile photo for gkthiruvathukal" id="263" name="Google Shape;263;g242aa2d9f25_0_0"/>
            <p:cNvPicPr preferRelativeResize="0"/>
            <p:nvPr/>
          </p:nvPicPr>
          <p:blipFill rotWithShape="1">
            <a:blip r:embed="rId9">
              <a:alphaModFix/>
            </a:blip>
            <a:srcRect b="0" l="0" r="0" t="0"/>
            <a:stretch/>
          </p:blipFill>
          <p:spPr>
            <a:xfrm>
              <a:off x="4767784" y="4535731"/>
              <a:ext cx="1217533" cy="1217495"/>
            </a:xfrm>
            <a:prstGeom prst="rect">
              <a:avLst/>
            </a:prstGeom>
            <a:noFill/>
            <a:ln>
              <a:noFill/>
            </a:ln>
          </p:spPr>
        </p:pic>
        <p:pic>
          <p:nvPicPr>
            <p:cNvPr descr="Profile photo for tschorle" id="264" name="Google Shape;264;g242aa2d9f25_0_0"/>
            <p:cNvPicPr preferRelativeResize="0"/>
            <p:nvPr/>
          </p:nvPicPr>
          <p:blipFill rotWithShape="1">
            <a:blip r:embed="rId10">
              <a:alphaModFix/>
            </a:blip>
            <a:srcRect b="0" l="0" r="0" t="0"/>
            <a:stretch/>
          </p:blipFill>
          <p:spPr>
            <a:xfrm>
              <a:off x="8777985" y="1539706"/>
              <a:ext cx="1217533" cy="1217572"/>
            </a:xfrm>
            <a:prstGeom prst="rect">
              <a:avLst/>
            </a:prstGeom>
            <a:noFill/>
            <a:ln>
              <a:noFill/>
            </a:ln>
          </p:spPr>
        </p:pic>
        <p:pic>
          <p:nvPicPr>
            <p:cNvPr descr="Nicholas Synovic" id="265" name="Google Shape;265;g242aa2d9f25_0_0"/>
            <p:cNvPicPr preferRelativeResize="0"/>
            <p:nvPr/>
          </p:nvPicPr>
          <p:blipFill rotWithShape="1">
            <a:blip r:embed="rId11">
              <a:alphaModFix/>
            </a:blip>
            <a:srcRect b="0" l="0" r="0" t="0"/>
            <a:stretch/>
          </p:blipFill>
          <p:spPr>
            <a:xfrm>
              <a:off x="3637814" y="1522462"/>
              <a:ext cx="1252067" cy="1252067"/>
            </a:xfrm>
            <a:prstGeom prst="rect">
              <a:avLst/>
            </a:prstGeom>
            <a:noFill/>
            <a:ln>
              <a:noFill/>
            </a:ln>
          </p:spPr>
        </p:pic>
      </p:grpSp>
      <p:sp>
        <p:nvSpPr>
          <p:cNvPr id="266" name="Google Shape;266;g242aa2d9f25_0_0"/>
          <p:cNvSpPr txBox="1"/>
          <p:nvPr/>
        </p:nvSpPr>
        <p:spPr>
          <a:xfrm>
            <a:off x="819036" y="3148175"/>
            <a:ext cx="18141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Wenxin Jiang*</a:t>
            </a:r>
            <a:r>
              <a:rPr b="1" lang="en-US"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p:txBody>
      </p:sp>
      <p:pic>
        <p:nvPicPr>
          <p:cNvPr id="267" name="Google Shape;267;g242aa2d9f25_0_0"/>
          <p:cNvPicPr preferRelativeResize="0"/>
          <p:nvPr/>
        </p:nvPicPr>
        <p:blipFill rotWithShape="1">
          <a:blip r:embed="rId12">
            <a:alphaModFix/>
          </a:blip>
          <a:srcRect b="0" l="0" r="0" t="0"/>
          <a:stretch/>
        </p:blipFill>
        <p:spPr>
          <a:xfrm>
            <a:off x="5930896" y="4649046"/>
            <a:ext cx="1751286" cy="385283"/>
          </a:xfrm>
          <a:prstGeom prst="rect">
            <a:avLst/>
          </a:prstGeom>
          <a:noFill/>
          <a:ln>
            <a:noFill/>
          </a:ln>
        </p:spPr>
      </p:pic>
      <p:pic>
        <p:nvPicPr>
          <p:cNvPr id="268" name="Google Shape;268;g242aa2d9f25_0_0"/>
          <p:cNvPicPr preferRelativeResize="0"/>
          <p:nvPr/>
        </p:nvPicPr>
        <p:blipFill>
          <a:blip r:embed="rId13">
            <a:alphaModFix/>
          </a:blip>
          <a:stretch>
            <a:fillRect/>
          </a:stretch>
        </p:blipFill>
        <p:spPr>
          <a:xfrm>
            <a:off x="4115424" y="2337500"/>
            <a:ext cx="913149" cy="913149"/>
          </a:xfrm>
          <a:prstGeom prst="rect">
            <a:avLst/>
          </a:prstGeom>
          <a:noFill/>
          <a:ln>
            <a:noFill/>
          </a:ln>
        </p:spPr>
      </p:pic>
      <p:pic>
        <p:nvPicPr>
          <p:cNvPr id="269" name="Google Shape;269;g242aa2d9f25_0_0"/>
          <p:cNvPicPr preferRelativeResize="0"/>
          <p:nvPr/>
        </p:nvPicPr>
        <p:blipFill rotWithShape="1">
          <a:blip r:embed="rId14">
            <a:alphaModFix/>
          </a:blip>
          <a:srcRect b="0" l="0" r="0" t="19974"/>
          <a:stretch/>
        </p:blipFill>
        <p:spPr>
          <a:xfrm>
            <a:off x="5077075" y="1217375"/>
            <a:ext cx="913148" cy="913152"/>
          </a:xfrm>
          <a:prstGeom prst="rect">
            <a:avLst/>
          </a:prstGeom>
          <a:noFill/>
          <a:ln>
            <a:noFill/>
          </a:ln>
        </p:spPr>
      </p:pic>
      <p:pic>
        <p:nvPicPr>
          <p:cNvPr id="270" name="Google Shape;270;g242aa2d9f25_0_0"/>
          <p:cNvPicPr preferRelativeResize="0"/>
          <p:nvPr/>
        </p:nvPicPr>
        <p:blipFill>
          <a:blip r:embed="rId15">
            <a:alphaModFix/>
          </a:blip>
          <a:stretch>
            <a:fillRect/>
          </a:stretch>
        </p:blipFill>
        <p:spPr>
          <a:xfrm>
            <a:off x="6094250" y="2347337"/>
            <a:ext cx="913152" cy="913152"/>
          </a:xfrm>
          <a:prstGeom prst="rect">
            <a:avLst/>
          </a:prstGeom>
          <a:noFill/>
          <a:ln>
            <a:noFill/>
          </a:ln>
        </p:spPr>
      </p:pic>
      <p:pic>
        <p:nvPicPr>
          <p:cNvPr id="271" name="Google Shape;271;g242aa2d9f25_0_0"/>
          <p:cNvPicPr preferRelativeResize="0"/>
          <p:nvPr/>
        </p:nvPicPr>
        <p:blipFill rotWithShape="1">
          <a:blip r:embed="rId7">
            <a:alphaModFix/>
          </a:blip>
          <a:srcRect b="0" l="0" r="81003" t="0"/>
          <a:stretch/>
        </p:blipFill>
        <p:spPr>
          <a:xfrm>
            <a:off x="2453549" y="3260500"/>
            <a:ext cx="258901" cy="214900"/>
          </a:xfrm>
          <a:prstGeom prst="rect">
            <a:avLst/>
          </a:prstGeom>
          <a:noFill/>
          <a:ln>
            <a:noFill/>
          </a:ln>
        </p:spPr>
      </p:pic>
      <p:pic>
        <p:nvPicPr>
          <p:cNvPr id="272" name="Google Shape;272;g242aa2d9f25_0_0"/>
          <p:cNvPicPr preferRelativeResize="0"/>
          <p:nvPr/>
        </p:nvPicPr>
        <p:blipFill rotWithShape="1">
          <a:blip r:embed="rId7">
            <a:alphaModFix/>
          </a:blip>
          <a:srcRect b="0" l="0" r="81003" t="0"/>
          <a:stretch/>
        </p:blipFill>
        <p:spPr>
          <a:xfrm>
            <a:off x="5028574" y="3263813"/>
            <a:ext cx="258901" cy="214900"/>
          </a:xfrm>
          <a:prstGeom prst="rect">
            <a:avLst/>
          </a:prstGeom>
          <a:noFill/>
          <a:ln>
            <a:noFill/>
          </a:ln>
        </p:spPr>
      </p:pic>
      <p:pic>
        <p:nvPicPr>
          <p:cNvPr id="273" name="Google Shape;273;g242aa2d9f25_0_0"/>
          <p:cNvPicPr preferRelativeResize="0"/>
          <p:nvPr/>
        </p:nvPicPr>
        <p:blipFill rotWithShape="1">
          <a:blip r:embed="rId7">
            <a:alphaModFix/>
          </a:blip>
          <a:srcRect b="0" l="0" r="81003" t="0"/>
          <a:stretch/>
        </p:blipFill>
        <p:spPr>
          <a:xfrm>
            <a:off x="7268749" y="3263813"/>
            <a:ext cx="258901" cy="214900"/>
          </a:xfrm>
          <a:prstGeom prst="rect">
            <a:avLst/>
          </a:prstGeom>
          <a:noFill/>
          <a:ln>
            <a:noFill/>
          </a:ln>
        </p:spPr>
      </p:pic>
      <p:pic>
        <p:nvPicPr>
          <p:cNvPr id="274" name="Google Shape;274;g242aa2d9f25_0_0"/>
          <p:cNvPicPr preferRelativeResize="0"/>
          <p:nvPr/>
        </p:nvPicPr>
        <p:blipFill rotWithShape="1">
          <a:blip r:embed="rId7">
            <a:alphaModFix/>
          </a:blip>
          <a:srcRect b="0" l="0" r="81003" t="0"/>
          <a:stretch/>
        </p:blipFill>
        <p:spPr>
          <a:xfrm>
            <a:off x="8621524" y="2133650"/>
            <a:ext cx="258901" cy="214900"/>
          </a:xfrm>
          <a:prstGeom prst="rect">
            <a:avLst/>
          </a:prstGeom>
          <a:noFill/>
          <a:ln>
            <a:noFill/>
          </a:ln>
        </p:spPr>
      </p:pic>
      <p:pic>
        <p:nvPicPr>
          <p:cNvPr id="275" name="Google Shape;275;g242aa2d9f25_0_0"/>
          <p:cNvPicPr preferRelativeResize="0"/>
          <p:nvPr/>
        </p:nvPicPr>
        <p:blipFill rotWithShape="1">
          <a:blip r:embed="rId7">
            <a:alphaModFix/>
          </a:blip>
          <a:srcRect b="0" l="0" r="81003" t="0"/>
          <a:stretch/>
        </p:blipFill>
        <p:spPr>
          <a:xfrm>
            <a:off x="6040849" y="2133663"/>
            <a:ext cx="258901" cy="214900"/>
          </a:xfrm>
          <a:prstGeom prst="rect">
            <a:avLst/>
          </a:prstGeom>
          <a:noFill/>
          <a:ln>
            <a:noFill/>
          </a:ln>
        </p:spPr>
      </p:pic>
      <p:pic>
        <p:nvPicPr>
          <p:cNvPr id="276" name="Google Shape;276;g242aa2d9f25_0_0"/>
          <p:cNvPicPr preferRelativeResize="0"/>
          <p:nvPr/>
        </p:nvPicPr>
        <p:blipFill rotWithShape="1">
          <a:blip r:embed="rId7">
            <a:alphaModFix/>
          </a:blip>
          <a:srcRect b="0" l="0" r="81003" t="0"/>
          <a:stretch/>
        </p:blipFill>
        <p:spPr>
          <a:xfrm>
            <a:off x="7268749" y="4390450"/>
            <a:ext cx="258901" cy="214900"/>
          </a:xfrm>
          <a:prstGeom prst="rect">
            <a:avLst/>
          </a:prstGeom>
          <a:noFill/>
          <a:ln>
            <a:noFill/>
          </a:ln>
        </p:spPr>
      </p:pic>
      <p:pic>
        <p:nvPicPr>
          <p:cNvPr id="277" name="Google Shape;277;g242aa2d9f25_0_0"/>
          <p:cNvPicPr preferRelativeResize="0"/>
          <p:nvPr/>
        </p:nvPicPr>
        <p:blipFill>
          <a:blip r:embed="rId16">
            <a:alphaModFix/>
          </a:blip>
          <a:stretch>
            <a:fillRect/>
          </a:stretch>
        </p:blipFill>
        <p:spPr>
          <a:xfrm>
            <a:off x="4166227" y="1792139"/>
            <a:ext cx="341525" cy="341525"/>
          </a:xfrm>
          <a:prstGeom prst="rect">
            <a:avLst/>
          </a:prstGeom>
          <a:noFill/>
          <a:ln>
            <a:noFill/>
          </a:ln>
        </p:spPr>
      </p:pic>
      <p:pic>
        <p:nvPicPr>
          <p:cNvPr id="278" name="Google Shape;278;g242aa2d9f25_0_0"/>
          <p:cNvPicPr preferRelativeResize="0"/>
          <p:nvPr/>
        </p:nvPicPr>
        <p:blipFill>
          <a:blip r:embed="rId16">
            <a:alphaModFix/>
          </a:blip>
          <a:stretch>
            <a:fillRect/>
          </a:stretch>
        </p:blipFill>
        <p:spPr>
          <a:xfrm>
            <a:off x="5028564" y="4048914"/>
            <a:ext cx="341525" cy="341525"/>
          </a:xfrm>
          <a:prstGeom prst="rect">
            <a:avLst/>
          </a:prstGeom>
          <a:noFill/>
          <a:ln>
            <a:noFill/>
          </a:ln>
        </p:spPr>
      </p:pic>
      <p:pic>
        <p:nvPicPr>
          <p:cNvPr descr="National Science Foundation - Wikipedia" id="279" name="Google Shape;279;g242aa2d9f25_0_0"/>
          <p:cNvPicPr preferRelativeResize="0"/>
          <p:nvPr/>
        </p:nvPicPr>
        <p:blipFill rotWithShape="1">
          <a:blip r:embed="rId17">
            <a:alphaModFix/>
          </a:blip>
          <a:srcRect b="0" l="0" r="0" t="0"/>
          <a:stretch/>
        </p:blipFill>
        <p:spPr>
          <a:xfrm>
            <a:off x="8522812" y="4530929"/>
            <a:ext cx="544988" cy="5474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pic>
        <p:nvPicPr>
          <p:cNvPr id="359" name="Google Shape;359;g242aa2d9f25_0_508"/>
          <p:cNvPicPr preferRelativeResize="0"/>
          <p:nvPr/>
        </p:nvPicPr>
        <p:blipFill>
          <a:blip r:embed="rId3">
            <a:alphaModFix/>
          </a:blip>
          <a:stretch>
            <a:fillRect/>
          </a:stretch>
        </p:blipFill>
        <p:spPr>
          <a:xfrm>
            <a:off x="304800" y="570425"/>
            <a:ext cx="8839201" cy="2634459"/>
          </a:xfrm>
          <a:prstGeom prst="rect">
            <a:avLst/>
          </a:prstGeom>
          <a:noFill/>
          <a:ln>
            <a:noFill/>
          </a:ln>
        </p:spPr>
      </p:pic>
      <p:sp>
        <p:nvSpPr>
          <p:cNvPr id="360" name="Google Shape;360;g242aa2d9f25_0_508"/>
          <p:cNvSpPr txBox="1"/>
          <p:nvPr>
            <p:ph type="title"/>
          </p:nvPr>
        </p:nvSpPr>
        <p:spPr>
          <a:xfrm>
            <a:off x="277148" y="88821"/>
            <a:ext cx="8043900" cy="478500"/>
          </a:xfrm>
          <a:prstGeom prst="rect">
            <a:avLst/>
          </a:prstGeom>
          <a:noFill/>
          <a:ln>
            <a:noFill/>
          </a:ln>
        </p:spPr>
        <p:txBody>
          <a:bodyPr anchorCtr="0" anchor="ctr" bIns="182875" lIns="182875" spcFirstLastPara="1" rIns="182875" wrap="square" tIns="182875">
            <a:noAutofit/>
          </a:bodyPr>
          <a:lstStyle/>
          <a:p>
            <a:pPr indent="0" lvl="0" marL="0" rtl="0" algn="l">
              <a:lnSpc>
                <a:spcPct val="100000"/>
              </a:lnSpc>
              <a:spcBef>
                <a:spcPts val="0"/>
              </a:spcBef>
              <a:spcAft>
                <a:spcPts val="0"/>
              </a:spcAft>
              <a:buClr>
                <a:schemeClr val="dk1"/>
              </a:buClr>
              <a:buSzPts val="990"/>
              <a:buFont typeface="Arial"/>
              <a:buNone/>
            </a:pPr>
            <a:r>
              <a:rPr lang="en-US" sz="3000">
                <a:solidFill>
                  <a:schemeClr val="dk1"/>
                </a:solidFill>
              </a:rPr>
              <a:t>Data Collection</a:t>
            </a:r>
            <a:endParaRPr sz="3000"/>
          </a:p>
        </p:txBody>
      </p:sp>
      <p:pic>
        <p:nvPicPr>
          <p:cNvPr id="361" name="Google Shape;361;g242aa2d9f25_0_508"/>
          <p:cNvPicPr preferRelativeResize="0"/>
          <p:nvPr/>
        </p:nvPicPr>
        <p:blipFill>
          <a:blip r:embed="rId4">
            <a:alphaModFix/>
          </a:blip>
          <a:stretch>
            <a:fillRect/>
          </a:stretch>
        </p:blipFill>
        <p:spPr>
          <a:xfrm>
            <a:off x="817425" y="3207975"/>
            <a:ext cx="4340170" cy="1869700"/>
          </a:xfrm>
          <a:prstGeom prst="rect">
            <a:avLst/>
          </a:prstGeom>
          <a:noFill/>
          <a:ln>
            <a:noFill/>
          </a:ln>
        </p:spPr>
      </p:pic>
      <p:pic>
        <p:nvPicPr>
          <p:cNvPr id="362" name="Google Shape;362;g242aa2d9f25_0_508"/>
          <p:cNvPicPr preferRelativeResize="0"/>
          <p:nvPr/>
        </p:nvPicPr>
        <p:blipFill rotWithShape="1">
          <a:blip r:embed="rId3">
            <a:alphaModFix/>
          </a:blip>
          <a:srcRect b="0" l="0" r="33836" t="0"/>
          <a:stretch/>
        </p:blipFill>
        <p:spPr>
          <a:xfrm>
            <a:off x="304788" y="570425"/>
            <a:ext cx="5848225" cy="2634450"/>
          </a:xfrm>
          <a:prstGeom prst="rect">
            <a:avLst/>
          </a:prstGeom>
          <a:noFill/>
          <a:ln>
            <a:noFill/>
          </a:ln>
        </p:spPr>
      </p:pic>
      <p:cxnSp>
        <p:nvCxnSpPr>
          <p:cNvPr id="363" name="Google Shape;363;g242aa2d9f25_0_508"/>
          <p:cNvCxnSpPr/>
          <p:nvPr/>
        </p:nvCxnSpPr>
        <p:spPr>
          <a:xfrm flipH="1">
            <a:off x="5187950" y="3145325"/>
            <a:ext cx="2634600" cy="925200"/>
          </a:xfrm>
          <a:prstGeom prst="bentConnector3">
            <a:avLst>
              <a:gd fmla="val 281" name="adj1"/>
            </a:avLst>
          </a:prstGeom>
          <a:noFill/>
          <a:ln cap="flat" cmpd="sng" w="38100">
            <a:solidFill>
              <a:schemeClr val="lt1"/>
            </a:solidFill>
            <a:prstDash val="solid"/>
            <a:round/>
            <a:headEnd len="med" w="med" type="none"/>
            <a:tailEnd len="med" w="med" type="triangle"/>
          </a:ln>
        </p:spPr>
      </p:cxnSp>
      <p:sp>
        <p:nvSpPr>
          <p:cNvPr id="364" name="Google Shape;364;g242aa2d9f25_0_508"/>
          <p:cNvSpPr txBox="1"/>
          <p:nvPr>
            <p:ph idx="12" type="sldNum"/>
          </p:nvPr>
        </p:nvSpPr>
        <p:spPr>
          <a:xfrm>
            <a:off x="8397259" y="4829176"/>
            <a:ext cx="548700" cy="292500"/>
          </a:xfrm>
          <a:prstGeom prst="rect">
            <a:avLst/>
          </a:prstGeom>
        </p:spPr>
        <p:txBody>
          <a:bodyPr anchorCtr="0" anchor="ctr" bIns="45700" lIns="18275" spcFirstLastPara="1" rIns="18275" wrap="square" tIns="45700">
            <a:normAutofit/>
          </a:bodyPr>
          <a:lstStyle/>
          <a:p>
            <a:pPr indent="0" lvl="0" marL="0" rtl="0" algn="ctr">
              <a:spcBef>
                <a:spcPts val="0"/>
              </a:spcBef>
              <a:spcAft>
                <a:spcPts val="0"/>
              </a:spcAft>
              <a:buNone/>
            </a:pPr>
            <a:fld id="{00000000-1234-1234-1234-123412341234}" type="slidenum">
              <a:rPr lang="en-US" sz="1300">
                <a:solidFill>
                  <a:srgbClr val="262626"/>
                </a:solidFill>
              </a:rPr>
              <a:t>‹#›</a:t>
            </a:fld>
            <a:endParaRPr sz="1300"/>
          </a:p>
        </p:txBody>
      </p:sp>
      <p:pic>
        <p:nvPicPr>
          <p:cNvPr id="365" name="Google Shape;365;g242aa2d9f25_0_508"/>
          <p:cNvPicPr preferRelativeResize="0"/>
          <p:nvPr/>
        </p:nvPicPr>
        <p:blipFill rotWithShape="1">
          <a:blip r:embed="rId3">
            <a:alphaModFix/>
          </a:blip>
          <a:srcRect b="0" l="0" r="67797" t="4251"/>
          <a:stretch/>
        </p:blipFill>
        <p:spPr>
          <a:xfrm>
            <a:off x="304800" y="682425"/>
            <a:ext cx="2846524" cy="2522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g24440f8b253_2_0"/>
          <p:cNvSpPr txBox="1"/>
          <p:nvPr>
            <p:ph type="title"/>
          </p:nvPr>
        </p:nvSpPr>
        <p:spPr>
          <a:xfrm>
            <a:off x="277148" y="88821"/>
            <a:ext cx="8043900" cy="478500"/>
          </a:xfrm>
          <a:prstGeom prst="rect">
            <a:avLst/>
          </a:prstGeom>
          <a:noFill/>
          <a:ln>
            <a:noFill/>
          </a:ln>
        </p:spPr>
        <p:txBody>
          <a:bodyPr anchorCtr="0" anchor="ctr" bIns="182875" lIns="182875" spcFirstLastPara="1" rIns="182875" wrap="square" tIns="182875">
            <a:normAutofit fontScale="90000"/>
          </a:bodyPr>
          <a:lstStyle/>
          <a:p>
            <a:pPr indent="0" lvl="0" marL="0" rtl="0" algn="l">
              <a:lnSpc>
                <a:spcPct val="90000"/>
              </a:lnSpc>
              <a:spcBef>
                <a:spcPts val="0"/>
              </a:spcBef>
              <a:spcAft>
                <a:spcPts val="0"/>
              </a:spcAft>
              <a:buClr>
                <a:srgbClr val="262626"/>
              </a:buClr>
              <a:buSzPct val="100000"/>
              <a:buFont typeface="Calibri"/>
              <a:buNone/>
            </a:pPr>
            <a:r>
              <a:rPr lang="en-US"/>
              <a:t>A peek at the d</a:t>
            </a:r>
            <a:r>
              <a:rPr lang="en-US"/>
              <a:t>ata schema</a:t>
            </a:r>
            <a:endParaRPr/>
          </a:p>
        </p:txBody>
      </p:sp>
      <p:pic>
        <p:nvPicPr>
          <p:cNvPr id="372" name="Google Shape;372;g24440f8b253_2_0"/>
          <p:cNvPicPr preferRelativeResize="0"/>
          <p:nvPr/>
        </p:nvPicPr>
        <p:blipFill rotWithShape="1">
          <a:blip r:embed="rId3">
            <a:alphaModFix/>
          </a:blip>
          <a:srcRect b="0" l="0" r="0" t="0"/>
          <a:stretch/>
        </p:blipFill>
        <p:spPr>
          <a:xfrm>
            <a:off x="351075" y="695350"/>
            <a:ext cx="8584974" cy="43746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g22e1d595c8e_0_65"/>
          <p:cNvSpPr txBox="1"/>
          <p:nvPr>
            <p:ph idx="1" type="body"/>
          </p:nvPr>
        </p:nvSpPr>
        <p:spPr>
          <a:xfrm>
            <a:off x="293100" y="656900"/>
            <a:ext cx="8557800" cy="24882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00000"/>
              </a:lnSpc>
              <a:spcBef>
                <a:spcPts val="0"/>
              </a:spcBef>
              <a:spcAft>
                <a:spcPts val="0"/>
              </a:spcAft>
              <a:buNone/>
            </a:pPr>
            <a:r>
              <a:rPr b="1" lang="en-US" sz="4800">
                <a:solidFill>
                  <a:schemeClr val="dk1"/>
                </a:solidFill>
              </a:rPr>
              <a:t>Measuring</a:t>
            </a:r>
            <a:r>
              <a:rPr b="1" lang="en-US" sz="4800">
                <a:solidFill>
                  <a:schemeClr val="dk1"/>
                </a:solidFill>
              </a:rPr>
              <a:t> model registries</a:t>
            </a:r>
            <a:endParaRPr b="1" sz="3850">
              <a:solidFill>
                <a:schemeClr val="dk1"/>
              </a:solidFill>
            </a:endParaRPr>
          </a:p>
          <a:p>
            <a:pPr indent="-191452" lvl="0" marL="228600" rtl="0" algn="l">
              <a:lnSpc>
                <a:spcPct val="100000"/>
              </a:lnSpc>
              <a:spcBef>
                <a:spcPts val="0"/>
              </a:spcBef>
              <a:spcAft>
                <a:spcPts val="0"/>
              </a:spcAft>
              <a:buSzPct val="85365"/>
              <a:buChar char="•"/>
            </a:pPr>
            <a:r>
              <a:rPr lang="en-US" sz="3045"/>
              <a:t>Mining r</a:t>
            </a:r>
            <a:r>
              <a:rPr lang="en-US" sz="3045"/>
              <a:t>isks in </a:t>
            </a:r>
            <a:r>
              <a:rPr lang="en-US" sz="3045" u="sng"/>
              <a:t>Hugging Face</a:t>
            </a:r>
            <a:r>
              <a:rPr lang="en-US" sz="3045"/>
              <a:t> </a:t>
            </a:r>
            <a:r>
              <a:rPr i="1" lang="en-US" sz="2617">
                <a:solidFill>
                  <a:srgbClr val="0070C0"/>
                </a:solidFill>
              </a:rPr>
              <a:t>(ICSE’23)</a:t>
            </a:r>
            <a:endParaRPr i="1" sz="2617">
              <a:solidFill>
                <a:srgbClr val="0070C0"/>
              </a:solidFill>
            </a:endParaRPr>
          </a:p>
          <a:p>
            <a:pPr indent="-276886" lvl="1" marL="457200" rtl="0" algn="l">
              <a:lnSpc>
                <a:spcPct val="100000"/>
              </a:lnSpc>
              <a:spcBef>
                <a:spcPts val="0"/>
              </a:spcBef>
              <a:spcAft>
                <a:spcPts val="0"/>
              </a:spcAft>
              <a:buSzPct val="100000"/>
              <a:buChar char="•"/>
            </a:pPr>
            <a:r>
              <a:rPr lang="en-US" sz="3045"/>
              <a:t>Dependencies between model architectures and datasets</a:t>
            </a:r>
            <a:endParaRPr sz="3045"/>
          </a:p>
          <a:p>
            <a:pPr indent="-276886" lvl="1" marL="457200" rtl="0" algn="l">
              <a:lnSpc>
                <a:spcPct val="100000"/>
              </a:lnSpc>
              <a:spcBef>
                <a:spcPts val="0"/>
              </a:spcBef>
              <a:spcAft>
                <a:spcPts val="0"/>
              </a:spcAft>
              <a:buSzPct val="100000"/>
              <a:buChar char="•"/>
            </a:pPr>
            <a:r>
              <a:rPr lang="en-US" sz="3045"/>
              <a:t>PTM documentation</a:t>
            </a:r>
            <a:endParaRPr sz="3045"/>
          </a:p>
          <a:p>
            <a:pPr indent="-276886" lvl="1" marL="457200" rtl="0" algn="l">
              <a:lnSpc>
                <a:spcPct val="100000"/>
              </a:lnSpc>
              <a:spcBef>
                <a:spcPts val="0"/>
              </a:spcBef>
              <a:spcAft>
                <a:spcPts val="0"/>
              </a:spcAft>
              <a:buSzPct val="100000"/>
              <a:buChar char="•"/>
            </a:pPr>
            <a:r>
              <a:rPr lang="en-US" sz="3045"/>
              <a:t>GPG Commit signing</a:t>
            </a:r>
            <a:endParaRPr sz="3045"/>
          </a:p>
          <a:p>
            <a:pPr indent="0" lvl="0" marL="228600" rtl="0" algn="l">
              <a:lnSpc>
                <a:spcPct val="100000"/>
              </a:lnSpc>
              <a:spcBef>
                <a:spcPts val="0"/>
              </a:spcBef>
              <a:spcAft>
                <a:spcPts val="0"/>
              </a:spcAft>
              <a:buSzPct val="76257"/>
              <a:buNone/>
            </a:pPr>
            <a:r>
              <a:t/>
            </a:r>
            <a:endParaRPr sz="3045"/>
          </a:p>
          <a:p>
            <a:pPr indent="-213386" lvl="0" marL="228600" rtl="0" algn="l">
              <a:lnSpc>
                <a:spcPct val="100000"/>
              </a:lnSpc>
              <a:spcBef>
                <a:spcPts val="0"/>
              </a:spcBef>
              <a:spcAft>
                <a:spcPts val="0"/>
              </a:spcAft>
              <a:buSzPct val="100000"/>
              <a:buChar char="•"/>
            </a:pPr>
            <a:r>
              <a:rPr lang="en-US" sz="3045"/>
              <a:t>Mining model discrepancies and maintainer’s reach</a:t>
            </a:r>
            <a:r>
              <a:rPr lang="en-US" sz="3045"/>
              <a:t> </a:t>
            </a:r>
            <a:r>
              <a:rPr i="1" lang="en-US" sz="2331">
                <a:solidFill>
                  <a:srgbClr val="0070C0"/>
                </a:solidFill>
              </a:rPr>
              <a:t>(SCORED’22)</a:t>
            </a:r>
            <a:endParaRPr i="1" sz="2331">
              <a:solidFill>
                <a:srgbClr val="0070C0"/>
              </a:solidFill>
            </a:endParaRPr>
          </a:p>
        </p:txBody>
      </p:sp>
      <p:sp>
        <p:nvSpPr>
          <p:cNvPr id="379" name="Google Shape;379;g22e1d595c8e_0_65"/>
          <p:cNvSpPr txBox="1"/>
          <p:nvPr>
            <p:ph type="title"/>
          </p:nvPr>
        </p:nvSpPr>
        <p:spPr>
          <a:xfrm>
            <a:off x="277148" y="88821"/>
            <a:ext cx="8043900" cy="478500"/>
          </a:xfrm>
          <a:prstGeom prst="rect">
            <a:avLst/>
          </a:prstGeom>
          <a:noFill/>
          <a:ln>
            <a:noFill/>
          </a:ln>
        </p:spPr>
        <p:txBody>
          <a:bodyPr anchorCtr="0" anchor="ctr" bIns="182875" lIns="182875" spcFirstLastPara="1" rIns="182875" wrap="square" tIns="182875">
            <a:noAutofit/>
          </a:bodyPr>
          <a:lstStyle/>
          <a:p>
            <a:pPr indent="0" lvl="0" marL="0" rtl="0" algn="l">
              <a:lnSpc>
                <a:spcPct val="90000"/>
              </a:lnSpc>
              <a:spcBef>
                <a:spcPts val="0"/>
              </a:spcBef>
              <a:spcAft>
                <a:spcPts val="0"/>
              </a:spcAft>
              <a:buClr>
                <a:srgbClr val="262626"/>
              </a:buClr>
              <a:buSzPts val="2600"/>
              <a:buFont typeface="Calibri"/>
              <a:buNone/>
            </a:pPr>
            <a:r>
              <a:rPr lang="en-US" sz="3000"/>
              <a:t>U</a:t>
            </a:r>
            <a:r>
              <a:rPr lang="en-US" sz="3000"/>
              <a:t>sage examples</a:t>
            </a:r>
            <a:endParaRPr b="1" sz="3000"/>
          </a:p>
        </p:txBody>
      </p:sp>
      <p:sp>
        <p:nvSpPr>
          <p:cNvPr id="380" name="Google Shape;380;g22e1d595c8e_0_65"/>
          <p:cNvSpPr txBox="1"/>
          <p:nvPr>
            <p:ph idx="1" type="body"/>
          </p:nvPr>
        </p:nvSpPr>
        <p:spPr>
          <a:xfrm>
            <a:off x="293100" y="3723227"/>
            <a:ext cx="8557800" cy="1230600"/>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SzPts val="2600"/>
              <a:buChar char="•"/>
            </a:pPr>
            <a:r>
              <a:rPr lang="en-US" sz="2600"/>
              <a:t>We applied our </a:t>
            </a:r>
            <a:r>
              <a:rPr i="1" lang="en-US" sz="2600"/>
              <a:t>PRIME</a:t>
            </a:r>
            <a:r>
              <a:rPr lang="en-US" sz="2600"/>
              <a:t> tool to get software process metrics</a:t>
            </a:r>
            <a:endParaRPr i="1" sz="1700">
              <a:solidFill>
                <a:srgbClr val="0070C0"/>
              </a:solidFill>
            </a:endParaRPr>
          </a:p>
          <a:p>
            <a:pPr indent="-393700" lvl="1" marL="914400" rtl="0" algn="l">
              <a:lnSpc>
                <a:spcPct val="100000"/>
              </a:lnSpc>
              <a:spcBef>
                <a:spcPts val="0"/>
              </a:spcBef>
              <a:spcAft>
                <a:spcPts val="0"/>
              </a:spcAft>
              <a:buSzPts val="2600"/>
              <a:buChar char="•"/>
            </a:pPr>
            <a:r>
              <a:rPr i="1" lang="en-US" sz="2600"/>
              <a:t>Demo on </a:t>
            </a:r>
            <a:r>
              <a:rPr i="1" lang="en-US" sz="2600"/>
              <a:t>GitHub</a:t>
            </a:r>
            <a:endParaRPr i="1" sz="2600"/>
          </a:p>
        </p:txBody>
      </p:sp>
      <p:sp>
        <p:nvSpPr>
          <p:cNvPr id="381" name="Google Shape;381;g22e1d595c8e_0_65"/>
          <p:cNvSpPr txBox="1"/>
          <p:nvPr/>
        </p:nvSpPr>
        <p:spPr>
          <a:xfrm>
            <a:off x="318642" y="3144953"/>
            <a:ext cx="6925800" cy="461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accent2"/>
              </a:buClr>
              <a:buSzPts val="2800"/>
              <a:buFont typeface="Arial"/>
              <a:buNone/>
            </a:pPr>
            <a:r>
              <a:rPr b="1" i="0" lang="en-US" sz="3000" u="none" cap="none" strike="noStrike">
                <a:solidFill>
                  <a:schemeClr val="lt1"/>
                </a:solidFill>
                <a:latin typeface="Calibri"/>
                <a:ea typeface="Calibri"/>
                <a:cs typeface="Calibri"/>
                <a:sym typeface="Calibri"/>
              </a:rPr>
              <a:t>Applying MSR Tool</a:t>
            </a:r>
            <a:endParaRPr b="1" i="0" sz="3000" u="none" cap="none" strike="noStrike">
              <a:solidFill>
                <a:schemeClr val="lt1"/>
              </a:solidFill>
              <a:latin typeface="Calibri"/>
              <a:ea typeface="Calibri"/>
              <a:cs typeface="Calibri"/>
              <a:sym typeface="Calibri"/>
            </a:endParaRPr>
          </a:p>
        </p:txBody>
      </p:sp>
      <p:sp>
        <p:nvSpPr>
          <p:cNvPr id="382" name="Google Shape;382;g22e1d595c8e_0_65"/>
          <p:cNvSpPr txBox="1"/>
          <p:nvPr>
            <p:ph idx="12" type="sldNum"/>
          </p:nvPr>
        </p:nvSpPr>
        <p:spPr>
          <a:xfrm>
            <a:off x="8321059" y="4829176"/>
            <a:ext cx="548700" cy="292500"/>
          </a:xfrm>
          <a:prstGeom prst="rect">
            <a:avLst/>
          </a:prstGeom>
        </p:spPr>
        <p:txBody>
          <a:bodyPr anchorCtr="0" anchor="ctr" bIns="45700" lIns="18275" spcFirstLastPara="1" rIns="18275" wrap="square" tIns="45700">
            <a:normAutofit/>
          </a:bodyPr>
          <a:lstStyle/>
          <a:p>
            <a:pPr indent="0" lvl="0" marL="0" rtl="0" algn="ctr">
              <a:spcBef>
                <a:spcPts val="0"/>
              </a:spcBef>
              <a:spcAft>
                <a:spcPts val="0"/>
              </a:spcAft>
              <a:buNone/>
            </a:pPr>
            <a:fld id="{00000000-1234-1234-1234-123412341234}" type="slidenum">
              <a:rPr lang="en-US" sz="1300">
                <a:solidFill>
                  <a:srgbClr val="262626"/>
                </a:solidFill>
              </a:rPr>
              <a:t>‹#›</a:t>
            </a:fld>
            <a:endParaRPr sz="13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g242aa2d9f25_0_654"/>
          <p:cNvSpPr txBox="1"/>
          <p:nvPr>
            <p:ph type="title"/>
          </p:nvPr>
        </p:nvSpPr>
        <p:spPr>
          <a:xfrm>
            <a:off x="124748" y="88822"/>
            <a:ext cx="8043900" cy="478500"/>
          </a:xfrm>
          <a:prstGeom prst="rect">
            <a:avLst/>
          </a:prstGeom>
          <a:noFill/>
          <a:ln>
            <a:noFill/>
          </a:ln>
        </p:spPr>
        <p:txBody>
          <a:bodyPr anchorCtr="0" anchor="ctr" bIns="182875" lIns="182875" spcFirstLastPara="1" rIns="182875" wrap="square" tIns="182875">
            <a:noAutofit/>
          </a:bodyPr>
          <a:lstStyle/>
          <a:p>
            <a:pPr indent="0" lvl="0" marL="0" rtl="0" algn="l">
              <a:lnSpc>
                <a:spcPct val="90000"/>
              </a:lnSpc>
              <a:spcBef>
                <a:spcPts val="0"/>
              </a:spcBef>
              <a:spcAft>
                <a:spcPts val="0"/>
              </a:spcAft>
              <a:buClr>
                <a:srgbClr val="262626"/>
              </a:buClr>
              <a:buSzPts val="1900"/>
              <a:buFont typeface="Calibri"/>
              <a:buNone/>
            </a:pPr>
            <a:r>
              <a:rPr lang="en-US" sz="3000">
                <a:solidFill>
                  <a:schemeClr val="dk1"/>
                </a:solidFill>
              </a:rPr>
              <a:t>Three directions for research</a:t>
            </a:r>
            <a:endParaRPr sz="3000">
              <a:solidFill>
                <a:schemeClr val="dk1"/>
              </a:solidFill>
            </a:endParaRPr>
          </a:p>
        </p:txBody>
      </p:sp>
      <p:sp>
        <p:nvSpPr>
          <p:cNvPr id="389" name="Google Shape;389;g242aa2d9f25_0_654"/>
          <p:cNvSpPr txBox="1"/>
          <p:nvPr>
            <p:ph idx="12" type="sldNum"/>
          </p:nvPr>
        </p:nvSpPr>
        <p:spPr>
          <a:xfrm>
            <a:off x="8321059" y="4829176"/>
            <a:ext cx="548700" cy="292500"/>
          </a:xfrm>
          <a:prstGeom prst="rect">
            <a:avLst/>
          </a:prstGeom>
        </p:spPr>
        <p:txBody>
          <a:bodyPr anchorCtr="0" anchor="ctr" bIns="45700" lIns="18275" spcFirstLastPara="1" rIns="18275" wrap="square" tIns="45700">
            <a:normAutofit/>
          </a:bodyPr>
          <a:lstStyle/>
          <a:p>
            <a:pPr indent="0" lvl="0" marL="0" rtl="0" algn="ctr">
              <a:spcBef>
                <a:spcPts val="0"/>
              </a:spcBef>
              <a:spcAft>
                <a:spcPts val="0"/>
              </a:spcAft>
              <a:buNone/>
            </a:pPr>
            <a:fld id="{00000000-1234-1234-1234-123412341234}" type="slidenum">
              <a:rPr lang="en-US" sz="1300">
                <a:solidFill>
                  <a:srgbClr val="262626"/>
                </a:solidFill>
              </a:rPr>
              <a:t>‹#›</a:t>
            </a:fld>
            <a:endParaRPr sz="1300"/>
          </a:p>
        </p:txBody>
      </p:sp>
      <p:sp>
        <p:nvSpPr>
          <p:cNvPr id="390" name="Google Shape;390;g242aa2d9f25_0_654"/>
          <p:cNvSpPr txBox="1"/>
          <p:nvPr/>
        </p:nvSpPr>
        <p:spPr>
          <a:xfrm>
            <a:off x="-92150" y="831225"/>
            <a:ext cx="8961900" cy="2262600"/>
          </a:xfrm>
          <a:prstGeom prst="rect">
            <a:avLst/>
          </a:prstGeom>
          <a:noFill/>
          <a:ln>
            <a:noFill/>
          </a:ln>
        </p:spPr>
        <p:txBody>
          <a:bodyPr anchorCtr="0" anchor="t" bIns="91425" lIns="91425" spcFirstLastPara="1" rIns="91425" wrap="square" tIns="91425">
            <a:spAutoFit/>
          </a:bodyPr>
          <a:lstStyle/>
          <a:p>
            <a:pPr indent="-252412" lvl="1" marL="557212" rtl="0" algn="l">
              <a:lnSpc>
                <a:spcPct val="200000"/>
              </a:lnSpc>
              <a:spcBef>
                <a:spcPts val="0"/>
              </a:spcBef>
              <a:spcAft>
                <a:spcPts val="0"/>
              </a:spcAft>
              <a:buClr>
                <a:schemeClr val="dk1"/>
              </a:buClr>
              <a:buSzPts val="2700"/>
              <a:buFont typeface="Calibri"/>
              <a:buChar char="•"/>
            </a:pPr>
            <a:r>
              <a:rPr lang="en-US" sz="2700">
                <a:solidFill>
                  <a:schemeClr val="dk1"/>
                </a:solidFill>
                <a:latin typeface="Calibri"/>
                <a:ea typeface="Calibri"/>
                <a:cs typeface="Calibri"/>
                <a:sym typeface="Calibri"/>
              </a:rPr>
              <a:t>Mine</a:t>
            </a:r>
            <a:r>
              <a:rPr lang="en-US" sz="2700">
                <a:solidFill>
                  <a:schemeClr val="dk1"/>
                </a:solidFill>
                <a:latin typeface="Calibri"/>
                <a:ea typeface="Calibri"/>
                <a:cs typeface="Calibri"/>
                <a:sym typeface="Calibri"/>
              </a:rPr>
              <a:t> the PTMs</a:t>
            </a:r>
            <a:endParaRPr sz="2700">
              <a:solidFill>
                <a:schemeClr val="dk1"/>
              </a:solidFill>
              <a:latin typeface="Calibri"/>
              <a:ea typeface="Calibri"/>
              <a:cs typeface="Calibri"/>
              <a:sym typeface="Calibri"/>
            </a:endParaRPr>
          </a:p>
          <a:p>
            <a:pPr indent="-252412" lvl="1" marL="557212" rtl="0" algn="l">
              <a:lnSpc>
                <a:spcPct val="200000"/>
              </a:lnSpc>
              <a:spcBef>
                <a:spcPts val="0"/>
              </a:spcBef>
              <a:spcAft>
                <a:spcPts val="0"/>
              </a:spcAft>
              <a:buClr>
                <a:schemeClr val="dk1"/>
              </a:buClr>
              <a:buSzPts val="2700"/>
              <a:buFont typeface="Calibri"/>
              <a:buChar char="•"/>
            </a:pPr>
            <a:r>
              <a:rPr lang="en-US" sz="2700">
                <a:solidFill>
                  <a:schemeClr val="dk1"/>
                </a:solidFill>
                <a:latin typeface="Calibri"/>
                <a:ea typeface="Calibri"/>
                <a:cs typeface="Calibri"/>
                <a:sym typeface="Calibri"/>
              </a:rPr>
              <a:t>Mine the PTM supply chain</a:t>
            </a:r>
            <a:endParaRPr sz="2700">
              <a:solidFill>
                <a:schemeClr val="dk1"/>
              </a:solidFill>
              <a:latin typeface="Calibri"/>
              <a:ea typeface="Calibri"/>
              <a:cs typeface="Calibri"/>
              <a:sym typeface="Calibri"/>
            </a:endParaRPr>
          </a:p>
          <a:p>
            <a:pPr indent="-252412" lvl="1" marL="557212" rtl="0" algn="l">
              <a:lnSpc>
                <a:spcPct val="200000"/>
              </a:lnSpc>
              <a:spcBef>
                <a:spcPts val="0"/>
              </a:spcBef>
              <a:spcAft>
                <a:spcPts val="0"/>
              </a:spcAft>
              <a:buClr>
                <a:schemeClr val="dk1"/>
              </a:buClr>
              <a:buSzPts val="2700"/>
              <a:buFont typeface="Calibri"/>
              <a:buChar char="•"/>
            </a:pPr>
            <a:r>
              <a:rPr lang="en-US" sz="2700">
                <a:solidFill>
                  <a:schemeClr val="dk1"/>
                </a:solidFill>
                <a:latin typeface="Calibri"/>
                <a:ea typeface="Calibri"/>
                <a:cs typeface="Calibri"/>
                <a:sym typeface="Calibri"/>
              </a:rPr>
              <a:t>Mining tools → Improve PTM registries</a:t>
            </a:r>
            <a:endParaRPr sz="27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0">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pic>
        <p:nvPicPr>
          <p:cNvPr descr="About · GitHub" id="396" name="Google Shape;396;g242aa2d9f25_0_1192"/>
          <p:cNvPicPr preferRelativeResize="0"/>
          <p:nvPr/>
        </p:nvPicPr>
        <p:blipFill rotWithShape="1">
          <a:blip r:embed="rId3">
            <a:alphaModFix/>
          </a:blip>
          <a:srcRect b="0" l="22397" r="23106" t="0"/>
          <a:stretch/>
        </p:blipFill>
        <p:spPr>
          <a:xfrm>
            <a:off x="3475175" y="4070325"/>
            <a:ext cx="584187" cy="562799"/>
          </a:xfrm>
          <a:prstGeom prst="rect">
            <a:avLst/>
          </a:prstGeom>
          <a:noFill/>
          <a:ln>
            <a:noFill/>
          </a:ln>
        </p:spPr>
      </p:pic>
      <p:sp>
        <p:nvSpPr>
          <p:cNvPr id="397" name="Google Shape;397;g242aa2d9f25_0_1192"/>
          <p:cNvSpPr txBox="1"/>
          <p:nvPr/>
        </p:nvSpPr>
        <p:spPr>
          <a:xfrm>
            <a:off x="2772927" y="182715"/>
            <a:ext cx="4617900" cy="1400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262626"/>
              </a:buClr>
              <a:buSzPts val="3300"/>
              <a:buFont typeface="Calibri"/>
              <a:buNone/>
            </a:pPr>
            <a:r>
              <a:rPr b="1" lang="en-US" sz="4800">
                <a:solidFill>
                  <a:srgbClr val="262626"/>
                </a:solidFill>
                <a:latin typeface="Calibri"/>
                <a:ea typeface="Calibri"/>
                <a:cs typeface="Calibri"/>
                <a:sym typeface="Calibri"/>
              </a:rPr>
              <a:t>In summary…</a:t>
            </a:r>
            <a:endParaRPr b="1" sz="4800"/>
          </a:p>
        </p:txBody>
      </p:sp>
      <p:sp>
        <p:nvSpPr>
          <p:cNvPr id="398" name="Google Shape;398;g242aa2d9f25_0_1192"/>
          <p:cNvSpPr txBox="1"/>
          <p:nvPr/>
        </p:nvSpPr>
        <p:spPr>
          <a:xfrm>
            <a:off x="10200" y="1265075"/>
            <a:ext cx="9123600" cy="1631700"/>
          </a:xfrm>
          <a:prstGeom prst="rect">
            <a:avLst/>
          </a:prstGeom>
          <a:noFill/>
          <a:ln>
            <a:noFill/>
          </a:ln>
        </p:spPr>
        <p:txBody>
          <a:bodyPr anchorCtr="0" anchor="t" bIns="45700" lIns="91425" spcFirstLastPara="1" rIns="91425" wrap="square" tIns="45700">
            <a:spAutoFit/>
          </a:bodyPr>
          <a:lstStyle/>
          <a:p>
            <a:pPr indent="0" lvl="1" marL="457200" marR="0" rtl="0" algn="ctr">
              <a:lnSpc>
                <a:spcPct val="150000"/>
              </a:lnSpc>
              <a:spcBef>
                <a:spcPts val="0"/>
              </a:spcBef>
              <a:spcAft>
                <a:spcPts val="0"/>
              </a:spcAft>
              <a:buNone/>
            </a:pPr>
            <a:r>
              <a:rPr b="1" lang="en-US" sz="3400">
                <a:solidFill>
                  <a:schemeClr val="dk1"/>
                </a:solidFill>
                <a:latin typeface="Calibri"/>
                <a:ea typeface="Calibri"/>
                <a:cs typeface="Calibri"/>
                <a:sym typeface="Calibri"/>
              </a:rPr>
              <a:t>A many-hub dataset of PTM packages</a:t>
            </a:r>
            <a:endParaRPr b="1" i="0" sz="3400" u="none" cap="none" strike="noStrike">
              <a:solidFill>
                <a:schemeClr val="dk1"/>
              </a:solidFill>
              <a:latin typeface="Calibri"/>
              <a:ea typeface="Calibri"/>
              <a:cs typeface="Calibri"/>
              <a:sym typeface="Calibri"/>
            </a:endParaRPr>
          </a:p>
          <a:p>
            <a:pPr indent="0" lvl="1" marL="457200" marR="0" rtl="0" algn="ctr">
              <a:lnSpc>
                <a:spcPct val="150000"/>
              </a:lnSpc>
              <a:spcBef>
                <a:spcPts val="0"/>
              </a:spcBef>
              <a:spcAft>
                <a:spcPts val="0"/>
              </a:spcAft>
              <a:buNone/>
            </a:pPr>
            <a:r>
              <a:rPr b="1" i="1" lang="en-US" sz="4900" u="sng">
                <a:solidFill>
                  <a:schemeClr val="dk1"/>
                </a:solidFill>
                <a:latin typeface="Calibri"/>
                <a:ea typeface="Calibri"/>
                <a:cs typeface="Calibri"/>
                <a:sym typeface="Calibri"/>
              </a:rPr>
              <a:t>Let’s use it!</a:t>
            </a:r>
            <a:endParaRPr b="0" i="1" sz="4900" u="sng" cap="none" strike="noStrike">
              <a:solidFill>
                <a:schemeClr val="dk1"/>
              </a:solidFill>
              <a:latin typeface="Calibri"/>
              <a:ea typeface="Calibri"/>
              <a:cs typeface="Calibri"/>
              <a:sym typeface="Calibri"/>
            </a:endParaRPr>
          </a:p>
        </p:txBody>
      </p:sp>
      <p:sp>
        <p:nvSpPr>
          <p:cNvPr id="399" name="Google Shape;399;g242aa2d9f25_0_1192"/>
          <p:cNvSpPr txBox="1"/>
          <p:nvPr/>
        </p:nvSpPr>
        <p:spPr>
          <a:xfrm>
            <a:off x="20325" y="3362325"/>
            <a:ext cx="36843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Contact</a:t>
            </a:r>
            <a:r>
              <a:rPr lang="en-US" sz="2000">
                <a:solidFill>
                  <a:schemeClr val="dk1"/>
                </a:solidFill>
                <a:latin typeface="Calibri"/>
                <a:ea typeface="Calibri"/>
                <a:cs typeface="Calibri"/>
                <a:sym typeface="Calibri"/>
              </a:rPr>
              <a:t>: </a:t>
            </a:r>
            <a:r>
              <a:rPr lang="en-US" sz="2000" u="sng">
                <a:solidFill>
                  <a:schemeClr val="dk1"/>
                </a:solidFill>
                <a:latin typeface="Calibri"/>
                <a:ea typeface="Calibri"/>
                <a:cs typeface="Calibri"/>
                <a:sym typeface="Calibri"/>
                <a:hlinkClick r:id="rId4">
                  <a:extLst>
                    <a:ext uri="{A12FA001-AC4F-418D-AE19-62706E023703}">
                      <ahyp:hlinkClr val="tx"/>
                    </a:ext>
                  </a:extLst>
                </a:hlinkClick>
              </a:rPr>
              <a:t>jiang784@purdue.edu</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000">
                <a:solidFill>
                  <a:schemeClr val="dk1"/>
                </a:solidFill>
                <a:latin typeface="Calibri"/>
                <a:ea typeface="Calibri"/>
                <a:cs typeface="Calibri"/>
                <a:sym typeface="Calibri"/>
              </a:rPr>
              <a:t>Website</a:t>
            </a:r>
            <a:r>
              <a:rPr lang="en-US" sz="2000">
                <a:solidFill>
                  <a:schemeClr val="dk1"/>
                </a:solidFill>
                <a:latin typeface="Calibri"/>
                <a:ea typeface="Calibri"/>
                <a:cs typeface="Calibri"/>
                <a:sym typeface="Calibri"/>
              </a:rPr>
              <a:t>: wenxin-jiang.github.io</a:t>
            </a:r>
            <a:endParaRPr sz="2000">
              <a:solidFill>
                <a:schemeClr val="dk1"/>
              </a:solidFill>
              <a:latin typeface="Calibri"/>
              <a:ea typeface="Calibri"/>
              <a:cs typeface="Calibri"/>
              <a:sym typeface="Calibri"/>
            </a:endParaRPr>
          </a:p>
        </p:txBody>
      </p:sp>
      <p:pic>
        <p:nvPicPr>
          <p:cNvPr id="400" name="Google Shape;400;g242aa2d9f25_0_1192"/>
          <p:cNvPicPr preferRelativeResize="0"/>
          <p:nvPr/>
        </p:nvPicPr>
        <p:blipFill rotWithShape="1">
          <a:blip r:embed="rId5">
            <a:alphaModFix/>
          </a:blip>
          <a:srcRect b="0" l="0" r="0" t="0"/>
          <a:stretch/>
        </p:blipFill>
        <p:spPr>
          <a:xfrm>
            <a:off x="432300" y="4179176"/>
            <a:ext cx="1154520" cy="461825"/>
          </a:xfrm>
          <a:prstGeom prst="rect">
            <a:avLst/>
          </a:prstGeom>
          <a:noFill/>
          <a:ln>
            <a:noFill/>
          </a:ln>
        </p:spPr>
      </p:pic>
      <p:sp>
        <p:nvSpPr>
          <p:cNvPr id="401" name="Google Shape;401;g242aa2d9f25_0_1192"/>
          <p:cNvSpPr txBox="1"/>
          <p:nvPr/>
        </p:nvSpPr>
        <p:spPr>
          <a:xfrm>
            <a:off x="3100600" y="4665025"/>
            <a:ext cx="2298300" cy="461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rPr>
              <a:t>https://github.com/SoftwareSystemsLaboratory/PTMTorrent/</a:t>
            </a:r>
            <a:endParaRPr sz="1200">
              <a:solidFill>
                <a:schemeClr val="dk1"/>
              </a:solidFill>
              <a:latin typeface="Calibri"/>
              <a:ea typeface="Calibri"/>
              <a:cs typeface="Calibri"/>
              <a:sym typeface="Calibri"/>
            </a:endParaRPr>
          </a:p>
        </p:txBody>
      </p:sp>
      <p:pic>
        <p:nvPicPr>
          <p:cNvPr id="402" name="Google Shape;402;g242aa2d9f25_0_1192"/>
          <p:cNvPicPr preferRelativeResize="0"/>
          <p:nvPr/>
        </p:nvPicPr>
        <p:blipFill>
          <a:blip r:embed="rId6">
            <a:alphaModFix/>
          </a:blip>
          <a:stretch>
            <a:fillRect/>
          </a:stretch>
        </p:blipFill>
        <p:spPr>
          <a:xfrm>
            <a:off x="189125" y="4749850"/>
            <a:ext cx="2716075" cy="2920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g242aa2d9f25_0_1333"/>
          <p:cNvSpPr txBox="1"/>
          <p:nvPr>
            <p:ph type="title"/>
          </p:nvPr>
        </p:nvSpPr>
        <p:spPr>
          <a:xfrm>
            <a:off x="685800" y="2060973"/>
            <a:ext cx="7772400" cy="1021500"/>
          </a:xfrm>
          <a:prstGeom prst="rect">
            <a:avLst/>
          </a:prstGeom>
          <a:solidFill>
            <a:srgbClr val="FFFFFF"/>
          </a:solidFill>
          <a:ln>
            <a:noFill/>
          </a:ln>
        </p:spPr>
        <p:txBody>
          <a:bodyPr anchorCtr="0" anchor="t" bIns="182875" lIns="182875" spcFirstLastPara="1" rIns="182875" wrap="square" tIns="182875">
            <a:normAutofit/>
          </a:bodyPr>
          <a:lstStyle/>
          <a:p>
            <a:pPr indent="0" lvl="0" marL="0" rtl="0" algn="ctr">
              <a:lnSpc>
                <a:spcPct val="90000"/>
              </a:lnSpc>
              <a:spcBef>
                <a:spcPts val="0"/>
              </a:spcBef>
              <a:spcAft>
                <a:spcPts val="0"/>
              </a:spcAft>
              <a:buClr>
                <a:srgbClr val="262626"/>
              </a:buClr>
              <a:buSzPts val="3000"/>
              <a:buFont typeface="Calibri"/>
              <a:buNone/>
            </a:pPr>
            <a:r>
              <a:rPr lang="en-US"/>
              <a:t>Bonus slides</a:t>
            </a:r>
            <a:endParaRPr/>
          </a:p>
        </p:txBody>
      </p:sp>
      <p:sp>
        <p:nvSpPr>
          <p:cNvPr id="409" name="Google Shape;409;g242aa2d9f25_0_1333"/>
          <p:cNvSpPr/>
          <p:nvPr/>
        </p:nvSpPr>
        <p:spPr>
          <a:xfrm>
            <a:off x="7303532" y="4780324"/>
            <a:ext cx="571500" cy="352200"/>
          </a:xfrm>
          <a:prstGeom prst="ellipse">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350">
                <a:solidFill>
                  <a:schemeClr val="dk1"/>
                </a:solidFill>
                <a:latin typeface="Calibri"/>
                <a:ea typeface="Calibri"/>
                <a:cs typeface="Calibri"/>
                <a:sym typeface="Calibri"/>
              </a:rPr>
              <a:t>‹#›</a:t>
            </a:fld>
            <a:endParaRPr sz="135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pic>
        <p:nvPicPr>
          <p:cNvPr id="415" name="Google Shape;415;g24440f8b253_1_175"/>
          <p:cNvPicPr preferRelativeResize="0"/>
          <p:nvPr/>
        </p:nvPicPr>
        <p:blipFill rotWithShape="1">
          <a:blip r:embed="rId3">
            <a:alphaModFix/>
          </a:blip>
          <a:srcRect b="0" l="0" r="0" t="0"/>
          <a:stretch/>
        </p:blipFill>
        <p:spPr>
          <a:xfrm>
            <a:off x="2253723" y="1964275"/>
            <a:ext cx="5877700" cy="3101315"/>
          </a:xfrm>
          <a:prstGeom prst="rect">
            <a:avLst/>
          </a:prstGeom>
          <a:noFill/>
          <a:ln>
            <a:noFill/>
          </a:ln>
        </p:spPr>
      </p:pic>
      <p:sp>
        <p:nvSpPr>
          <p:cNvPr id="416" name="Google Shape;416;g24440f8b253_1_175"/>
          <p:cNvSpPr txBox="1"/>
          <p:nvPr>
            <p:ph idx="1" type="body"/>
          </p:nvPr>
        </p:nvSpPr>
        <p:spPr>
          <a:xfrm>
            <a:off x="347827" y="989625"/>
            <a:ext cx="7433400" cy="914400"/>
          </a:xfrm>
          <a:prstGeom prst="rect">
            <a:avLst/>
          </a:prstGeom>
          <a:noFill/>
          <a:ln>
            <a:noFill/>
          </a:ln>
        </p:spPr>
        <p:txBody>
          <a:bodyPr anchorCtr="0" anchor="t" bIns="34275" lIns="68575" spcFirstLastPara="1" rIns="68575" wrap="square" tIns="34275">
            <a:normAutofit/>
          </a:bodyPr>
          <a:lstStyle/>
          <a:p>
            <a:pPr indent="-171450" lvl="0" marL="171450" rtl="0" algn="l">
              <a:lnSpc>
                <a:spcPct val="100000"/>
              </a:lnSpc>
              <a:spcBef>
                <a:spcPts val="0"/>
              </a:spcBef>
              <a:spcAft>
                <a:spcPts val="0"/>
              </a:spcAft>
              <a:buSzPts val="1800"/>
              <a:buChar char="•"/>
            </a:pPr>
            <a:r>
              <a:rPr lang="en-US" sz="1800">
                <a:solidFill>
                  <a:schemeClr val="dk1"/>
                </a:solidFill>
              </a:rPr>
              <a:t>Modeled on traditional software package registries</a:t>
            </a:r>
            <a:endParaRPr/>
          </a:p>
          <a:p>
            <a:pPr indent="0" lvl="0" marL="0" rtl="0" algn="l">
              <a:lnSpc>
                <a:spcPct val="100000"/>
              </a:lnSpc>
              <a:spcBef>
                <a:spcPts val="750"/>
              </a:spcBef>
              <a:spcAft>
                <a:spcPts val="0"/>
              </a:spcAft>
              <a:buSzPts val="1800"/>
              <a:buNone/>
            </a:pPr>
            <a:r>
              <a:rPr lang="en-US" sz="1800">
                <a:solidFill>
                  <a:schemeClr val="dk1"/>
                </a:solidFill>
              </a:rPr>
              <a:t>→ Enable reuse-driven DNN engineering</a:t>
            </a:r>
            <a:endParaRPr sz="1800">
              <a:solidFill>
                <a:schemeClr val="dk1"/>
              </a:solidFill>
            </a:endParaRPr>
          </a:p>
        </p:txBody>
      </p:sp>
      <p:sp>
        <p:nvSpPr>
          <p:cNvPr id="417" name="Google Shape;417;g24440f8b253_1_175"/>
          <p:cNvSpPr txBox="1"/>
          <p:nvPr>
            <p:ph type="title"/>
          </p:nvPr>
        </p:nvSpPr>
        <p:spPr>
          <a:xfrm>
            <a:off x="277148" y="88821"/>
            <a:ext cx="8043900" cy="478500"/>
          </a:xfrm>
          <a:prstGeom prst="rect">
            <a:avLst/>
          </a:prstGeom>
          <a:noFill/>
          <a:ln>
            <a:noFill/>
          </a:ln>
        </p:spPr>
        <p:txBody>
          <a:bodyPr anchorCtr="0" anchor="ctr" bIns="182875" lIns="182875" spcFirstLastPara="1" rIns="182875" wrap="square" tIns="182875">
            <a:normAutofit fontScale="90000"/>
          </a:bodyPr>
          <a:lstStyle/>
          <a:p>
            <a:pPr indent="0" lvl="0" marL="0" rtl="0" algn="l">
              <a:lnSpc>
                <a:spcPct val="90000"/>
              </a:lnSpc>
              <a:spcBef>
                <a:spcPts val="0"/>
              </a:spcBef>
              <a:spcAft>
                <a:spcPts val="0"/>
              </a:spcAft>
              <a:buClr>
                <a:srgbClr val="262626"/>
              </a:buClr>
              <a:buSzPct val="73076"/>
              <a:buFont typeface="Calibri"/>
              <a:buNone/>
            </a:pPr>
            <a:r>
              <a:rPr lang="en-US"/>
              <a:t>Pre-trained Model Hub (Registry)</a:t>
            </a:r>
            <a:endParaRPr/>
          </a:p>
        </p:txBody>
      </p:sp>
      <p:sp>
        <p:nvSpPr>
          <p:cNvPr id="418" name="Google Shape;418;g24440f8b253_1_175"/>
          <p:cNvSpPr txBox="1"/>
          <p:nvPr/>
        </p:nvSpPr>
        <p:spPr>
          <a:xfrm>
            <a:off x="277162" y="593874"/>
            <a:ext cx="51942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accent2"/>
              </a:buClr>
              <a:buSzPts val="2400"/>
              <a:buFont typeface="Arial"/>
              <a:buNone/>
            </a:pPr>
            <a:r>
              <a:rPr b="1" i="0" lang="en-US" sz="2400">
                <a:solidFill>
                  <a:schemeClr val="lt1"/>
                </a:solidFill>
                <a:latin typeface="Arial"/>
                <a:ea typeface="Arial"/>
                <a:cs typeface="Arial"/>
                <a:sym typeface="Arial"/>
              </a:rPr>
              <a:t>What is it?</a:t>
            </a:r>
            <a:endParaRPr/>
          </a:p>
        </p:txBody>
      </p:sp>
      <p:sp>
        <p:nvSpPr>
          <p:cNvPr id="419" name="Google Shape;419;g24440f8b253_1_175"/>
          <p:cNvSpPr txBox="1"/>
          <p:nvPr/>
        </p:nvSpPr>
        <p:spPr>
          <a:xfrm>
            <a:off x="533948" y="1660250"/>
            <a:ext cx="69483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accent2"/>
              </a:buClr>
              <a:buSzPts val="2400"/>
              <a:buFont typeface="Arial"/>
              <a:buNone/>
            </a:pPr>
            <a:r>
              <a:rPr b="1" i="0" lang="en-US" sz="2400">
                <a:solidFill>
                  <a:schemeClr val="lt1"/>
                </a:solidFill>
                <a:latin typeface="Arial"/>
                <a:ea typeface="Arial"/>
                <a:cs typeface="Arial"/>
                <a:sym typeface="Arial"/>
              </a:rPr>
              <a:t>Compared to traditional package registries</a:t>
            </a:r>
            <a:endParaRPr b="1" i="0" sz="1800">
              <a:solidFill>
                <a:schemeClr val="lt1"/>
              </a:solidFill>
              <a:latin typeface="Arial"/>
              <a:ea typeface="Arial"/>
              <a:cs typeface="Arial"/>
              <a:sym typeface="Arial"/>
            </a:endParaRPr>
          </a:p>
        </p:txBody>
      </p:sp>
      <p:pic>
        <p:nvPicPr>
          <p:cNvPr id="420" name="Google Shape;420;g24440f8b253_1_175"/>
          <p:cNvPicPr preferRelativeResize="0"/>
          <p:nvPr/>
        </p:nvPicPr>
        <p:blipFill rotWithShape="1">
          <a:blip r:embed="rId4">
            <a:alphaModFix/>
          </a:blip>
          <a:srcRect b="0" l="0" r="0" t="0"/>
          <a:stretch/>
        </p:blipFill>
        <p:spPr>
          <a:xfrm>
            <a:off x="448076" y="2003089"/>
            <a:ext cx="1734645" cy="738744"/>
          </a:xfrm>
          <a:prstGeom prst="rect">
            <a:avLst/>
          </a:prstGeom>
          <a:noFill/>
          <a:ln>
            <a:noFill/>
          </a:ln>
        </p:spPr>
      </p:pic>
      <p:pic>
        <p:nvPicPr>
          <p:cNvPr id="421" name="Google Shape;421;g24440f8b253_1_175"/>
          <p:cNvPicPr preferRelativeResize="0"/>
          <p:nvPr/>
        </p:nvPicPr>
        <p:blipFill rotWithShape="1">
          <a:blip r:embed="rId5">
            <a:alphaModFix/>
          </a:blip>
          <a:srcRect b="0" l="0" r="0" t="0"/>
          <a:stretch/>
        </p:blipFill>
        <p:spPr>
          <a:xfrm>
            <a:off x="503603" y="3933017"/>
            <a:ext cx="970638" cy="1003541"/>
          </a:xfrm>
          <a:prstGeom prst="rect">
            <a:avLst/>
          </a:prstGeom>
          <a:noFill/>
          <a:ln>
            <a:noFill/>
          </a:ln>
        </p:spPr>
      </p:pic>
      <p:pic>
        <p:nvPicPr>
          <p:cNvPr id="422" name="Google Shape;422;g24440f8b253_1_175"/>
          <p:cNvPicPr preferRelativeResize="0"/>
          <p:nvPr/>
        </p:nvPicPr>
        <p:blipFill rotWithShape="1">
          <a:blip r:embed="rId6">
            <a:alphaModFix/>
          </a:blip>
          <a:srcRect b="0" l="0" r="0" t="0"/>
          <a:stretch/>
        </p:blipFill>
        <p:spPr>
          <a:xfrm>
            <a:off x="448084" y="2811003"/>
            <a:ext cx="1583269" cy="1138173"/>
          </a:xfrm>
          <a:prstGeom prst="rect">
            <a:avLst/>
          </a:prstGeom>
          <a:noFill/>
          <a:ln>
            <a:noFill/>
          </a:ln>
        </p:spPr>
      </p:pic>
      <p:sp>
        <p:nvSpPr>
          <p:cNvPr id="423" name="Google Shape;423;g24440f8b253_1_175"/>
          <p:cNvSpPr/>
          <p:nvPr/>
        </p:nvSpPr>
        <p:spPr>
          <a:xfrm>
            <a:off x="3336346" y="3238657"/>
            <a:ext cx="4544400" cy="1610400"/>
          </a:xfrm>
          <a:prstGeom prst="ellipse">
            <a:avLst/>
          </a:prstGeom>
          <a:noFill/>
          <a:ln cap="flat" cmpd="sng" w="635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424" name="Google Shape;424;g24440f8b253_1_175"/>
          <p:cNvSpPr txBox="1"/>
          <p:nvPr/>
        </p:nvSpPr>
        <p:spPr>
          <a:xfrm>
            <a:off x="2501632" y="4823843"/>
            <a:ext cx="1341300" cy="300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350">
                <a:solidFill>
                  <a:srgbClr val="FF0000"/>
                </a:solidFill>
                <a:latin typeface="Calibri"/>
                <a:ea typeface="Calibri"/>
                <a:cs typeface="Calibri"/>
                <a:sym typeface="Calibri"/>
              </a:rPr>
              <a:t>1,000,000+</a:t>
            </a:r>
            <a:endParaRPr/>
          </a:p>
        </p:txBody>
      </p:sp>
      <p:cxnSp>
        <p:nvCxnSpPr>
          <p:cNvPr id="425" name="Google Shape;425;g24440f8b253_1_175"/>
          <p:cNvCxnSpPr/>
          <p:nvPr/>
        </p:nvCxnSpPr>
        <p:spPr>
          <a:xfrm flipH="1" rot="10800000">
            <a:off x="2501613" y="4404352"/>
            <a:ext cx="644400" cy="532200"/>
          </a:xfrm>
          <a:prstGeom prst="straightConnector1">
            <a:avLst/>
          </a:prstGeom>
          <a:noFill/>
          <a:ln cap="flat" cmpd="sng" w="63500">
            <a:solidFill>
              <a:srgbClr val="FF0000"/>
            </a:solidFill>
            <a:prstDash val="solid"/>
            <a:round/>
            <a:headEnd len="sm" w="sm" type="none"/>
            <a:tailEnd len="med" w="med" type="triangle"/>
          </a:ln>
        </p:spPr>
      </p:cxnSp>
      <p:cxnSp>
        <p:nvCxnSpPr>
          <p:cNvPr id="426" name="Google Shape;426;g24440f8b253_1_175"/>
          <p:cNvCxnSpPr/>
          <p:nvPr/>
        </p:nvCxnSpPr>
        <p:spPr>
          <a:xfrm flipH="1" rot="10800000">
            <a:off x="2179297" y="2353495"/>
            <a:ext cx="943800" cy="20400"/>
          </a:xfrm>
          <a:prstGeom prst="straightConnector1">
            <a:avLst/>
          </a:prstGeom>
          <a:noFill/>
          <a:ln cap="flat" cmpd="sng" w="63500">
            <a:solidFill>
              <a:srgbClr val="0070C0"/>
            </a:solidFill>
            <a:prstDash val="solid"/>
            <a:round/>
            <a:headEnd len="sm" w="sm" type="none"/>
            <a:tailEnd len="med" w="med" type="triangle"/>
          </a:ln>
        </p:spPr>
      </p:cxnSp>
      <p:cxnSp>
        <p:nvCxnSpPr>
          <p:cNvPr id="427" name="Google Shape;427;g24440f8b253_1_175"/>
          <p:cNvCxnSpPr/>
          <p:nvPr/>
        </p:nvCxnSpPr>
        <p:spPr>
          <a:xfrm flipH="1" rot="10800000">
            <a:off x="1874325" y="2702751"/>
            <a:ext cx="1425300" cy="567000"/>
          </a:xfrm>
          <a:prstGeom prst="straightConnector1">
            <a:avLst/>
          </a:prstGeom>
          <a:noFill/>
          <a:ln cap="flat" cmpd="sng" w="63500">
            <a:solidFill>
              <a:srgbClr val="0070C0"/>
            </a:solidFill>
            <a:prstDash val="solid"/>
            <a:round/>
            <a:headEnd len="sm" w="sm" type="none"/>
            <a:tailEnd len="med" w="med" type="triangle"/>
          </a:ln>
        </p:spPr>
      </p:cxnSp>
      <p:cxnSp>
        <p:nvCxnSpPr>
          <p:cNvPr id="428" name="Google Shape;428;g24440f8b253_1_175"/>
          <p:cNvCxnSpPr/>
          <p:nvPr/>
        </p:nvCxnSpPr>
        <p:spPr>
          <a:xfrm flipH="1" rot="10800000">
            <a:off x="1472974" y="3781755"/>
            <a:ext cx="1694400" cy="995400"/>
          </a:xfrm>
          <a:prstGeom prst="straightConnector1">
            <a:avLst/>
          </a:prstGeom>
          <a:noFill/>
          <a:ln cap="flat" cmpd="sng" w="63500">
            <a:solidFill>
              <a:srgbClr val="0070C0"/>
            </a:solidFill>
            <a:prstDash val="solid"/>
            <a:round/>
            <a:headEnd len="sm" w="sm" type="none"/>
            <a:tailEnd len="med" w="med" type="triangle"/>
          </a:ln>
        </p:spPr>
      </p:cxnSp>
      <p:cxnSp>
        <p:nvCxnSpPr>
          <p:cNvPr id="429" name="Google Shape;429;g24440f8b253_1_175"/>
          <p:cNvCxnSpPr/>
          <p:nvPr/>
        </p:nvCxnSpPr>
        <p:spPr>
          <a:xfrm>
            <a:off x="3123110" y="4371706"/>
            <a:ext cx="4684500" cy="0"/>
          </a:xfrm>
          <a:prstGeom prst="straightConnector1">
            <a:avLst/>
          </a:prstGeom>
          <a:noFill/>
          <a:ln cap="flat" cmpd="sng" w="57150">
            <a:solidFill>
              <a:srgbClr val="FF0000"/>
            </a:solidFill>
            <a:prstDash val="dash"/>
            <a:round/>
            <a:headEnd len="sm" w="sm" type="none"/>
            <a:tailEnd len="sm" w="sm" type="none"/>
          </a:ln>
        </p:spPr>
      </p:cxnSp>
      <p:sp>
        <p:nvSpPr>
          <p:cNvPr id="430" name="Google Shape;430;g24440f8b253_1_175"/>
          <p:cNvSpPr txBox="1"/>
          <p:nvPr>
            <p:ph idx="12" type="sldNum"/>
          </p:nvPr>
        </p:nvSpPr>
        <p:spPr>
          <a:xfrm>
            <a:off x="8397734" y="4827601"/>
            <a:ext cx="548700" cy="292500"/>
          </a:xfrm>
          <a:prstGeom prst="rect">
            <a:avLst/>
          </a:prstGeom>
        </p:spPr>
        <p:txBody>
          <a:bodyPr anchorCtr="0" anchor="ctr" bIns="45700" lIns="18275" spcFirstLastPara="1" rIns="18275" wrap="square" tIns="45700">
            <a:normAutofit/>
          </a:bodyPr>
          <a:lstStyle/>
          <a:p>
            <a:pPr indent="0" lvl="0" marL="0" rtl="0" algn="ctr">
              <a:spcBef>
                <a:spcPts val="0"/>
              </a:spcBef>
              <a:spcAft>
                <a:spcPts val="0"/>
              </a:spcAft>
              <a:buNone/>
            </a:pPr>
            <a:fld id="{00000000-1234-1234-1234-123412341234}" type="slidenum">
              <a:rPr lang="en-US" sz="1300">
                <a:solidFill>
                  <a:srgbClr val="262626"/>
                </a:solidFill>
              </a:rP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9">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g22e1d595c8e_0_57"/>
          <p:cNvSpPr txBox="1"/>
          <p:nvPr>
            <p:ph idx="1" type="body"/>
          </p:nvPr>
        </p:nvSpPr>
        <p:spPr>
          <a:xfrm>
            <a:off x="276900" y="1086356"/>
            <a:ext cx="8557800" cy="1926000"/>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SzPts val="2600"/>
              <a:buChar char="•"/>
            </a:pPr>
            <a:r>
              <a:rPr i="1" lang="en-US" sz="2600"/>
              <a:t>GHTorrent</a:t>
            </a:r>
            <a:r>
              <a:rPr lang="en-US" sz="2600"/>
              <a:t>, </a:t>
            </a:r>
            <a:r>
              <a:rPr i="1" lang="en-US" sz="2600"/>
              <a:t>TravisTorrent</a:t>
            </a:r>
            <a:r>
              <a:rPr lang="en-US" sz="2600"/>
              <a:t>, and </a:t>
            </a:r>
            <a:r>
              <a:rPr i="1" lang="en-US" sz="2600"/>
              <a:t>RTPTorrent </a:t>
            </a:r>
            <a:r>
              <a:rPr lang="en-US" sz="2600"/>
              <a:t>have captured open-source packages</a:t>
            </a:r>
            <a:endParaRPr sz="2600"/>
          </a:p>
          <a:p>
            <a:pPr indent="0" lvl="0" marL="228600" rtl="0" algn="l">
              <a:lnSpc>
                <a:spcPct val="100000"/>
              </a:lnSpc>
              <a:spcBef>
                <a:spcPts val="0"/>
              </a:spcBef>
              <a:spcAft>
                <a:spcPts val="0"/>
              </a:spcAft>
              <a:buSzPts val="1800"/>
              <a:buNone/>
            </a:pPr>
            <a:r>
              <a:t/>
            </a:r>
            <a:endParaRPr sz="2600"/>
          </a:p>
          <a:p>
            <a:pPr indent="-228600" lvl="0" marL="228600" rtl="0" algn="l">
              <a:lnSpc>
                <a:spcPct val="100000"/>
              </a:lnSpc>
              <a:spcBef>
                <a:spcPts val="0"/>
              </a:spcBef>
              <a:spcAft>
                <a:spcPts val="0"/>
              </a:spcAft>
              <a:buSzPts val="2600"/>
              <a:buChar char="•"/>
            </a:pPr>
            <a:r>
              <a:rPr lang="en-US" sz="2600"/>
              <a:t>PTMTorrent captures open-source </a:t>
            </a:r>
            <a:r>
              <a:rPr b="1" lang="en-US" sz="2600"/>
              <a:t>PTM</a:t>
            </a:r>
            <a:r>
              <a:rPr lang="en-US" sz="2600"/>
              <a:t> packages</a:t>
            </a:r>
            <a:endParaRPr sz="2600"/>
          </a:p>
        </p:txBody>
      </p:sp>
      <p:sp>
        <p:nvSpPr>
          <p:cNvPr id="437" name="Google Shape;437;g22e1d595c8e_0_57"/>
          <p:cNvSpPr txBox="1"/>
          <p:nvPr>
            <p:ph type="title"/>
          </p:nvPr>
        </p:nvSpPr>
        <p:spPr>
          <a:xfrm>
            <a:off x="277148" y="88821"/>
            <a:ext cx="8043900" cy="478500"/>
          </a:xfrm>
          <a:prstGeom prst="rect">
            <a:avLst/>
          </a:prstGeom>
          <a:noFill/>
          <a:ln>
            <a:noFill/>
          </a:ln>
        </p:spPr>
        <p:txBody>
          <a:bodyPr anchorCtr="0" anchor="ctr" bIns="182875" lIns="182875" spcFirstLastPara="1" rIns="182875" wrap="square" tIns="182875">
            <a:noAutofit/>
          </a:bodyPr>
          <a:lstStyle/>
          <a:p>
            <a:pPr indent="0" lvl="0" marL="0" rtl="0" algn="l">
              <a:lnSpc>
                <a:spcPct val="90000"/>
              </a:lnSpc>
              <a:spcBef>
                <a:spcPts val="0"/>
              </a:spcBef>
              <a:spcAft>
                <a:spcPts val="0"/>
              </a:spcAft>
              <a:buClr>
                <a:srgbClr val="262626"/>
              </a:buClr>
              <a:buSzPts val="2600"/>
              <a:buFont typeface="Calibri"/>
              <a:buNone/>
            </a:pPr>
            <a:r>
              <a:rPr lang="en-US" sz="3000"/>
              <a:t>PTMTorrent - Originality</a:t>
            </a:r>
            <a:endParaRPr b="1" sz="3000"/>
          </a:p>
        </p:txBody>
      </p:sp>
      <p:sp>
        <p:nvSpPr>
          <p:cNvPr id="438" name="Google Shape;438;g22e1d595c8e_0_57"/>
          <p:cNvSpPr txBox="1"/>
          <p:nvPr/>
        </p:nvSpPr>
        <p:spPr>
          <a:xfrm>
            <a:off x="323867" y="701453"/>
            <a:ext cx="6925800" cy="384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accent2"/>
              </a:buClr>
              <a:buSzPts val="2800"/>
              <a:buFont typeface="Arial"/>
              <a:buNone/>
            </a:pPr>
            <a:r>
              <a:rPr b="1" i="0" lang="en-US" sz="2500" u="none" cap="none" strike="noStrike">
                <a:solidFill>
                  <a:schemeClr val="lt1"/>
                </a:solidFill>
                <a:latin typeface="Calibri"/>
                <a:ea typeface="Calibri"/>
                <a:cs typeface="Calibri"/>
                <a:sym typeface="Calibri"/>
              </a:rPr>
              <a:t>Originality</a:t>
            </a:r>
            <a:endParaRPr b="1" i="0" sz="2500" u="none" cap="none" strike="noStrike">
              <a:solidFill>
                <a:schemeClr val="lt1"/>
              </a:solidFill>
              <a:latin typeface="Calibri"/>
              <a:ea typeface="Calibri"/>
              <a:cs typeface="Calibri"/>
              <a:sym typeface="Calibri"/>
            </a:endParaRPr>
          </a:p>
        </p:txBody>
      </p:sp>
      <p:sp>
        <p:nvSpPr>
          <p:cNvPr id="439" name="Google Shape;439;g22e1d595c8e_0_57"/>
          <p:cNvSpPr txBox="1"/>
          <p:nvPr>
            <p:ph idx="12" type="sldNum"/>
          </p:nvPr>
        </p:nvSpPr>
        <p:spPr>
          <a:xfrm>
            <a:off x="8321059" y="4829176"/>
            <a:ext cx="548700" cy="292500"/>
          </a:xfrm>
          <a:prstGeom prst="rect">
            <a:avLst/>
          </a:prstGeom>
        </p:spPr>
        <p:txBody>
          <a:bodyPr anchorCtr="0" anchor="ctr" bIns="45700" lIns="18275" spcFirstLastPara="1" rIns="18275" wrap="square" tIns="45700">
            <a:normAutofit/>
          </a:bodyPr>
          <a:lstStyle/>
          <a:p>
            <a:pPr indent="0" lvl="0" marL="0" rtl="0" algn="ctr">
              <a:spcBef>
                <a:spcPts val="0"/>
              </a:spcBef>
              <a:spcAft>
                <a:spcPts val="0"/>
              </a:spcAft>
              <a:buNone/>
            </a:pPr>
            <a:fld id="{00000000-1234-1234-1234-123412341234}" type="slidenum">
              <a:rPr lang="en-US" sz="1300">
                <a:solidFill>
                  <a:srgbClr val="262626"/>
                </a:solidFill>
              </a:rPr>
              <a:t>‹#›</a:t>
            </a:fld>
            <a:endParaRPr sz="13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3"/>
          <p:cNvSpPr txBox="1"/>
          <p:nvPr>
            <p:ph idx="1" type="body"/>
          </p:nvPr>
        </p:nvSpPr>
        <p:spPr>
          <a:xfrm>
            <a:off x="276903" y="1086331"/>
            <a:ext cx="8557800" cy="914400"/>
          </a:xfrm>
          <a:prstGeom prst="rect">
            <a:avLst/>
          </a:prstGeom>
          <a:noFill/>
          <a:ln>
            <a:noFill/>
          </a:ln>
        </p:spPr>
        <p:txBody>
          <a:bodyPr anchorCtr="0" anchor="t" bIns="45700" lIns="91425" spcFirstLastPara="1" rIns="91425" wrap="square" tIns="45700">
            <a:normAutofit fontScale="85000"/>
          </a:bodyPr>
          <a:lstStyle/>
          <a:p>
            <a:pPr indent="-203834" lvl="0" marL="228600" rtl="0" algn="l">
              <a:lnSpc>
                <a:spcPct val="100000"/>
              </a:lnSpc>
              <a:spcBef>
                <a:spcPts val="0"/>
              </a:spcBef>
              <a:spcAft>
                <a:spcPts val="0"/>
              </a:spcAft>
              <a:buSzPct val="100000"/>
              <a:buChar char="•"/>
            </a:pPr>
            <a:r>
              <a:rPr lang="en-US" sz="2600">
                <a:latin typeface="Calibri"/>
                <a:ea typeface="Calibri"/>
                <a:cs typeface="Calibri"/>
                <a:sym typeface="Calibri"/>
              </a:rPr>
              <a:t>Collection of </a:t>
            </a:r>
            <a:r>
              <a:rPr lang="en-US" sz="2600"/>
              <a:t>PTMs</a:t>
            </a:r>
            <a:r>
              <a:rPr lang="en-US" sz="2600">
                <a:latin typeface="Calibri"/>
                <a:ea typeface="Calibri"/>
                <a:cs typeface="Calibri"/>
                <a:sym typeface="Calibri"/>
              </a:rPr>
              <a:t>, generally for a diverse set of tasks. A model </a:t>
            </a:r>
            <a:r>
              <a:rPr lang="en-US" sz="2600"/>
              <a:t>hub</a:t>
            </a:r>
            <a:r>
              <a:rPr lang="en-US" sz="2600">
                <a:latin typeface="Calibri"/>
                <a:ea typeface="Calibri"/>
                <a:cs typeface="Calibri"/>
                <a:sym typeface="Calibri"/>
              </a:rPr>
              <a:t> might contain </a:t>
            </a:r>
            <a:r>
              <a:rPr lang="en-US" sz="2600"/>
              <a:t>PTMs</a:t>
            </a:r>
            <a:r>
              <a:rPr lang="en-US" sz="2600">
                <a:latin typeface="Calibri"/>
                <a:ea typeface="Calibri"/>
                <a:cs typeface="Calibri"/>
                <a:sym typeface="Calibri"/>
              </a:rPr>
              <a:t> for image classification AND object detection.</a:t>
            </a:r>
            <a:endParaRPr/>
          </a:p>
        </p:txBody>
      </p:sp>
      <p:sp>
        <p:nvSpPr>
          <p:cNvPr id="446" name="Google Shape;446;p3"/>
          <p:cNvSpPr txBox="1"/>
          <p:nvPr>
            <p:ph type="title"/>
          </p:nvPr>
        </p:nvSpPr>
        <p:spPr>
          <a:xfrm>
            <a:off x="277148" y="88821"/>
            <a:ext cx="8043900" cy="478500"/>
          </a:xfrm>
          <a:prstGeom prst="rect">
            <a:avLst/>
          </a:prstGeom>
          <a:noFill/>
          <a:ln>
            <a:noFill/>
          </a:ln>
        </p:spPr>
        <p:txBody>
          <a:bodyPr anchorCtr="0" anchor="ctr" bIns="182875" lIns="182875" spcFirstLastPara="1" rIns="182875" wrap="square" tIns="182875">
            <a:normAutofit fontScale="90000"/>
          </a:bodyPr>
          <a:lstStyle/>
          <a:p>
            <a:pPr indent="0" lvl="0" marL="0" rtl="0" algn="l">
              <a:lnSpc>
                <a:spcPct val="90000"/>
              </a:lnSpc>
              <a:spcBef>
                <a:spcPts val="0"/>
              </a:spcBef>
              <a:spcAft>
                <a:spcPts val="0"/>
              </a:spcAft>
              <a:buClr>
                <a:srgbClr val="262626"/>
              </a:buClr>
              <a:buSzPct val="100000"/>
              <a:buFont typeface="Calibri"/>
              <a:buNone/>
            </a:pPr>
            <a:r>
              <a:rPr lang="en-US">
                <a:latin typeface="Calibri"/>
                <a:ea typeface="Calibri"/>
                <a:cs typeface="Calibri"/>
                <a:sym typeface="Calibri"/>
              </a:rPr>
              <a:t>Model </a:t>
            </a:r>
            <a:r>
              <a:rPr lang="en-US"/>
              <a:t>Hub</a:t>
            </a:r>
            <a:r>
              <a:rPr lang="en-US">
                <a:latin typeface="Calibri"/>
                <a:ea typeface="Calibri"/>
                <a:cs typeface="Calibri"/>
                <a:sym typeface="Calibri"/>
              </a:rPr>
              <a:t> – What They Are</a:t>
            </a:r>
            <a:endParaRPr/>
          </a:p>
        </p:txBody>
      </p:sp>
      <p:sp>
        <p:nvSpPr>
          <p:cNvPr id="447" name="Google Shape;447;p3"/>
          <p:cNvSpPr txBox="1"/>
          <p:nvPr/>
        </p:nvSpPr>
        <p:spPr>
          <a:xfrm>
            <a:off x="302442" y="718328"/>
            <a:ext cx="6925800" cy="431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accent2"/>
              </a:buClr>
              <a:buSzPts val="2800"/>
              <a:buFont typeface="Arial"/>
              <a:buNone/>
            </a:pPr>
            <a:r>
              <a:rPr b="1" i="0" lang="en-US" sz="2800" u="none" cap="none" strike="noStrike">
                <a:solidFill>
                  <a:schemeClr val="lt1"/>
                </a:solidFill>
                <a:latin typeface="Arial"/>
                <a:ea typeface="Arial"/>
                <a:cs typeface="Arial"/>
                <a:sym typeface="Arial"/>
              </a:rPr>
              <a:t>What is a Model Hub?</a:t>
            </a:r>
            <a:endParaRPr b="1" i="0" sz="2800" u="none" cap="none" strike="noStrike">
              <a:solidFill>
                <a:schemeClr val="lt1"/>
              </a:solidFill>
              <a:latin typeface="Arial"/>
              <a:ea typeface="Arial"/>
              <a:cs typeface="Arial"/>
              <a:sym typeface="Arial"/>
            </a:endParaRPr>
          </a:p>
        </p:txBody>
      </p:sp>
      <p:sp>
        <p:nvSpPr>
          <p:cNvPr id="448" name="Google Shape;448;p3"/>
          <p:cNvSpPr/>
          <p:nvPr/>
        </p:nvSpPr>
        <p:spPr>
          <a:xfrm>
            <a:off x="8385684" y="4795833"/>
            <a:ext cx="365700" cy="274200"/>
          </a:xfrm>
          <a:prstGeom prst="ellipse">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pic>
        <p:nvPicPr>
          <p:cNvPr descr="Logo&#10;&#10;Description automatically generated" id="449" name="Google Shape;449;p3"/>
          <p:cNvPicPr preferRelativeResize="0"/>
          <p:nvPr/>
        </p:nvPicPr>
        <p:blipFill rotWithShape="1">
          <a:blip r:embed="rId3">
            <a:alphaModFix/>
          </a:blip>
          <a:srcRect b="0" l="0" r="0" t="0"/>
          <a:stretch/>
        </p:blipFill>
        <p:spPr>
          <a:xfrm>
            <a:off x="276901" y="1944613"/>
            <a:ext cx="2653219" cy="978527"/>
          </a:xfrm>
          <a:prstGeom prst="rect">
            <a:avLst/>
          </a:prstGeom>
          <a:noFill/>
          <a:ln>
            <a:noFill/>
          </a:ln>
        </p:spPr>
      </p:pic>
      <p:pic>
        <p:nvPicPr>
          <p:cNvPr descr="A picture containing text, sign, dark, close&#10;&#10;Description automatically generated" id="450" name="Google Shape;450;p3"/>
          <p:cNvPicPr preferRelativeResize="0"/>
          <p:nvPr/>
        </p:nvPicPr>
        <p:blipFill rotWithShape="1">
          <a:blip r:embed="rId4">
            <a:alphaModFix/>
          </a:blip>
          <a:srcRect b="0" l="0" r="0" t="0"/>
          <a:stretch/>
        </p:blipFill>
        <p:spPr>
          <a:xfrm>
            <a:off x="302449" y="2923144"/>
            <a:ext cx="2653219" cy="681730"/>
          </a:xfrm>
          <a:prstGeom prst="rect">
            <a:avLst/>
          </a:prstGeom>
          <a:noFill/>
          <a:ln>
            <a:noFill/>
          </a:ln>
        </p:spPr>
      </p:pic>
      <p:pic>
        <p:nvPicPr>
          <p:cNvPr descr="A picture containing text, clipart&#10;&#10;Description automatically generated" id="451" name="Google Shape;451;p3"/>
          <p:cNvPicPr preferRelativeResize="0"/>
          <p:nvPr/>
        </p:nvPicPr>
        <p:blipFill rotWithShape="1">
          <a:blip r:embed="rId5">
            <a:alphaModFix/>
          </a:blip>
          <a:srcRect b="0" l="0" r="0" t="0"/>
          <a:stretch/>
        </p:blipFill>
        <p:spPr>
          <a:xfrm>
            <a:off x="5297050" y="1944619"/>
            <a:ext cx="2653219" cy="1079448"/>
          </a:xfrm>
          <a:prstGeom prst="rect">
            <a:avLst/>
          </a:prstGeom>
          <a:noFill/>
          <a:ln>
            <a:noFill/>
          </a:ln>
        </p:spPr>
      </p:pic>
      <p:pic>
        <p:nvPicPr>
          <p:cNvPr id="452" name="Google Shape;452;p3"/>
          <p:cNvPicPr preferRelativeResize="0"/>
          <p:nvPr/>
        </p:nvPicPr>
        <p:blipFill rotWithShape="1">
          <a:blip r:embed="rId6">
            <a:alphaModFix/>
          </a:blip>
          <a:srcRect b="0" l="0" r="0" t="0"/>
          <a:stretch/>
        </p:blipFill>
        <p:spPr>
          <a:xfrm>
            <a:off x="5415588" y="3024694"/>
            <a:ext cx="2475422" cy="478631"/>
          </a:xfrm>
          <a:prstGeom prst="rect">
            <a:avLst/>
          </a:prstGeom>
          <a:noFill/>
          <a:ln>
            <a:noFill/>
          </a:ln>
        </p:spPr>
      </p:pic>
      <p:pic>
        <p:nvPicPr>
          <p:cNvPr id="453" name="Google Shape;453;p3"/>
          <p:cNvPicPr preferRelativeResize="0"/>
          <p:nvPr/>
        </p:nvPicPr>
        <p:blipFill rotWithShape="1">
          <a:blip r:embed="rId7">
            <a:alphaModFix/>
          </a:blip>
          <a:srcRect b="0" l="0" r="0" t="0"/>
          <a:stretch/>
        </p:blipFill>
        <p:spPr>
          <a:xfrm>
            <a:off x="3657625" y="3604875"/>
            <a:ext cx="1371544" cy="914363"/>
          </a:xfrm>
          <a:prstGeom prst="rect">
            <a:avLst/>
          </a:prstGeom>
          <a:noFill/>
          <a:ln>
            <a:noFill/>
          </a:ln>
        </p:spPr>
      </p:pic>
      <p:sp>
        <p:nvSpPr>
          <p:cNvPr id="454" name="Google Shape;454;p3"/>
          <p:cNvSpPr txBox="1"/>
          <p:nvPr/>
        </p:nvSpPr>
        <p:spPr>
          <a:xfrm>
            <a:off x="2921700" y="4527319"/>
            <a:ext cx="3300600" cy="585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600"/>
              <a:buFont typeface="Arial"/>
              <a:buNone/>
            </a:pPr>
            <a:r>
              <a:rPr b="0" i="0" lang="en-US" sz="2600" u="none" cap="none" strike="noStrike">
                <a:solidFill>
                  <a:srgbClr val="000000"/>
                </a:solidFill>
                <a:latin typeface="Times New Roman"/>
                <a:ea typeface="Times New Roman"/>
                <a:cs typeface="Times New Roman"/>
                <a:sym typeface="Times New Roman"/>
              </a:rPr>
              <a:t>Model Zoo</a:t>
            </a:r>
            <a:endParaRPr b="0" i="0" sz="26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4"/>
          <p:cNvSpPr txBox="1"/>
          <p:nvPr>
            <p:ph idx="1" type="body"/>
          </p:nvPr>
        </p:nvSpPr>
        <p:spPr>
          <a:xfrm>
            <a:off x="276903" y="713284"/>
            <a:ext cx="8557800" cy="914400"/>
          </a:xfrm>
          <a:prstGeom prst="rect">
            <a:avLst/>
          </a:prstGeom>
          <a:noFill/>
          <a:ln>
            <a:noFill/>
          </a:ln>
        </p:spPr>
        <p:txBody>
          <a:bodyPr anchorCtr="0" anchor="t" bIns="45700" lIns="91425" spcFirstLastPara="1" rIns="91425" wrap="square" tIns="45700">
            <a:normAutofit fontScale="92500"/>
          </a:bodyPr>
          <a:lstStyle/>
          <a:p>
            <a:pPr indent="-216216" lvl="0" marL="228600" rtl="0" algn="l">
              <a:lnSpc>
                <a:spcPct val="100000"/>
              </a:lnSpc>
              <a:spcBef>
                <a:spcPts val="0"/>
              </a:spcBef>
              <a:spcAft>
                <a:spcPts val="0"/>
              </a:spcAft>
              <a:buSzPct val="100000"/>
              <a:buChar char="•"/>
            </a:pPr>
            <a:r>
              <a:rPr lang="en-US" sz="2600">
                <a:latin typeface="Calibri"/>
                <a:ea typeface="Calibri"/>
                <a:cs typeface="Calibri"/>
                <a:sym typeface="Calibri"/>
              </a:rPr>
              <a:t>Model Zoos take well-known deep neural network architectures, often from research papers, and implement them.</a:t>
            </a:r>
            <a:endParaRPr/>
          </a:p>
        </p:txBody>
      </p:sp>
      <p:sp>
        <p:nvSpPr>
          <p:cNvPr id="461" name="Google Shape;461;p4"/>
          <p:cNvSpPr txBox="1"/>
          <p:nvPr>
            <p:ph type="title"/>
          </p:nvPr>
        </p:nvSpPr>
        <p:spPr>
          <a:xfrm>
            <a:off x="277148" y="88821"/>
            <a:ext cx="8043900" cy="478500"/>
          </a:xfrm>
          <a:prstGeom prst="rect">
            <a:avLst/>
          </a:prstGeom>
          <a:noFill/>
          <a:ln>
            <a:noFill/>
          </a:ln>
        </p:spPr>
        <p:txBody>
          <a:bodyPr anchorCtr="0" anchor="ctr" bIns="182875" lIns="182875" spcFirstLastPara="1" rIns="182875" wrap="square" tIns="182875">
            <a:normAutofit fontScale="90000"/>
          </a:bodyPr>
          <a:lstStyle/>
          <a:p>
            <a:pPr indent="0" lvl="0" marL="0" rtl="0" algn="l">
              <a:lnSpc>
                <a:spcPct val="90000"/>
              </a:lnSpc>
              <a:spcBef>
                <a:spcPts val="0"/>
              </a:spcBef>
              <a:spcAft>
                <a:spcPts val="0"/>
              </a:spcAft>
              <a:buClr>
                <a:srgbClr val="262626"/>
              </a:buClr>
              <a:buSzPct val="100000"/>
              <a:buFont typeface="Calibri"/>
              <a:buNone/>
            </a:pPr>
            <a:r>
              <a:rPr lang="en-US"/>
              <a:t>PTMTorrent - First </a:t>
            </a:r>
            <a:r>
              <a:rPr i="1" lang="en-US"/>
              <a:t>Many</a:t>
            </a:r>
            <a:r>
              <a:rPr lang="en-US"/>
              <a:t>-Hub Dataset</a:t>
            </a:r>
            <a:endParaRPr/>
          </a:p>
        </p:txBody>
      </p:sp>
      <p:sp>
        <p:nvSpPr>
          <p:cNvPr id="462" name="Google Shape;462;p4"/>
          <p:cNvSpPr/>
          <p:nvPr/>
        </p:nvSpPr>
        <p:spPr>
          <a:xfrm>
            <a:off x="8385684" y="4795833"/>
            <a:ext cx="365700" cy="274200"/>
          </a:xfrm>
          <a:prstGeom prst="ellipse">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chemeClr val="dk1"/>
                </a:solidFill>
                <a:latin typeface="Calibri"/>
                <a:ea typeface="Calibri"/>
                <a:cs typeface="Calibri"/>
                <a:sym typeface="Calibri"/>
              </a:rPr>
              <a:t>‹#›</a:t>
            </a:fld>
            <a:endParaRPr b="0" i="0" sz="1800" u="none" cap="none" strike="noStrike">
              <a:solidFill>
                <a:schemeClr val="dk1"/>
              </a:solidFill>
              <a:latin typeface="Calibri"/>
              <a:ea typeface="Calibri"/>
              <a:cs typeface="Calibri"/>
              <a:sym typeface="Calibri"/>
            </a:endParaRPr>
          </a:p>
        </p:txBody>
      </p:sp>
      <p:sp>
        <p:nvSpPr>
          <p:cNvPr id="463" name="Google Shape;463;p4"/>
          <p:cNvSpPr txBox="1"/>
          <p:nvPr/>
        </p:nvSpPr>
        <p:spPr>
          <a:xfrm>
            <a:off x="325158" y="712068"/>
            <a:ext cx="8557800" cy="914400"/>
          </a:xfrm>
          <a:prstGeom prst="rect">
            <a:avLst/>
          </a:prstGeom>
          <a:solidFill>
            <a:schemeClr val="accent4"/>
          </a:solidFill>
          <a:ln>
            <a:noFill/>
          </a:ln>
        </p:spPr>
        <p:txBody>
          <a:bodyPr anchorCtr="0" anchor="t" bIns="45700" lIns="91425" spcFirstLastPara="1" rIns="91425" wrap="square" tIns="45700">
            <a:normAutofit/>
          </a:bodyPr>
          <a:lstStyle/>
          <a:p>
            <a:pPr indent="-228600" lvl="0" marL="228600" marR="0" rtl="0" algn="l">
              <a:lnSpc>
                <a:spcPct val="100000"/>
              </a:lnSpc>
              <a:spcBef>
                <a:spcPts val="0"/>
              </a:spcBef>
              <a:spcAft>
                <a:spcPts val="0"/>
              </a:spcAft>
              <a:buClr>
                <a:schemeClr val="accent2"/>
              </a:buClr>
              <a:buSzPts val="2600"/>
              <a:buFont typeface="Arial"/>
              <a:buChar char="•"/>
            </a:pPr>
            <a:r>
              <a:rPr b="0" i="0" lang="en-US" sz="2600" u="none" cap="none" strike="noStrike">
                <a:solidFill>
                  <a:srgbClr val="262626"/>
                </a:solidFill>
                <a:latin typeface="Calibri"/>
                <a:ea typeface="Calibri"/>
                <a:cs typeface="Calibri"/>
                <a:sym typeface="Calibri"/>
              </a:rPr>
              <a:t>PTMTorrent is the first dataset to provide access to PTM repositories from many model hubs</a:t>
            </a:r>
            <a:endParaRPr b="0" i="0" sz="1800" u="none" cap="none" strike="noStrike">
              <a:solidFill>
                <a:srgbClr val="262626"/>
              </a:solidFill>
              <a:latin typeface="Calibri"/>
              <a:ea typeface="Calibri"/>
              <a:cs typeface="Calibri"/>
              <a:sym typeface="Calibri"/>
            </a:endParaRPr>
          </a:p>
        </p:txBody>
      </p:sp>
      <p:graphicFrame>
        <p:nvGraphicFramePr>
          <p:cNvPr id="464" name="Google Shape;464;p4"/>
          <p:cNvGraphicFramePr/>
          <p:nvPr/>
        </p:nvGraphicFramePr>
        <p:xfrm>
          <a:off x="341850" y="1857375"/>
          <a:ext cx="3000000" cy="3000000"/>
        </p:xfrm>
        <a:graphic>
          <a:graphicData uri="http://schemas.openxmlformats.org/drawingml/2006/table">
            <a:tbl>
              <a:tblPr>
                <a:noFill/>
                <a:tableStyleId>{67E26D15-1FCA-48DF-9C72-6CA0E3E75EC9}</a:tableStyleId>
              </a:tblPr>
              <a:tblGrid>
                <a:gridCol w="2681275"/>
                <a:gridCol w="2681275"/>
                <a:gridCol w="2681275"/>
              </a:tblGrid>
              <a:tr h="457175">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t>Model Hub</a:t>
                      </a:r>
                      <a:endParaRPr sz="2000" u="none" cap="none" strike="noStrike"/>
                    </a:p>
                  </a:txBody>
                  <a:tcPr marT="68575" marB="68575" marR="91425" marL="91425" anchor="ct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t># of Models Captured</a:t>
                      </a:r>
                      <a:endParaRPr sz="2000" u="none" cap="none" strike="noStrike"/>
                    </a:p>
                  </a:txBody>
                  <a:tcPr marT="68575" marB="68575" marR="91425" marL="91425" anchor="ctr"/>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t>Size of Data Captured</a:t>
                      </a:r>
                      <a:endParaRPr sz="2000" u="none" cap="none" strike="noStrike"/>
                    </a:p>
                  </a:txBody>
                  <a:tcPr marT="68575" marB="68575" marR="91425" marL="91425" anchor="ctr"/>
                </a:tc>
              </a:tr>
              <a:tr h="285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68575" marB="68575" marR="91425" marL="91425"/>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t>12,401</a:t>
                      </a:r>
                      <a:endParaRPr sz="1100" u="none" cap="none" strike="noStrike"/>
                    </a:p>
                  </a:txBody>
                  <a:tcPr marT="68575" marB="68575" marR="91425" marL="91425" anchor="ctr"/>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t>61TB</a:t>
                      </a:r>
                      <a:endParaRPr sz="1100" u="none" cap="none" strike="noStrike"/>
                    </a:p>
                  </a:txBody>
                  <a:tcPr marT="68575" marB="68575" marR="91425" marL="91425" anchor="ctr"/>
                </a:tc>
              </a:tr>
              <a:tr h="285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68575" marB="68575" marR="91425" marL="91425"/>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t>3,245</a:t>
                      </a:r>
                      <a:endParaRPr sz="1100" u="none" cap="none" strike="noStrike"/>
                    </a:p>
                  </a:txBody>
                  <a:tcPr marT="68575" marB="68575" marR="91425" marL="91425" anchor="ctr"/>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t>115GB</a:t>
                      </a:r>
                      <a:endParaRPr sz="1100" u="none" cap="none" strike="noStrike"/>
                    </a:p>
                  </a:txBody>
                  <a:tcPr marT="68575" marB="68575" marR="91425" marL="91425" anchor="ctr"/>
                </a:tc>
              </a:tr>
              <a:tr h="2971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68575" marB="68575" marR="91425" marL="91425"/>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t>49</a:t>
                      </a:r>
                      <a:endParaRPr sz="1100" u="none" cap="none" strike="noStrike"/>
                    </a:p>
                  </a:txBody>
                  <a:tcPr marT="68575" marB="68575" marR="91425" marL="91425" anchor="ctr"/>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t>1.5GB</a:t>
                      </a:r>
                      <a:endParaRPr sz="1100" u="none" cap="none" strike="noStrike"/>
                    </a:p>
                  </a:txBody>
                  <a:tcPr marT="68575" marB="68575" marR="91425" marL="91425" anchor="ctr"/>
                </a:tc>
              </a:tr>
              <a:tr h="285750">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68575" marB="68575" marR="91425" marL="91425"/>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t>185</a:t>
                      </a:r>
                      <a:endParaRPr sz="1100" u="none" cap="none" strike="noStrike"/>
                    </a:p>
                  </a:txBody>
                  <a:tcPr marT="68575" marB="68575" marR="91425" marL="91425" anchor="ctr"/>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t>441MB</a:t>
                      </a:r>
                      <a:endParaRPr sz="1100" u="none" cap="none" strike="noStrike"/>
                    </a:p>
                  </a:txBody>
                  <a:tcPr marT="68575" marB="68575" marR="91425" marL="91425" anchor="ctr"/>
                </a:tc>
              </a:tr>
              <a:tr h="285750">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68575" marB="68575" marR="91425" marL="91425"/>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t>33</a:t>
                      </a:r>
                      <a:endParaRPr sz="1100" u="none" cap="none" strike="noStrike"/>
                    </a:p>
                  </a:txBody>
                  <a:tcPr marT="68575" marB="68575" marR="91425" marL="91425" anchor="ctr"/>
                </a:tc>
                <a:tc>
                  <a:txBody>
                    <a:bodyPr/>
                    <a:lstStyle/>
                    <a:p>
                      <a:pPr indent="0" lvl="0" marL="0" marR="0" rtl="0" algn="ctr">
                        <a:lnSpc>
                          <a:spcPct val="100000"/>
                        </a:lnSpc>
                        <a:spcBef>
                          <a:spcPts val="0"/>
                        </a:spcBef>
                        <a:spcAft>
                          <a:spcPts val="0"/>
                        </a:spcAft>
                        <a:buClr>
                          <a:srgbClr val="000000"/>
                        </a:buClr>
                        <a:buSzPts val="1100"/>
                        <a:buFont typeface="Arial"/>
                        <a:buNone/>
                      </a:pPr>
                      <a:r>
                        <a:rPr lang="en-US" sz="1100" u="none" cap="none" strike="noStrike"/>
                        <a:t>721MB</a:t>
                      </a:r>
                      <a:endParaRPr sz="1100" u="none" cap="none" strike="noStrike"/>
                    </a:p>
                  </a:txBody>
                  <a:tcPr marT="68575" marB="68575" marR="91425" marL="91425" anchor="ctr"/>
                </a:tc>
              </a:tr>
              <a:tr h="285750">
                <a:tc>
                  <a:txBody>
                    <a:bodyPr/>
                    <a:lstStyle/>
                    <a:p>
                      <a:pPr indent="0" lvl="0" marL="0" marR="0" rtl="0" algn="ctr">
                        <a:lnSpc>
                          <a:spcPct val="100000"/>
                        </a:lnSpc>
                        <a:spcBef>
                          <a:spcPts val="0"/>
                        </a:spcBef>
                        <a:spcAft>
                          <a:spcPts val="0"/>
                        </a:spcAft>
                        <a:buClr>
                          <a:srgbClr val="000000"/>
                        </a:buClr>
                        <a:buSzPts val="2000"/>
                        <a:buFont typeface="Arial"/>
                        <a:buNone/>
                      </a:pPr>
                      <a:r>
                        <a:rPr b="1" lang="en-US" sz="2000" u="none" cap="none" strike="noStrike"/>
                        <a:t>PTMTorrent</a:t>
                      </a:r>
                      <a:endParaRPr b="1" sz="2000" u="none" cap="none" strike="noStrike"/>
                    </a:p>
                  </a:txBody>
                  <a:tcPr marT="68575" marB="68575" marR="91425" marL="91425"/>
                </a:tc>
                <a:tc>
                  <a:txBody>
                    <a:bodyPr/>
                    <a:lstStyle/>
                    <a:p>
                      <a:pPr indent="0" lvl="0" marL="0" marR="0" rtl="0" algn="ctr">
                        <a:lnSpc>
                          <a:spcPct val="100000"/>
                        </a:lnSpc>
                        <a:spcBef>
                          <a:spcPts val="0"/>
                        </a:spcBef>
                        <a:spcAft>
                          <a:spcPts val="0"/>
                        </a:spcAft>
                        <a:buClr>
                          <a:srgbClr val="000000"/>
                        </a:buClr>
                        <a:buSzPts val="2000"/>
                        <a:buFont typeface="Arial"/>
                        <a:buNone/>
                      </a:pPr>
                      <a:r>
                        <a:rPr b="1" lang="en-US" sz="2000" u="none" cap="none" strike="noStrike"/>
                        <a:t>15,913</a:t>
                      </a:r>
                      <a:endParaRPr b="1" sz="2000" u="none" cap="none" strike="noStrike"/>
                    </a:p>
                  </a:txBody>
                  <a:tcPr marT="68575" marB="68575" marR="91425" marL="91425" anchor="ctr"/>
                </a:tc>
                <a:tc>
                  <a:txBody>
                    <a:bodyPr/>
                    <a:lstStyle/>
                    <a:p>
                      <a:pPr indent="0" lvl="0" marL="0" marR="0" rtl="0" algn="ctr">
                        <a:lnSpc>
                          <a:spcPct val="100000"/>
                        </a:lnSpc>
                        <a:spcBef>
                          <a:spcPts val="0"/>
                        </a:spcBef>
                        <a:spcAft>
                          <a:spcPts val="0"/>
                        </a:spcAft>
                        <a:buClr>
                          <a:srgbClr val="000000"/>
                        </a:buClr>
                        <a:buSzPts val="2000"/>
                        <a:buFont typeface="Arial"/>
                        <a:buNone/>
                      </a:pPr>
                      <a:r>
                        <a:rPr b="1" lang="en-US" sz="2000" u="none" cap="none" strike="noStrike"/>
                        <a:t>~61TB</a:t>
                      </a:r>
                      <a:endParaRPr b="1" sz="2000" u="none" cap="none" strike="noStrike"/>
                    </a:p>
                  </a:txBody>
                  <a:tcPr marT="68575" marB="68575" marR="91425" marL="91425" anchor="ctr"/>
                </a:tc>
              </a:tr>
            </a:tbl>
          </a:graphicData>
        </a:graphic>
      </p:graphicFrame>
      <p:pic>
        <p:nvPicPr>
          <p:cNvPr descr="Logo&#10;&#10;Description automatically generated" id="465" name="Google Shape;465;p4"/>
          <p:cNvPicPr preferRelativeResize="0"/>
          <p:nvPr/>
        </p:nvPicPr>
        <p:blipFill rotWithShape="1">
          <a:blip r:embed="rId3">
            <a:alphaModFix/>
          </a:blip>
          <a:srcRect b="0" l="0" r="0" t="0"/>
          <a:stretch/>
        </p:blipFill>
        <p:spPr>
          <a:xfrm>
            <a:off x="1003188" y="2588869"/>
            <a:ext cx="1013436" cy="373762"/>
          </a:xfrm>
          <a:prstGeom prst="rect">
            <a:avLst/>
          </a:prstGeom>
          <a:noFill/>
          <a:ln>
            <a:noFill/>
          </a:ln>
        </p:spPr>
      </p:pic>
      <p:pic>
        <p:nvPicPr>
          <p:cNvPr descr="A picture containing text, sign, dark, close&#10;&#10;Description automatically generated" id="466" name="Google Shape;466;p4"/>
          <p:cNvPicPr preferRelativeResize="0"/>
          <p:nvPr/>
        </p:nvPicPr>
        <p:blipFill rotWithShape="1">
          <a:blip r:embed="rId4">
            <a:alphaModFix/>
          </a:blip>
          <a:srcRect b="0" l="0" r="0" t="0"/>
          <a:stretch/>
        </p:blipFill>
        <p:spPr>
          <a:xfrm>
            <a:off x="967089" y="3457538"/>
            <a:ext cx="1067577" cy="274313"/>
          </a:xfrm>
          <a:prstGeom prst="rect">
            <a:avLst/>
          </a:prstGeom>
          <a:noFill/>
          <a:ln>
            <a:noFill/>
          </a:ln>
        </p:spPr>
      </p:pic>
      <p:pic>
        <p:nvPicPr>
          <p:cNvPr id="467" name="Google Shape;467;p4"/>
          <p:cNvPicPr preferRelativeResize="0"/>
          <p:nvPr/>
        </p:nvPicPr>
        <p:blipFill rotWithShape="1">
          <a:blip r:embed="rId5">
            <a:alphaModFix/>
          </a:blip>
          <a:srcRect b="0" l="0" r="0" t="0"/>
          <a:stretch/>
        </p:blipFill>
        <p:spPr>
          <a:xfrm>
            <a:off x="1427886" y="2898000"/>
            <a:ext cx="376397" cy="250931"/>
          </a:xfrm>
          <a:prstGeom prst="rect">
            <a:avLst/>
          </a:prstGeom>
          <a:noFill/>
          <a:ln>
            <a:noFill/>
          </a:ln>
        </p:spPr>
      </p:pic>
      <p:pic>
        <p:nvPicPr>
          <p:cNvPr descr="A picture containing text, clipart&#10;&#10;Description automatically generated" id="468" name="Google Shape;468;p4"/>
          <p:cNvPicPr preferRelativeResize="0"/>
          <p:nvPr/>
        </p:nvPicPr>
        <p:blipFill rotWithShape="1">
          <a:blip r:embed="rId6">
            <a:alphaModFix/>
          </a:blip>
          <a:srcRect b="0" l="0" r="0" t="0"/>
          <a:stretch/>
        </p:blipFill>
        <p:spPr>
          <a:xfrm>
            <a:off x="1316901" y="3192801"/>
            <a:ext cx="542869" cy="220861"/>
          </a:xfrm>
          <a:prstGeom prst="rect">
            <a:avLst/>
          </a:prstGeom>
          <a:noFill/>
          <a:ln>
            <a:noFill/>
          </a:ln>
        </p:spPr>
      </p:pic>
      <p:pic>
        <p:nvPicPr>
          <p:cNvPr id="469" name="Google Shape;469;p4"/>
          <p:cNvPicPr preferRelativeResize="0"/>
          <p:nvPr/>
        </p:nvPicPr>
        <p:blipFill rotWithShape="1">
          <a:blip r:embed="rId7">
            <a:alphaModFix/>
          </a:blip>
          <a:srcRect b="0" l="0" r="0" t="0"/>
          <a:stretch/>
        </p:blipFill>
        <p:spPr>
          <a:xfrm>
            <a:off x="813630" y="3784744"/>
            <a:ext cx="1297781" cy="25093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243781ef7a2_0_132"/>
          <p:cNvSpPr txBox="1"/>
          <p:nvPr>
            <p:ph type="title"/>
          </p:nvPr>
        </p:nvSpPr>
        <p:spPr>
          <a:xfrm>
            <a:off x="2672972" y="112804"/>
            <a:ext cx="3798000" cy="682200"/>
          </a:xfrm>
          <a:prstGeom prst="rect">
            <a:avLst/>
          </a:prstGeom>
          <a:solidFill>
            <a:srgbClr val="FFFFFF"/>
          </a:solidFill>
          <a:ln>
            <a:noFill/>
          </a:ln>
        </p:spPr>
        <p:txBody>
          <a:bodyPr anchorCtr="0" anchor="t" bIns="182875" lIns="182875" spcFirstLastPara="1" rIns="182875" wrap="square" tIns="182875">
            <a:noAutofit/>
          </a:bodyPr>
          <a:lstStyle/>
          <a:p>
            <a:pPr indent="0" lvl="0" marL="0" rtl="0" algn="ctr">
              <a:lnSpc>
                <a:spcPct val="90000"/>
              </a:lnSpc>
              <a:spcBef>
                <a:spcPts val="0"/>
              </a:spcBef>
              <a:spcAft>
                <a:spcPts val="0"/>
              </a:spcAft>
              <a:buClr>
                <a:srgbClr val="262626"/>
              </a:buClr>
              <a:buSzPts val="3300"/>
              <a:buFont typeface="Calibri"/>
              <a:buNone/>
            </a:pPr>
            <a:r>
              <a:rPr b="1" lang="en-US" sz="3300"/>
              <a:t>Contributions</a:t>
            </a:r>
            <a:endParaRPr/>
          </a:p>
        </p:txBody>
      </p:sp>
      <p:sp>
        <p:nvSpPr>
          <p:cNvPr id="286" name="Google Shape;286;g243781ef7a2_0_132"/>
          <p:cNvSpPr txBox="1"/>
          <p:nvPr/>
        </p:nvSpPr>
        <p:spPr>
          <a:xfrm>
            <a:off x="346175" y="795000"/>
            <a:ext cx="8451600" cy="3742800"/>
          </a:xfrm>
          <a:prstGeom prst="rect">
            <a:avLst/>
          </a:prstGeom>
          <a:noFill/>
          <a:ln>
            <a:noFill/>
          </a:ln>
        </p:spPr>
        <p:txBody>
          <a:bodyPr anchorCtr="0" anchor="t" bIns="45700" lIns="91425" spcFirstLastPara="1" rIns="91425" wrap="square" tIns="45700">
            <a:spAutoFit/>
          </a:bodyPr>
          <a:lstStyle/>
          <a:p>
            <a:pPr indent="-398462" lvl="0" marL="385762" marR="0" rtl="0" algn="l">
              <a:lnSpc>
                <a:spcPct val="115000"/>
              </a:lnSpc>
              <a:spcBef>
                <a:spcPts val="0"/>
              </a:spcBef>
              <a:spcAft>
                <a:spcPts val="0"/>
              </a:spcAft>
              <a:buClr>
                <a:schemeClr val="dk1"/>
              </a:buClr>
              <a:buSzPts val="2600"/>
              <a:buFont typeface="Calibri"/>
              <a:buAutoNum type="arabicPeriod"/>
            </a:pPr>
            <a:r>
              <a:rPr b="1" lang="en-US" sz="3000">
                <a:solidFill>
                  <a:schemeClr val="dk1"/>
                </a:solidFill>
                <a:latin typeface="Calibri"/>
                <a:ea typeface="Calibri"/>
                <a:cs typeface="Calibri"/>
                <a:sym typeface="Calibri"/>
                <a:extLst>
                  <a:ext uri="http://customooxmlschemas.google.com/">
                    <go:slidesCustomData xmlns:go="http://customooxmlschemas.google.com/" textRoundtripDataId="0"/>
                  </a:ext>
                </a:extLst>
              </a:rPr>
              <a:t>PTM</a:t>
            </a:r>
            <a:r>
              <a:rPr b="1" lang="en-US" sz="3000">
                <a:solidFill>
                  <a:schemeClr val="dk1"/>
                </a:solidFill>
                <a:latin typeface="Calibri"/>
                <a:ea typeface="Calibri"/>
                <a:cs typeface="Calibri"/>
                <a:sym typeface="Calibri"/>
                <a:extLst>
                  <a:ext uri="http://customooxmlschemas.google.com/">
                    <go:slidesCustomData xmlns:go="http://customooxmlschemas.google.com/" textRoundtripDataId="1"/>
                  </a:ext>
                </a:extLst>
              </a:rPr>
              <a:t>Torrent</a:t>
            </a:r>
            <a:r>
              <a:rPr b="1" lang="en-US" sz="2600">
                <a:solidFill>
                  <a:schemeClr val="dk1"/>
                </a:solidFill>
                <a:latin typeface="Calibri"/>
                <a:ea typeface="Calibri"/>
                <a:cs typeface="Calibri"/>
                <a:sym typeface="Calibri"/>
                <a:extLst>
                  <a:ext uri="http://customooxmlschemas.google.com/">
                    <go:slidesCustomData xmlns:go="http://customooxmlschemas.google.com/" textRoundtripDataId="2"/>
                  </a:ext>
                </a:extLst>
              </a:rPr>
              <a:t> </a:t>
            </a:r>
            <a:r>
              <a:rPr lang="en-US" sz="2400">
                <a:solidFill>
                  <a:schemeClr val="dk1"/>
                </a:solidFill>
                <a:latin typeface="Calibri"/>
                <a:ea typeface="Calibri"/>
                <a:cs typeface="Calibri"/>
                <a:sym typeface="Calibri"/>
                <a:extLst>
                  <a:ext uri="http://customooxmlschemas.google.com/">
                    <go:slidesCustomData xmlns:go="http://customooxmlschemas.google.com/" textRoundtripDataId="3"/>
                  </a:ext>
                </a:extLst>
              </a:rPr>
              <a:t>15,913 PTM packages from 5 model hubs </a:t>
            </a:r>
            <a:endParaRPr i="1" sz="1600"/>
          </a:p>
          <a:p>
            <a:pPr indent="-398462" lvl="0" marL="385762" marR="0" rtl="0" algn="l">
              <a:lnSpc>
                <a:spcPct val="150000"/>
              </a:lnSpc>
              <a:spcBef>
                <a:spcPts val="1000"/>
              </a:spcBef>
              <a:spcAft>
                <a:spcPts val="0"/>
              </a:spcAft>
              <a:buClr>
                <a:schemeClr val="dk1"/>
              </a:buClr>
              <a:buSzPts val="2600"/>
              <a:buFont typeface="Calibri"/>
              <a:buAutoNum type="arabicPeriod"/>
            </a:pPr>
            <a:r>
              <a:rPr b="1" lang="en-US" sz="3000">
                <a:solidFill>
                  <a:schemeClr val="dk1"/>
                </a:solidFill>
                <a:latin typeface="Calibri"/>
                <a:ea typeface="Calibri"/>
                <a:cs typeface="Calibri"/>
                <a:sym typeface="Calibri"/>
              </a:rPr>
              <a:t>Schema</a:t>
            </a:r>
            <a:r>
              <a:rPr lang="en-US" sz="2600">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(Semi-)unified data schema for cross-hub mining</a:t>
            </a:r>
            <a:endParaRPr sz="2400">
              <a:solidFill>
                <a:schemeClr val="dk1"/>
              </a:solidFill>
              <a:latin typeface="Calibri"/>
              <a:ea typeface="Calibri"/>
              <a:cs typeface="Calibri"/>
              <a:sym typeface="Calibri"/>
            </a:endParaRPr>
          </a:p>
          <a:p>
            <a:pPr indent="-423862" lvl="0" marL="385762" marR="0" rtl="0" algn="l">
              <a:lnSpc>
                <a:spcPct val="150000"/>
              </a:lnSpc>
              <a:spcBef>
                <a:spcPts val="1000"/>
              </a:spcBef>
              <a:spcAft>
                <a:spcPts val="0"/>
              </a:spcAft>
              <a:buClr>
                <a:schemeClr val="dk1"/>
              </a:buClr>
              <a:buSzPts val="3000"/>
              <a:buFont typeface="Calibri"/>
              <a:buAutoNum type="arabicPeriod"/>
            </a:pPr>
            <a:r>
              <a:rPr b="1" lang="en-US" sz="3000">
                <a:solidFill>
                  <a:schemeClr val="dk1"/>
                </a:solidFill>
                <a:latin typeface="Calibri"/>
                <a:ea typeface="Calibri"/>
                <a:cs typeface="Calibri"/>
                <a:sym typeface="Calibri"/>
              </a:rPr>
              <a:t>Directions</a:t>
            </a:r>
            <a:endParaRPr sz="3000">
              <a:solidFill>
                <a:schemeClr val="dk1"/>
              </a:solidFill>
              <a:latin typeface="Calibri"/>
              <a:ea typeface="Calibri"/>
              <a:cs typeface="Calibri"/>
              <a:sym typeface="Calibri"/>
            </a:endParaRPr>
          </a:p>
          <a:p>
            <a:pPr indent="-381000" lvl="1" marL="914400" rtl="0" algn="l">
              <a:lnSpc>
                <a:spcPct val="150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Mining PTMs</a:t>
            </a:r>
            <a:endParaRPr sz="2400">
              <a:solidFill>
                <a:schemeClr val="dk1"/>
              </a:solidFill>
              <a:latin typeface="Calibri"/>
              <a:ea typeface="Calibri"/>
              <a:cs typeface="Calibri"/>
              <a:sym typeface="Calibri"/>
            </a:endParaRPr>
          </a:p>
          <a:p>
            <a:pPr indent="-381000" lvl="1" marL="914400" marR="0" rtl="0" algn="l">
              <a:lnSpc>
                <a:spcPct val="150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Mining PTM supply chains</a:t>
            </a:r>
            <a:endParaRPr sz="2400">
              <a:solidFill>
                <a:schemeClr val="dk1"/>
              </a:solidFill>
              <a:latin typeface="Calibri"/>
              <a:ea typeface="Calibri"/>
              <a:cs typeface="Calibri"/>
              <a:sym typeface="Calibri"/>
            </a:endParaRPr>
          </a:p>
          <a:p>
            <a:pPr indent="-381000" lvl="1" marL="914400" marR="0" rtl="0" algn="l">
              <a:lnSpc>
                <a:spcPct val="150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Mining tools</a:t>
            </a:r>
            <a:endParaRPr sz="2400">
              <a:solidFill>
                <a:schemeClr val="dk1"/>
              </a:solidFill>
              <a:latin typeface="Calibri"/>
              <a:ea typeface="Calibri"/>
              <a:cs typeface="Calibri"/>
              <a:sym typeface="Calibri"/>
            </a:endParaRPr>
          </a:p>
        </p:txBody>
      </p:sp>
      <p:sp>
        <p:nvSpPr>
          <p:cNvPr id="287" name="Google Shape;287;g243781ef7a2_0_132"/>
          <p:cNvSpPr txBox="1"/>
          <p:nvPr>
            <p:ph idx="12" type="sldNum"/>
          </p:nvPr>
        </p:nvSpPr>
        <p:spPr>
          <a:xfrm>
            <a:off x="8172884" y="4829176"/>
            <a:ext cx="548700" cy="292500"/>
          </a:xfrm>
          <a:prstGeom prst="rect">
            <a:avLst/>
          </a:prstGeom>
        </p:spPr>
        <p:txBody>
          <a:bodyPr anchorCtr="0" anchor="t" bIns="45700" lIns="18275" spcFirstLastPara="1" rIns="18275" wrap="square" tIns="45700">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g22e1d595c8e_0_24"/>
          <p:cNvSpPr txBox="1"/>
          <p:nvPr>
            <p:ph type="title"/>
          </p:nvPr>
        </p:nvSpPr>
        <p:spPr>
          <a:xfrm>
            <a:off x="277148" y="88821"/>
            <a:ext cx="8043900" cy="478500"/>
          </a:xfrm>
          <a:prstGeom prst="rect">
            <a:avLst/>
          </a:prstGeom>
          <a:noFill/>
          <a:ln>
            <a:noFill/>
          </a:ln>
        </p:spPr>
        <p:txBody>
          <a:bodyPr anchorCtr="0" anchor="ctr" bIns="182875" lIns="182875" spcFirstLastPara="1" rIns="182875" wrap="square" tIns="182875">
            <a:normAutofit fontScale="90000"/>
          </a:bodyPr>
          <a:lstStyle/>
          <a:p>
            <a:pPr indent="0" lvl="0" marL="0" rtl="0" algn="l">
              <a:lnSpc>
                <a:spcPct val="90000"/>
              </a:lnSpc>
              <a:spcBef>
                <a:spcPts val="0"/>
              </a:spcBef>
              <a:spcAft>
                <a:spcPts val="0"/>
              </a:spcAft>
              <a:buClr>
                <a:srgbClr val="262626"/>
              </a:buClr>
              <a:buSzPct val="100000"/>
              <a:buFont typeface="Calibri"/>
              <a:buNone/>
            </a:pPr>
            <a:r>
              <a:rPr lang="en-US"/>
              <a:t>PTMTorrent - Data Schema</a:t>
            </a:r>
            <a:endParaRPr/>
          </a:p>
        </p:txBody>
      </p:sp>
      <p:sp>
        <p:nvSpPr>
          <p:cNvPr id="476" name="Google Shape;476;g22e1d595c8e_0_24"/>
          <p:cNvSpPr/>
          <p:nvPr/>
        </p:nvSpPr>
        <p:spPr>
          <a:xfrm>
            <a:off x="8385684" y="4795833"/>
            <a:ext cx="365700" cy="274200"/>
          </a:xfrm>
          <a:prstGeom prst="ellipse">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en-US" sz="1800" u="none" cap="none" strike="noStrike">
                <a:solidFill>
                  <a:schemeClr val="dk1"/>
                </a:solidFill>
                <a:latin typeface="Calibri"/>
                <a:ea typeface="Calibri"/>
                <a:cs typeface="Calibri"/>
                <a:sym typeface="Calibri"/>
              </a:rPr>
              <a:t>‹#›</a:t>
            </a:fld>
            <a:endParaRPr b="0" i="0" sz="1800" u="none" cap="none" strike="noStrike">
              <a:solidFill>
                <a:schemeClr val="dk1"/>
              </a:solidFill>
              <a:latin typeface="Calibri"/>
              <a:ea typeface="Calibri"/>
              <a:cs typeface="Calibri"/>
              <a:sym typeface="Calibri"/>
            </a:endParaRPr>
          </a:p>
        </p:txBody>
      </p:sp>
      <p:pic>
        <p:nvPicPr>
          <p:cNvPr id="477" name="Google Shape;477;g22e1d595c8e_0_24"/>
          <p:cNvPicPr preferRelativeResize="0"/>
          <p:nvPr/>
        </p:nvPicPr>
        <p:blipFill rotWithShape="1">
          <a:blip r:embed="rId3">
            <a:alphaModFix/>
          </a:blip>
          <a:srcRect b="0" l="0" r="0" t="0"/>
          <a:stretch/>
        </p:blipFill>
        <p:spPr>
          <a:xfrm>
            <a:off x="945525" y="722608"/>
            <a:ext cx="5439709" cy="434750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g22e1d595c8e_0_39"/>
          <p:cNvSpPr txBox="1"/>
          <p:nvPr>
            <p:ph idx="1" type="body"/>
          </p:nvPr>
        </p:nvSpPr>
        <p:spPr>
          <a:xfrm>
            <a:off x="276900" y="1086356"/>
            <a:ext cx="8557800" cy="1926000"/>
          </a:xfrm>
          <a:prstGeom prst="rect">
            <a:avLst/>
          </a:prstGeom>
          <a:noFill/>
          <a:ln>
            <a:noFill/>
          </a:ln>
        </p:spPr>
        <p:txBody>
          <a:bodyPr anchorCtr="0" anchor="t" bIns="45700" lIns="91425" spcFirstLastPara="1" rIns="91425" wrap="square" tIns="45700">
            <a:normAutofit fontScale="92500" lnSpcReduction="20000"/>
          </a:bodyPr>
          <a:lstStyle/>
          <a:p>
            <a:pPr indent="-216216" lvl="0" marL="228600" rtl="0" algn="l">
              <a:lnSpc>
                <a:spcPct val="100000"/>
              </a:lnSpc>
              <a:spcBef>
                <a:spcPts val="0"/>
              </a:spcBef>
              <a:spcAft>
                <a:spcPts val="0"/>
              </a:spcAft>
              <a:buSzPct val="100000"/>
              <a:buChar char="•"/>
            </a:pPr>
            <a:r>
              <a:rPr lang="en-US" sz="2600"/>
              <a:t>Model Hubs are growing in size</a:t>
            </a:r>
            <a:endParaRPr sz="2600"/>
          </a:p>
          <a:p>
            <a:pPr indent="-279717" lvl="1" marL="457200" rtl="0" algn="l">
              <a:lnSpc>
                <a:spcPct val="100000"/>
              </a:lnSpc>
              <a:spcBef>
                <a:spcPts val="0"/>
              </a:spcBef>
              <a:spcAft>
                <a:spcPts val="0"/>
              </a:spcAft>
              <a:buSzPct val="100000"/>
              <a:buChar char="•"/>
            </a:pPr>
            <a:r>
              <a:rPr lang="en-US" sz="2600"/>
              <a:t>E.g. Hugging Face had 63,182 public PTMs on August 2022, and now 124,427 on  February</a:t>
            </a:r>
            <a:endParaRPr sz="2600"/>
          </a:p>
          <a:p>
            <a:pPr indent="-279717" lvl="1" marL="457200" rtl="0" algn="l">
              <a:lnSpc>
                <a:spcPct val="100000"/>
              </a:lnSpc>
              <a:spcBef>
                <a:spcPts val="0"/>
              </a:spcBef>
              <a:spcAft>
                <a:spcPts val="0"/>
              </a:spcAft>
              <a:buSzPct val="100000"/>
              <a:buChar char="•"/>
            </a:pPr>
            <a:r>
              <a:rPr lang="en-US" sz="2600"/>
              <a:t>Biannual Updates are to be expected</a:t>
            </a:r>
            <a:endParaRPr sz="2600"/>
          </a:p>
          <a:p>
            <a:pPr indent="-279717" lvl="1" marL="457200" rtl="0" algn="l">
              <a:lnSpc>
                <a:spcPct val="100000"/>
              </a:lnSpc>
              <a:spcBef>
                <a:spcPts val="0"/>
              </a:spcBef>
              <a:spcAft>
                <a:spcPts val="0"/>
              </a:spcAft>
              <a:buSzPct val="100000"/>
              <a:buChar char="•"/>
            </a:pPr>
            <a:r>
              <a:rPr lang="en-US" sz="2600"/>
              <a:t>New model hubs can be incorporated into PTMTorrent so long as it fits the </a:t>
            </a:r>
            <a:r>
              <a:rPr b="1" lang="en-US" sz="2600"/>
              <a:t>Data Schema</a:t>
            </a:r>
            <a:endParaRPr b="1" sz="2600"/>
          </a:p>
        </p:txBody>
      </p:sp>
      <p:sp>
        <p:nvSpPr>
          <p:cNvPr id="484" name="Google Shape;484;g22e1d595c8e_0_39"/>
          <p:cNvSpPr txBox="1"/>
          <p:nvPr>
            <p:ph type="title"/>
          </p:nvPr>
        </p:nvSpPr>
        <p:spPr>
          <a:xfrm>
            <a:off x="277148" y="88821"/>
            <a:ext cx="8043900" cy="478500"/>
          </a:xfrm>
          <a:prstGeom prst="rect">
            <a:avLst/>
          </a:prstGeom>
          <a:noFill/>
          <a:ln>
            <a:noFill/>
          </a:ln>
        </p:spPr>
        <p:txBody>
          <a:bodyPr anchorCtr="0" anchor="ctr" bIns="182875" lIns="182875" spcFirstLastPara="1" rIns="182875" wrap="square" tIns="182875">
            <a:normAutofit fontScale="90000"/>
          </a:bodyPr>
          <a:lstStyle/>
          <a:p>
            <a:pPr indent="0" lvl="0" marL="0" rtl="0" algn="l">
              <a:lnSpc>
                <a:spcPct val="90000"/>
              </a:lnSpc>
              <a:spcBef>
                <a:spcPts val="0"/>
              </a:spcBef>
              <a:spcAft>
                <a:spcPts val="0"/>
              </a:spcAft>
              <a:buClr>
                <a:srgbClr val="262626"/>
              </a:buClr>
              <a:buSzPct val="100000"/>
              <a:buFont typeface="Calibri"/>
              <a:buNone/>
            </a:pPr>
            <a:r>
              <a:rPr lang="en-US"/>
              <a:t>PTMTorrent - Maintainability and Extensibility</a:t>
            </a:r>
            <a:endParaRPr b="1"/>
          </a:p>
        </p:txBody>
      </p:sp>
      <p:sp>
        <p:nvSpPr>
          <p:cNvPr id="485" name="Google Shape;485;g22e1d595c8e_0_39"/>
          <p:cNvSpPr txBox="1"/>
          <p:nvPr/>
        </p:nvSpPr>
        <p:spPr>
          <a:xfrm>
            <a:off x="302442" y="718328"/>
            <a:ext cx="6925800" cy="431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accent2"/>
              </a:buClr>
              <a:buSzPts val="2800"/>
              <a:buFont typeface="Arial"/>
              <a:buNone/>
            </a:pPr>
            <a:r>
              <a:rPr b="1" i="0" lang="en-US" sz="2800" u="none" cap="none" strike="noStrike">
                <a:solidFill>
                  <a:schemeClr val="lt1"/>
                </a:solidFill>
                <a:latin typeface="Arial"/>
                <a:ea typeface="Arial"/>
                <a:cs typeface="Arial"/>
                <a:sym typeface="Arial"/>
              </a:rPr>
              <a:t>Maintainability and Extensibility</a:t>
            </a:r>
            <a:endParaRPr b="1" i="0" sz="2800" u="none" cap="none" strike="noStrike">
              <a:solidFill>
                <a:schemeClr val="lt1"/>
              </a:solidFill>
              <a:latin typeface="Arial"/>
              <a:ea typeface="Arial"/>
              <a:cs typeface="Arial"/>
              <a:sym typeface="Arial"/>
            </a:endParaRPr>
          </a:p>
        </p:txBody>
      </p:sp>
      <p:sp>
        <p:nvSpPr>
          <p:cNvPr id="486" name="Google Shape;486;g22e1d595c8e_0_39"/>
          <p:cNvSpPr/>
          <p:nvPr/>
        </p:nvSpPr>
        <p:spPr>
          <a:xfrm>
            <a:off x="8385684" y="4795833"/>
            <a:ext cx="365700" cy="274200"/>
          </a:xfrm>
          <a:prstGeom prst="ellipse">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g22e1d595c8e_0_77"/>
          <p:cNvSpPr txBox="1"/>
          <p:nvPr>
            <p:ph idx="1" type="body"/>
          </p:nvPr>
        </p:nvSpPr>
        <p:spPr>
          <a:xfrm>
            <a:off x="276900" y="1086356"/>
            <a:ext cx="8557800" cy="1950900"/>
          </a:xfrm>
          <a:prstGeom prst="rect">
            <a:avLst/>
          </a:prstGeom>
          <a:noFill/>
          <a:ln>
            <a:noFill/>
          </a:ln>
        </p:spPr>
        <p:txBody>
          <a:bodyPr anchorCtr="0" anchor="t" bIns="45700" lIns="91425" spcFirstLastPara="1" rIns="91425" wrap="square" tIns="45700">
            <a:normAutofit fontScale="92500" lnSpcReduction="20000"/>
          </a:bodyPr>
          <a:lstStyle/>
          <a:p>
            <a:pPr indent="-216216" lvl="0" marL="228600" rtl="0" algn="l">
              <a:lnSpc>
                <a:spcPct val="100000"/>
              </a:lnSpc>
              <a:spcBef>
                <a:spcPts val="0"/>
              </a:spcBef>
              <a:spcAft>
                <a:spcPts val="0"/>
              </a:spcAft>
              <a:buSzPct val="100000"/>
              <a:buChar char="•"/>
            </a:pPr>
            <a:r>
              <a:rPr lang="en-US" sz="2600"/>
              <a:t>Biased towards the top 10% of most downloaded Hugging Face models</a:t>
            </a:r>
            <a:endParaRPr sz="2600"/>
          </a:p>
          <a:p>
            <a:pPr indent="-216216" lvl="0" marL="228600" rtl="0" algn="l">
              <a:lnSpc>
                <a:spcPct val="100000"/>
              </a:lnSpc>
              <a:spcBef>
                <a:spcPts val="0"/>
              </a:spcBef>
              <a:spcAft>
                <a:spcPts val="0"/>
              </a:spcAft>
              <a:buSzPct val="100000"/>
              <a:buChar char="•"/>
            </a:pPr>
            <a:r>
              <a:rPr lang="en-US" sz="2600"/>
              <a:t>Does not include all model hubs</a:t>
            </a:r>
            <a:endParaRPr sz="2600"/>
          </a:p>
          <a:p>
            <a:pPr indent="-216216" lvl="0" marL="228600" rtl="0" algn="l">
              <a:lnSpc>
                <a:spcPct val="100000"/>
              </a:lnSpc>
              <a:spcBef>
                <a:spcPts val="0"/>
              </a:spcBef>
              <a:spcAft>
                <a:spcPts val="0"/>
              </a:spcAft>
              <a:buSzPct val="100000"/>
              <a:buChar char="•"/>
            </a:pPr>
            <a:r>
              <a:rPr lang="en-US" sz="2600"/>
              <a:t>Does not include models from model hubs that lack version control</a:t>
            </a:r>
            <a:endParaRPr sz="2600"/>
          </a:p>
          <a:p>
            <a:pPr indent="-216216" lvl="0" marL="228600" rtl="0" algn="l">
              <a:lnSpc>
                <a:spcPct val="100000"/>
              </a:lnSpc>
              <a:spcBef>
                <a:spcPts val="0"/>
              </a:spcBef>
              <a:spcAft>
                <a:spcPts val="0"/>
              </a:spcAft>
              <a:buSzPct val="100000"/>
              <a:buChar char="•"/>
            </a:pPr>
            <a:r>
              <a:rPr lang="en-US" sz="2600"/>
              <a:t>Non-standardization of granularity</a:t>
            </a:r>
            <a:endParaRPr sz="2600"/>
          </a:p>
        </p:txBody>
      </p:sp>
      <p:sp>
        <p:nvSpPr>
          <p:cNvPr id="493" name="Google Shape;493;g22e1d595c8e_0_77"/>
          <p:cNvSpPr txBox="1"/>
          <p:nvPr>
            <p:ph type="title"/>
          </p:nvPr>
        </p:nvSpPr>
        <p:spPr>
          <a:xfrm>
            <a:off x="277148" y="88821"/>
            <a:ext cx="8043900" cy="478500"/>
          </a:xfrm>
          <a:prstGeom prst="rect">
            <a:avLst/>
          </a:prstGeom>
          <a:noFill/>
          <a:ln>
            <a:noFill/>
          </a:ln>
        </p:spPr>
        <p:txBody>
          <a:bodyPr anchorCtr="0" anchor="ctr" bIns="182875" lIns="182875" spcFirstLastPara="1" rIns="182875" wrap="square" tIns="182875">
            <a:normAutofit fontScale="90000"/>
          </a:bodyPr>
          <a:lstStyle/>
          <a:p>
            <a:pPr indent="0" lvl="0" marL="0" rtl="0" algn="l">
              <a:lnSpc>
                <a:spcPct val="90000"/>
              </a:lnSpc>
              <a:spcBef>
                <a:spcPts val="0"/>
              </a:spcBef>
              <a:spcAft>
                <a:spcPts val="0"/>
              </a:spcAft>
              <a:buClr>
                <a:srgbClr val="262626"/>
              </a:buClr>
              <a:buSzPct val="100000"/>
              <a:buFont typeface="Calibri"/>
              <a:buNone/>
            </a:pPr>
            <a:r>
              <a:rPr lang="en-US"/>
              <a:t>PTMTorrent - Limitations</a:t>
            </a:r>
            <a:endParaRPr b="1"/>
          </a:p>
        </p:txBody>
      </p:sp>
      <p:sp>
        <p:nvSpPr>
          <p:cNvPr id="494" name="Google Shape;494;g22e1d595c8e_0_77"/>
          <p:cNvSpPr txBox="1"/>
          <p:nvPr/>
        </p:nvSpPr>
        <p:spPr>
          <a:xfrm>
            <a:off x="302442" y="718328"/>
            <a:ext cx="6925800" cy="431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accent2"/>
              </a:buClr>
              <a:buSzPts val="2800"/>
              <a:buFont typeface="Arial"/>
              <a:buNone/>
            </a:pPr>
            <a:r>
              <a:rPr b="1" i="0" lang="en-US" sz="2800" u="none" cap="none" strike="noStrike">
                <a:solidFill>
                  <a:schemeClr val="lt1"/>
                </a:solidFill>
                <a:latin typeface="Arial"/>
                <a:ea typeface="Arial"/>
                <a:cs typeface="Arial"/>
                <a:sym typeface="Arial"/>
              </a:rPr>
              <a:t>Limitations</a:t>
            </a:r>
            <a:endParaRPr b="1" i="0" sz="2800" u="none" cap="none" strike="noStrike">
              <a:solidFill>
                <a:schemeClr val="lt1"/>
              </a:solidFill>
              <a:latin typeface="Arial"/>
              <a:ea typeface="Arial"/>
              <a:cs typeface="Arial"/>
              <a:sym typeface="Arial"/>
            </a:endParaRPr>
          </a:p>
        </p:txBody>
      </p:sp>
      <p:sp>
        <p:nvSpPr>
          <p:cNvPr id="495" name="Google Shape;495;g22e1d595c8e_0_77"/>
          <p:cNvSpPr/>
          <p:nvPr/>
        </p:nvSpPr>
        <p:spPr>
          <a:xfrm>
            <a:off x="8385684" y="4795833"/>
            <a:ext cx="365700" cy="274200"/>
          </a:xfrm>
          <a:prstGeom prst="ellipse">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pic>
        <p:nvPicPr>
          <p:cNvPr id="501" name="Google Shape;501;g24440f8b253_3_0"/>
          <p:cNvPicPr preferRelativeResize="0"/>
          <p:nvPr/>
        </p:nvPicPr>
        <p:blipFill rotWithShape="1">
          <a:blip r:embed="rId3">
            <a:alphaModFix/>
          </a:blip>
          <a:srcRect b="21268" l="27168" r="32407" t="16047"/>
          <a:stretch/>
        </p:blipFill>
        <p:spPr>
          <a:xfrm>
            <a:off x="7382675" y="631900"/>
            <a:ext cx="1112100" cy="969000"/>
          </a:xfrm>
          <a:prstGeom prst="rect">
            <a:avLst/>
          </a:prstGeom>
          <a:noFill/>
          <a:ln>
            <a:noFill/>
          </a:ln>
        </p:spPr>
      </p:pic>
      <p:sp>
        <p:nvSpPr>
          <p:cNvPr id="502" name="Google Shape;502;g24440f8b253_3_0"/>
          <p:cNvSpPr txBox="1"/>
          <p:nvPr>
            <p:ph type="title"/>
          </p:nvPr>
        </p:nvSpPr>
        <p:spPr>
          <a:xfrm>
            <a:off x="124748" y="88822"/>
            <a:ext cx="8043900" cy="478500"/>
          </a:xfrm>
          <a:prstGeom prst="rect">
            <a:avLst/>
          </a:prstGeom>
          <a:noFill/>
          <a:ln>
            <a:noFill/>
          </a:ln>
        </p:spPr>
        <p:txBody>
          <a:bodyPr anchorCtr="0" anchor="ctr" bIns="182875" lIns="182875" spcFirstLastPara="1" rIns="182875" wrap="square" tIns="182875">
            <a:noAutofit/>
          </a:bodyPr>
          <a:lstStyle/>
          <a:p>
            <a:pPr indent="0" lvl="0" marL="0" rtl="0" algn="l">
              <a:lnSpc>
                <a:spcPct val="90000"/>
              </a:lnSpc>
              <a:spcBef>
                <a:spcPts val="0"/>
              </a:spcBef>
              <a:spcAft>
                <a:spcPts val="0"/>
              </a:spcAft>
              <a:buClr>
                <a:srgbClr val="262626"/>
              </a:buClr>
              <a:buSzPts val="1900"/>
              <a:buFont typeface="Calibri"/>
              <a:buNone/>
            </a:pPr>
            <a:r>
              <a:rPr lang="en-US" sz="3000">
                <a:solidFill>
                  <a:schemeClr val="dk1"/>
                </a:solidFill>
              </a:rPr>
              <a:t>Directions for research</a:t>
            </a:r>
            <a:endParaRPr sz="3000">
              <a:solidFill>
                <a:schemeClr val="dk1"/>
              </a:solidFill>
            </a:endParaRPr>
          </a:p>
        </p:txBody>
      </p:sp>
      <p:sp>
        <p:nvSpPr>
          <p:cNvPr id="503" name="Google Shape;503;g24440f8b253_3_0"/>
          <p:cNvSpPr txBox="1"/>
          <p:nvPr/>
        </p:nvSpPr>
        <p:spPr>
          <a:xfrm>
            <a:off x="-92075" y="522925"/>
            <a:ext cx="7699800" cy="2124000"/>
          </a:xfrm>
          <a:prstGeom prst="rect">
            <a:avLst/>
          </a:prstGeom>
          <a:noFill/>
          <a:ln>
            <a:noFill/>
          </a:ln>
        </p:spPr>
        <p:txBody>
          <a:bodyPr anchorCtr="0" anchor="t" bIns="45700" lIns="91425" spcFirstLastPara="1" rIns="91425" wrap="square" tIns="45700">
            <a:spAutoFit/>
          </a:bodyPr>
          <a:lstStyle/>
          <a:p>
            <a:pPr indent="-252412" lvl="1" marL="557212" marR="0" rtl="0" algn="l">
              <a:lnSpc>
                <a:spcPct val="200000"/>
              </a:lnSpc>
              <a:spcBef>
                <a:spcPts val="0"/>
              </a:spcBef>
              <a:spcAft>
                <a:spcPts val="0"/>
              </a:spcAft>
              <a:buClr>
                <a:schemeClr val="dk1"/>
              </a:buClr>
              <a:buSzPts val="2700"/>
              <a:buFont typeface="Calibri"/>
              <a:buChar char="•"/>
            </a:pPr>
            <a:r>
              <a:rPr lang="en-US" sz="2700">
                <a:solidFill>
                  <a:schemeClr val="dk1"/>
                </a:solidFill>
                <a:latin typeface="Calibri"/>
                <a:ea typeface="Calibri"/>
                <a:cs typeface="Calibri"/>
                <a:sym typeface="Calibri"/>
              </a:rPr>
              <a:t>Extending the PTMTorrent dataset</a:t>
            </a:r>
            <a:endParaRPr sz="2700">
              <a:solidFill>
                <a:schemeClr val="dk1"/>
              </a:solidFill>
              <a:latin typeface="Calibri"/>
              <a:ea typeface="Calibri"/>
              <a:cs typeface="Calibri"/>
              <a:sym typeface="Calibri"/>
            </a:endParaRPr>
          </a:p>
          <a:p>
            <a:pPr indent="0" lvl="0" marL="0" marR="0" rtl="0" algn="l">
              <a:lnSpc>
                <a:spcPct val="200000"/>
              </a:lnSpc>
              <a:spcBef>
                <a:spcPts val="0"/>
              </a:spcBef>
              <a:spcAft>
                <a:spcPts val="0"/>
              </a:spcAft>
              <a:buNone/>
            </a:pPr>
            <a:r>
              <a:t/>
            </a:r>
            <a:endParaRPr b="1" sz="2700">
              <a:solidFill>
                <a:schemeClr val="dk1"/>
              </a:solidFill>
              <a:latin typeface="Calibri"/>
              <a:ea typeface="Calibri"/>
              <a:cs typeface="Calibri"/>
              <a:sym typeface="Calibri"/>
            </a:endParaRPr>
          </a:p>
          <a:p>
            <a:pPr indent="-100012" lvl="2" marL="900112" marR="0" rtl="0" algn="l">
              <a:lnSpc>
                <a:spcPct val="200000"/>
              </a:lnSpc>
              <a:spcBef>
                <a:spcPts val="0"/>
              </a:spcBef>
              <a:spcAft>
                <a:spcPts val="0"/>
              </a:spcAft>
              <a:buClr>
                <a:schemeClr val="dk1"/>
              </a:buClr>
              <a:buSzPts val="1800"/>
              <a:buFont typeface="Arial"/>
              <a:buNone/>
            </a:pPr>
            <a:r>
              <a:t/>
            </a:r>
            <a:endParaRPr b="0" i="0" sz="2400" u="none" cap="none" strike="noStrike">
              <a:solidFill>
                <a:schemeClr val="dk1"/>
              </a:solidFill>
              <a:latin typeface="Calibri"/>
              <a:ea typeface="Calibri"/>
              <a:cs typeface="Calibri"/>
              <a:sym typeface="Calibri"/>
            </a:endParaRPr>
          </a:p>
        </p:txBody>
      </p:sp>
      <p:sp>
        <p:nvSpPr>
          <p:cNvPr id="504" name="Google Shape;504;g24440f8b253_3_0"/>
          <p:cNvSpPr txBox="1"/>
          <p:nvPr>
            <p:ph idx="12" type="sldNum"/>
          </p:nvPr>
        </p:nvSpPr>
        <p:spPr>
          <a:xfrm>
            <a:off x="8321059" y="4829176"/>
            <a:ext cx="548700" cy="292500"/>
          </a:xfrm>
          <a:prstGeom prst="rect">
            <a:avLst/>
          </a:prstGeom>
        </p:spPr>
        <p:txBody>
          <a:bodyPr anchorCtr="0" anchor="ctr" bIns="45700" lIns="18275" spcFirstLastPara="1" rIns="18275" wrap="square" tIns="45700">
            <a:normAutofit/>
          </a:bodyPr>
          <a:lstStyle/>
          <a:p>
            <a:pPr indent="0" lvl="0" marL="0" rtl="0" algn="ctr">
              <a:spcBef>
                <a:spcPts val="0"/>
              </a:spcBef>
              <a:spcAft>
                <a:spcPts val="0"/>
              </a:spcAft>
              <a:buNone/>
            </a:pPr>
            <a:fld id="{00000000-1234-1234-1234-123412341234}" type="slidenum">
              <a:rPr lang="en-US" sz="1300">
                <a:solidFill>
                  <a:srgbClr val="262626"/>
                </a:solidFill>
              </a:rPr>
              <a:t>‹#›</a:t>
            </a:fld>
            <a:endParaRPr sz="1300"/>
          </a:p>
        </p:txBody>
      </p:sp>
      <p:pic>
        <p:nvPicPr>
          <p:cNvPr id="505" name="Google Shape;505;g24440f8b253_3_0"/>
          <p:cNvPicPr preferRelativeResize="0"/>
          <p:nvPr/>
        </p:nvPicPr>
        <p:blipFill>
          <a:blip r:embed="rId4">
            <a:alphaModFix/>
          </a:blip>
          <a:stretch>
            <a:fillRect/>
          </a:stretch>
        </p:blipFill>
        <p:spPr>
          <a:xfrm>
            <a:off x="6661919" y="1600888"/>
            <a:ext cx="2422556" cy="969000"/>
          </a:xfrm>
          <a:prstGeom prst="rect">
            <a:avLst/>
          </a:prstGeom>
          <a:noFill/>
          <a:ln>
            <a:noFill/>
          </a:ln>
        </p:spPr>
      </p:pic>
      <p:pic>
        <p:nvPicPr>
          <p:cNvPr id="506" name="Google Shape;506;g24440f8b253_3_0"/>
          <p:cNvPicPr preferRelativeResize="0"/>
          <p:nvPr/>
        </p:nvPicPr>
        <p:blipFill rotWithShape="1">
          <a:blip r:embed="rId5">
            <a:alphaModFix/>
          </a:blip>
          <a:srcRect b="17375" l="13126" r="13376" t="14486"/>
          <a:stretch/>
        </p:blipFill>
        <p:spPr>
          <a:xfrm>
            <a:off x="6053525" y="786262"/>
            <a:ext cx="1213200" cy="660275"/>
          </a:xfrm>
          <a:prstGeom prst="rect">
            <a:avLst/>
          </a:prstGeom>
          <a:noFill/>
          <a:ln>
            <a:noFill/>
          </a:ln>
        </p:spPr>
      </p:pic>
      <p:pic>
        <p:nvPicPr>
          <p:cNvPr id="507" name="Google Shape;507;g24440f8b253_3_0"/>
          <p:cNvPicPr preferRelativeResize="0"/>
          <p:nvPr/>
        </p:nvPicPr>
        <p:blipFill rotWithShape="1">
          <a:blip r:embed="rId6">
            <a:alphaModFix/>
          </a:blip>
          <a:srcRect b="19433" l="16740" r="17561" t="10128"/>
          <a:stretch/>
        </p:blipFill>
        <p:spPr>
          <a:xfrm>
            <a:off x="4916125" y="1438487"/>
            <a:ext cx="1946200" cy="1086850"/>
          </a:xfrm>
          <a:prstGeom prst="rect">
            <a:avLst/>
          </a:prstGeom>
          <a:noFill/>
          <a:ln>
            <a:noFill/>
          </a:ln>
        </p:spPr>
      </p:pic>
      <p:sp>
        <p:nvSpPr>
          <p:cNvPr id="508" name="Google Shape;508;g24440f8b253_3_0"/>
          <p:cNvSpPr txBox="1"/>
          <p:nvPr/>
        </p:nvSpPr>
        <p:spPr>
          <a:xfrm>
            <a:off x="-92075" y="1300225"/>
            <a:ext cx="7382700" cy="600300"/>
          </a:xfrm>
          <a:prstGeom prst="rect">
            <a:avLst/>
          </a:prstGeom>
          <a:noFill/>
          <a:ln>
            <a:noFill/>
          </a:ln>
        </p:spPr>
        <p:txBody>
          <a:bodyPr anchorCtr="0" anchor="t" bIns="91425" lIns="91425" spcFirstLastPara="1" rIns="91425" wrap="square" tIns="91425">
            <a:spAutoFit/>
          </a:bodyPr>
          <a:lstStyle/>
          <a:p>
            <a:pPr indent="-252412" lvl="1" marL="557212" rtl="0" algn="l">
              <a:lnSpc>
                <a:spcPct val="200000"/>
              </a:lnSpc>
              <a:spcBef>
                <a:spcPts val="0"/>
              </a:spcBef>
              <a:spcAft>
                <a:spcPts val="0"/>
              </a:spcAft>
              <a:buClr>
                <a:schemeClr val="dk1"/>
              </a:buClr>
              <a:buSzPts val="2700"/>
              <a:buFont typeface="Calibri"/>
              <a:buChar char="•"/>
            </a:pPr>
            <a:r>
              <a:rPr lang="en-US" sz="2700">
                <a:solidFill>
                  <a:schemeClr val="dk1"/>
                </a:solidFill>
                <a:latin typeface="Calibri"/>
                <a:ea typeface="Calibri"/>
                <a:cs typeface="Calibri"/>
                <a:sym typeface="Calibri"/>
              </a:rPr>
              <a:t>Non-standardized granularity</a:t>
            </a:r>
            <a:endParaRPr sz="2700">
              <a:solidFill>
                <a:schemeClr val="dk1"/>
              </a:solidFill>
              <a:latin typeface="Calibri"/>
              <a:ea typeface="Calibri"/>
              <a:cs typeface="Calibri"/>
              <a:sym typeface="Calibri"/>
            </a:endParaRPr>
          </a:p>
        </p:txBody>
      </p:sp>
      <p:sp>
        <p:nvSpPr>
          <p:cNvPr id="509" name="Google Shape;509;g24440f8b253_3_0"/>
          <p:cNvSpPr txBox="1"/>
          <p:nvPr/>
        </p:nvSpPr>
        <p:spPr>
          <a:xfrm>
            <a:off x="-92075" y="2042075"/>
            <a:ext cx="8961900" cy="3093900"/>
          </a:xfrm>
          <a:prstGeom prst="rect">
            <a:avLst/>
          </a:prstGeom>
          <a:noFill/>
          <a:ln>
            <a:noFill/>
          </a:ln>
        </p:spPr>
        <p:txBody>
          <a:bodyPr anchorCtr="0" anchor="t" bIns="91425" lIns="91425" spcFirstLastPara="1" rIns="91425" wrap="square" tIns="91425">
            <a:spAutoFit/>
          </a:bodyPr>
          <a:lstStyle/>
          <a:p>
            <a:pPr indent="-252412" lvl="1" marL="557212" rtl="0" algn="l">
              <a:lnSpc>
                <a:spcPct val="200000"/>
              </a:lnSpc>
              <a:spcBef>
                <a:spcPts val="0"/>
              </a:spcBef>
              <a:spcAft>
                <a:spcPts val="0"/>
              </a:spcAft>
              <a:buClr>
                <a:schemeClr val="dk1"/>
              </a:buClr>
              <a:buSzPts val="2700"/>
              <a:buFont typeface="Calibri"/>
              <a:buChar char="•"/>
            </a:pPr>
            <a:r>
              <a:rPr lang="en-US" sz="2700">
                <a:solidFill>
                  <a:schemeClr val="dk1"/>
                </a:solidFill>
                <a:latin typeface="Calibri"/>
                <a:ea typeface="Calibri"/>
                <a:cs typeface="Calibri"/>
                <a:sym typeface="Calibri"/>
              </a:rPr>
              <a:t>Future directions:</a:t>
            </a:r>
            <a:endParaRPr sz="2700">
              <a:solidFill>
                <a:schemeClr val="dk1"/>
              </a:solidFill>
              <a:latin typeface="Calibri"/>
              <a:ea typeface="Calibri"/>
              <a:cs typeface="Calibri"/>
              <a:sym typeface="Calibri"/>
            </a:endParaRPr>
          </a:p>
          <a:p>
            <a:pPr indent="-400050" lvl="2" marL="1371600" rtl="0" algn="l">
              <a:lnSpc>
                <a:spcPct val="200000"/>
              </a:lnSpc>
              <a:spcBef>
                <a:spcPts val="0"/>
              </a:spcBef>
              <a:spcAft>
                <a:spcPts val="0"/>
              </a:spcAft>
              <a:buClr>
                <a:schemeClr val="dk1"/>
              </a:buClr>
              <a:buSzPts val="2700"/>
              <a:buChar char="•"/>
            </a:pPr>
            <a:r>
              <a:rPr lang="en-US" sz="2700">
                <a:solidFill>
                  <a:schemeClr val="dk1"/>
                </a:solidFill>
                <a:latin typeface="Calibri"/>
                <a:ea typeface="Calibri"/>
                <a:cs typeface="Calibri"/>
                <a:sym typeface="Calibri"/>
              </a:rPr>
              <a:t>Supporting future PTM supply chain analysis</a:t>
            </a:r>
            <a:endParaRPr sz="2700">
              <a:solidFill>
                <a:schemeClr val="dk1"/>
              </a:solidFill>
              <a:latin typeface="Calibri"/>
              <a:ea typeface="Calibri"/>
              <a:cs typeface="Calibri"/>
              <a:sym typeface="Calibri"/>
            </a:endParaRPr>
          </a:p>
          <a:p>
            <a:pPr indent="-400050" lvl="2" marL="1371600" rtl="0" algn="l">
              <a:lnSpc>
                <a:spcPct val="200000"/>
              </a:lnSpc>
              <a:spcBef>
                <a:spcPts val="0"/>
              </a:spcBef>
              <a:spcAft>
                <a:spcPts val="0"/>
              </a:spcAft>
              <a:buClr>
                <a:schemeClr val="dk1"/>
              </a:buClr>
              <a:buSzPts val="2700"/>
              <a:buFont typeface="Calibri"/>
              <a:buChar char="•"/>
            </a:pPr>
            <a:r>
              <a:rPr lang="en-US" sz="2700">
                <a:solidFill>
                  <a:schemeClr val="dk1"/>
                </a:solidFill>
                <a:latin typeface="Calibri"/>
                <a:ea typeface="Calibri"/>
                <a:cs typeface="Calibri"/>
                <a:sym typeface="Calibri"/>
              </a:rPr>
              <a:t>Expanding PTM model registry analysis</a:t>
            </a:r>
            <a:endParaRPr sz="2700">
              <a:solidFill>
                <a:schemeClr val="dk1"/>
              </a:solidFill>
              <a:latin typeface="Calibri"/>
              <a:ea typeface="Calibri"/>
              <a:cs typeface="Calibri"/>
              <a:sym typeface="Calibri"/>
            </a:endParaRPr>
          </a:p>
          <a:p>
            <a:pPr indent="-400050" lvl="2" marL="1371600" rtl="0" algn="l">
              <a:lnSpc>
                <a:spcPct val="200000"/>
              </a:lnSpc>
              <a:spcBef>
                <a:spcPts val="0"/>
              </a:spcBef>
              <a:spcAft>
                <a:spcPts val="0"/>
              </a:spcAft>
              <a:buClr>
                <a:schemeClr val="dk1"/>
              </a:buClr>
              <a:buSzPts val="2700"/>
              <a:buFont typeface="Calibri"/>
              <a:buChar char="•"/>
            </a:pPr>
            <a:r>
              <a:rPr lang="en-US" sz="2700">
                <a:solidFill>
                  <a:schemeClr val="dk1"/>
                </a:solidFill>
                <a:latin typeface="Calibri"/>
                <a:ea typeface="Calibri"/>
                <a:cs typeface="Calibri"/>
                <a:sym typeface="Calibri"/>
              </a:rPr>
              <a:t>Furthering the state of mining tool development</a:t>
            </a:r>
            <a:endParaRPr sz="27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g22e1d595c8e_0_87"/>
          <p:cNvSpPr/>
          <p:nvPr/>
        </p:nvSpPr>
        <p:spPr>
          <a:xfrm>
            <a:off x="4754250" y="1029778"/>
            <a:ext cx="4267200" cy="32211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g22e1d595c8e_0_87"/>
          <p:cNvSpPr/>
          <p:nvPr/>
        </p:nvSpPr>
        <p:spPr>
          <a:xfrm>
            <a:off x="277150" y="1041656"/>
            <a:ext cx="4267200" cy="3221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g22e1d595c8e_0_87"/>
          <p:cNvSpPr txBox="1"/>
          <p:nvPr>
            <p:ph type="title"/>
          </p:nvPr>
        </p:nvSpPr>
        <p:spPr>
          <a:xfrm>
            <a:off x="277148" y="88821"/>
            <a:ext cx="8043900" cy="478500"/>
          </a:xfrm>
          <a:prstGeom prst="rect">
            <a:avLst/>
          </a:prstGeom>
          <a:noFill/>
          <a:ln>
            <a:noFill/>
          </a:ln>
        </p:spPr>
        <p:txBody>
          <a:bodyPr anchorCtr="0" anchor="ctr" bIns="182875" lIns="182875" spcFirstLastPara="1" rIns="182875" wrap="square" tIns="182875">
            <a:normAutofit fontScale="90000"/>
          </a:bodyPr>
          <a:lstStyle/>
          <a:p>
            <a:pPr indent="0" lvl="0" marL="0" rtl="0" algn="l">
              <a:lnSpc>
                <a:spcPct val="90000"/>
              </a:lnSpc>
              <a:spcBef>
                <a:spcPts val="0"/>
              </a:spcBef>
              <a:spcAft>
                <a:spcPts val="0"/>
              </a:spcAft>
              <a:buClr>
                <a:srgbClr val="262626"/>
              </a:buClr>
              <a:buSzPct val="100000"/>
              <a:buFont typeface="Calibri"/>
              <a:buNone/>
            </a:pPr>
            <a:r>
              <a:rPr lang="en-US"/>
              <a:t>PTMTorrent - Links</a:t>
            </a:r>
            <a:endParaRPr b="1"/>
          </a:p>
        </p:txBody>
      </p:sp>
      <p:sp>
        <p:nvSpPr>
          <p:cNvPr id="518" name="Google Shape;518;g22e1d595c8e_0_87"/>
          <p:cNvSpPr txBox="1"/>
          <p:nvPr/>
        </p:nvSpPr>
        <p:spPr>
          <a:xfrm>
            <a:off x="302451" y="718331"/>
            <a:ext cx="4269600" cy="431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chemeClr val="accent2"/>
              </a:buClr>
              <a:buSzPts val="2800"/>
              <a:buFont typeface="Arial"/>
              <a:buNone/>
            </a:pPr>
            <a:r>
              <a:rPr b="1" i="0" lang="en-US" sz="2800" u="none" cap="none" strike="noStrike">
                <a:solidFill>
                  <a:schemeClr val="lt1"/>
                </a:solidFill>
                <a:latin typeface="Arial"/>
                <a:ea typeface="Arial"/>
                <a:cs typeface="Arial"/>
                <a:sym typeface="Arial"/>
              </a:rPr>
              <a:t>GitHub</a:t>
            </a:r>
            <a:endParaRPr b="1" i="0" sz="2800" u="none" cap="none" strike="noStrike">
              <a:solidFill>
                <a:schemeClr val="lt1"/>
              </a:solidFill>
              <a:latin typeface="Arial"/>
              <a:ea typeface="Arial"/>
              <a:cs typeface="Arial"/>
              <a:sym typeface="Arial"/>
            </a:endParaRPr>
          </a:p>
        </p:txBody>
      </p:sp>
      <p:sp>
        <p:nvSpPr>
          <p:cNvPr id="519" name="Google Shape;519;g22e1d595c8e_0_87"/>
          <p:cNvSpPr/>
          <p:nvPr/>
        </p:nvSpPr>
        <p:spPr>
          <a:xfrm>
            <a:off x="8385684" y="4795833"/>
            <a:ext cx="365700" cy="274200"/>
          </a:xfrm>
          <a:prstGeom prst="ellipse">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3</a:t>
            </a:r>
            <a:endParaRPr b="0" i="0" sz="1400" u="none" cap="none" strike="noStrike">
              <a:solidFill>
                <a:srgbClr val="000000"/>
              </a:solidFill>
              <a:latin typeface="Arial"/>
              <a:ea typeface="Arial"/>
              <a:cs typeface="Arial"/>
              <a:sym typeface="Arial"/>
            </a:endParaRPr>
          </a:p>
        </p:txBody>
      </p:sp>
      <p:pic>
        <p:nvPicPr>
          <p:cNvPr id="520" name="Google Shape;520;g22e1d595c8e_0_87"/>
          <p:cNvPicPr preferRelativeResize="0"/>
          <p:nvPr/>
        </p:nvPicPr>
        <p:blipFill rotWithShape="1">
          <a:blip r:embed="rId3">
            <a:alphaModFix/>
          </a:blip>
          <a:srcRect b="0" l="0" r="0" t="0"/>
          <a:stretch/>
        </p:blipFill>
        <p:spPr>
          <a:xfrm>
            <a:off x="347472" y="1097280"/>
            <a:ext cx="3086100" cy="3086100"/>
          </a:xfrm>
          <a:prstGeom prst="rect">
            <a:avLst/>
          </a:prstGeom>
          <a:noFill/>
          <a:ln>
            <a:noFill/>
          </a:ln>
        </p:spPr>
      </p:pic>
      <p:pic>
        <p:nvPicPr>
          <p:cNvPr id="521" name="Google Shape;521;g22e1d595c8e_0_87"/>
          <p:cNvPicPr preferRelativeResize="0"/>
          <p:nvPr/>
        </p:nvPicPr>
        <p:blipFill rotWithShape="1">
          <a:blip r:embed="rId4">
            <a:alphaModFix/>
          </a:blip>
          <a:srcRect b="0" l="0" r="0" t="0"/>
          <a:stretch/>
        </p:blipFill>
        <p:spPr>
          <a:xfrm>
            <a:off x="4828032" y="1097280"/>
            <a:ext cx="3086099" cy="3086099"/>
          </a:xfrm>
          <a:prstGeom prst="rect">
            <a:avLst/>
          </a:prstGeom>
          <a:noFill/>
          <a:ln>
            <a:noFill/>
          </a:ln>
        </p:spPr>
      </p:pic>
      <p:sp>
        <p:nvSpPr>
          <p:cNvPr id="522" name="Google Shape;522;g22e1d595c8e_0_87"/>
          <p:cNvSpPr txBox="1"/>
          <p:nvPr/>
        </p:nvSpPr>
        <p:spPr>
          <a:xfrm>
            <a:off x="4753051" y="718331"/>
            <a:ext cx="4269600" cy="431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chemeClr val="accent2"/>
              </a:buClr>
              <a:buSzPts val="2800"/>
              <a:buFont typeface="Arial"/>
              <a:buNone/>
            </a:pPr>
            <a:r>
              <a:rPr b="1" i="0" lang="en-US" sz="2800" u="none" cap="none" strike="noStrike">
                <a:solidFill>
                  <a:schemeClr val="lt1"/>
                </a:solidFill>
                <a:latin typeface="Arial"/>
                <a:ea typeface="Arial"/>
                <a:cs typeface="Arial"/>
                <a:sym typeface="Arial"/>
              </a:rPr>
              <a:t>Globus</a:t>
            </a:r>
            <a:endParaRPr b="1" i="0" sz="2800" u="none" cap="none" strike="noStrike">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27" name="Shape 527"/>
        <p:cNvGrpSpPr/>
        <p:nvPr/>
      </p:nvGrpSpPr>
      <p:grpSpPr>
        <a:xfrm>
          <a:off x="0" y="0"/>
          <a:ext cx="0" cy="0"/>
          <a:chOff x="0" y="0"/>
          <a:chExt cx="0" cy="0"/>
        </a:xfrm>
      </p:grpSpPr>
      <p:sp>
        <p:nvSpPr>
          <p:cNvPr id="528" name="Google Shape;528;g24440f8b253_2_7"/>
          <p:cNvSpPr txBox="1"/>
          <p:nvPr>
            <p:ph type="title"/>
          </p:nvPr>
        </p:nvSpPr>
        <p:spPr>
          <a:xfrm>
            <a:off x="0" y="-140675"/>
            <a:ext cx="8520600" cy="972900"/>
          </a:xfrm>
          <a:prstGeom prst="rect">
            <a:avLst/>
          </a:prstGeom>
        </p:spPr>
        <p:txBody>
          <a:bodyPr anchorCtr="0" anchor="ctr" bIns="182875" lIns="182875" spcFirstLastPara="1" rIns="182875" wrap="square" tIns="182875">
            <a:noAutofit/>
          </a:bodyPr>
          <a:lstStyle/>
          <a:p>
            <a:pPr indent="0" lvl="0" marL="0" rtl="0" algn="l">
              <a:spcBef>
                <a:spcPts val="0"/>
              </a:spcBef>
              <a:spcAft>
                <a:spcPts val="0"/>
              </a:spcAft>
              <a:buClr>
                <a:schemeClr val="dk1"/>
              </a:buClr>
              <a:buSzPts val="990"/>
              <a:buFont typeface="Arial"/>
              <a:buNone/>
            </a:pPr>
            <a:r>
              <a:rPr lang="en-US" sz="3000"/>
              <a:t> </a:t>
            </a:r>
            <a:r>
              <a:rPr lang="en-US" sz="3000">
                <a:latin typeface="Calibri"/>
                <a:ea typeface="Calibri"/>
                <a:cs typeface="Calibri"/>
                <a:sym typeface="Calibri"/>
              </a:rPr>
              <a:t>Data Schema</a:t>
            </a:r>
            <a:endParaRPr b="1" sz="3000"/>
          </a:p>
        </p:txBody>
      </p:sp>
      <p:sp>
        <p:nvSpPr>
          <p:cNvPr id="529" name="Google Shape;529;g24440f8b253_2_7"/>
          <p:cNvSpPr txBox="1"/>
          <p:nvPr/>
        </p:nvSpPr>
        <p:spPr>
          <a:xfrm>
            <a:off x="374625" y="3463675"/>
            <a:ext cx="34923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t/>
            </a:r>
            <a:endParaRPr b="1">
              <a:solidFill>
                <a:schemeClr val="dk1"/>
              </a:solidFill>
            </a:endParaRPr>
          </a:p>
        </p:txBody>
      </p:sp>
      <p:pic>
        <p:nvPicPr>
          <p:cNvPr id="530" name="Google Shape;530;g24440f8b253_2_7"/>
          <p:cNvPicPr preferRelativeResize="0"/>
          <p:nvPr/>
        </p:nvPicPr>
        <p:blipFill>
          <a:blip r:embed="rId3">
            <a:alphaModFix/>
          </a:blip>
          <a:stretch>
            <a:fillRect/>
          </a:stretch>
        </p:blipFill>
        <p:spPr>
          <a:xfrm>
            <a:off x="5686251" y="0"/>
            <a:ext cx="2471724" cy="3157792"/>
          </a:xfrm>
          <a:prstGeom prst="rect">
            <a:avLst/>
          </a:prstGeom>
          <a:noFill/>
          <a:ln>
            <a:noFill/>
          </a:ln>
        </p:spPr>
      </p:pic>
      <p:pic>
        <p:nvPicPr>
          <p:cNvPr id="531" name="Google Shape;531;g24440f8b253_2_7"/>
          <p:cNvPicPr preferRelativeResize="0"/>
          <p:nvPr/>
        </p:nvPicPr>
        <p:blipFill>
          <a:blip r:embed="rId4">
            <a:alphaModFix/>
          </a:blip>
          <a:stretch>
            <a:fillRect/>
          </a:stretch>
        </p:blipFill>
        <p:spPr>
          <a:xfrm>
            <a:off x="5730700" y="3076975"/>
            <a:ext cx="2382825" cy="1924951"/>
          </a:xfrm>
          <a:prstGeom prst="rect">
            <a:avLst/>
          </a:prstGeom>
          <a:noFill/>
          <a:ln>
            <a:noFill/>
          </a:ln>
        </p:spPr>
      </p:pic>
      <p:pic>
        <p:nvPicPr>
          <p:cNvPr id="532" name="Google Shape;532;g24440f8b253_2_7"/>
          <p:cNvPicPr preferRelativeResize="0"/>
          <p:nvPr/>
        </p:nvPicPr>
        <p:blipFill>
          <a:blip r:embed="rId5">
            <a:alphaModFix/>
          </a:blip>
          <a:stretch>
            <a:fillRect/>
          </a:stretch>
        </p:blipFill>
        <p:spPr>
          <a:xfrm>
            <a:off x="5449201" y="1686575"/>
            <a:ext cx="3843150" cy="2678025"/>
          </a:xfrm>
          <a:prstGeom prst="rect">
            <a:avLst/>
          </a:prstGeom>
          <a:noFill/>
          <a:ln>
            <a:noFill/>
          </a:ln>
        </p:spPr>
      </p:pic>
      <p:pic>
        <p:nvPicPr>
          <p:cNvPr id="533" name="Google Shape;533;g24440f8b253_2_7"/>
          <p:cNvPicPr preferRelativeResize="0"/>
          <p:nvPr/>
        </p:nvPicPr>
        <p:blipFill>
          <a:blip r:embed="rId6">
            <a:alphaModFix/>
          </a:blip>
          <a:stretch>
            <a:fillRect/>
          </a:stretch>
        </p:blipFill>
        <p:spPr>
          <a:xfrm>
            <a:off x="5617192" y="57825"/>
            <a:ext cx="2687265" cy="5143498"/>
          </a:xfrm>
          <a:prstGeom prst="rect">
            <a:avLst/>
          </a:prstGeom>
          <a:noFill/>
          <a:ln>
            <a:noFill/>
          </a:ln>
        </p:spPr>
      </p:pic>
      <p:sp>
        <p:nvSpPr>
          <p:cNvPr id="534" name="Google Shape;534;g24440f8b253_2_7"/>
          <p:cNvSpPr txBox="1"/>
          <p:nvPr>
            <p:ph idx="12" type="sldNum"/>
          </p:nvPr>
        </p:nvSpPr>
        <p:spPr>
          <a:xfrm>
            <a:off x="8397259" y="4829176"/>
            <a:ext cx="548700" cy="292500"/>
          </a:xfrm>
          <a:prstGeom prst="rect">
            <a:avLst/>
          </a:prstGeom>
        </p:spPr>
        <p:txBody>
          <a:bodyPr anchorCtr="0" anchor="ctr" bIns="45700" lIns="18275" spcFirstLastPara="1" rIns="18275" wrap="square" tIns="45700">
            <a:normAutofit/>
          </a:bodyPr>
          <a:lstStyle/>
          <a:p>
            <a:pPr indent="0" lvl="0" marL="0" rtl="0" algn="ctr">
              <a:spcBef>
                <a:spcPts val="0"/>
              </a:spcBef>
              <a:spcAft>
                <a:spcPts val="0"/>
              </a:spcAft>
              <a:buNone/>
            </a:pPr>
            <a:fld id="{00000000-1234-1234-1234-123412341234}" type="slidenum">
              <a:rPr lang="en-US" sz="1300">
                <a:solidFill>
                  <a:srgbClr val="262626"/>
                </a:solidFill>
              </a:rPr>
              <a:t>‹#›</a:t>
            </a:fld>
            <a:endParaRPr sz="13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g243781ef7a2_0_127"/>
          <p:cNvSpPr txBox="1"/>
          <p:nvPr>
            <p:ph type="title"/>
          </p:nvPr>
        </p:nvSpPr>
        <p:spPr>
          <a:xfrm>
            <a:off x="685800" y="2060973"/>
            <a:ext cx="7772400" cy="1021500"/>
          </a:xfrm>
          <a:prstGeom prst="rect">
            <a:avLst/>
          </a:prstGeom>
          <a:solidFill>
            <a:srgbClr val="FFFFFF"/>
          </a:solidFill>
          <a:ln>
            <a:noFill/>
          </a:ln>
        </p:spPr>
        <p:txBody>
          <a:bodyPr anchorCtr="0" anchor="t" bIns="182875" lIns="182875" spcFirstLastPara="1" rIns="182875" wrap="square" tIns="182875">
            <a:normAutofit/>
          </a:bodyPr>
          <a:lstStyle/>
          <a:p>
            <a:pPr indent="0" lvl="0" marL="0" rtl="0" algn="ctr">
              <a:lnSpc>
                <a:spcPct val="90000"/>
              </a:lnSpc>
              <a:spcBef>
                <a:spcPts val="0"/>
              </a:spcBef>
              <a:spcAft>
                <a:spcPts val="0"/>
              </a:spcAft>
              <a:buClr>
                <a:srgbClr val="262626"/>
              </a:buClr>
              <a:buSzPts val="3000"/>
              <a:buFont typeface="Calibri"/>
              <a:buNone/>
            </a:pPr>
            <a:r>
              <a:rPr lang="en-US"/>
              <a:t>Background and Motivation</a:t>
            </a:r>
            <a:endParaRPr/>
          </a:p>
        </p:txBody>
      </p:sp>
      <p:sp>
        <p:nvSpPr>
          <p:cNvPr id="293" name="Google Shape;293;g243781ef7a2_0_127"/>
          <p:cNvSpPr txBox="1"/>
          <p:nvPr>
            <p:ph idx="12" type="sldNum"/>
          </p:nvPr>
        </p:nvSpPr>
        <p:spPr>
          <a:xfrm>
            <a:off x="8172884" y="4829176"/>
            <a:ext cx="548700" cy="292500"/>
          </a:xfrm>
          <a:prstGeom prst="rect">
            <a:avLst/>
          </a:prstGeom>
        </p:spPr>
        <p:txBody>
          <a:bodyPr anchorCtr="0" anchor="t" bIns="45700" lIns="18275" spcFirstLastPara="1" rIns="18275" wrap="square" tIns="45700">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g243781ef7a2_0_265"/>
          <p:cNvSpPr txBox="1"/>
          <p:nvPr>
            <p:ph type="title"/>
          </p:nvPr>
        </p:nvSpPr>
        <p:spPr>
          <a:xfrm>
            <a:off x="277148" y="88821"/>
            <a:ext cx="8043900" cy="478500"/>
          </a:xfrm>
          <a:prstGeom prst="rect">
            <a:avLst/>
          </a:prstGeom>
          <a:noFill/>
          <a:ln>
            <a:noFill/>
          </a:ln>
        </p:spPr>
        <p:txBody>
          <a:bodyPr anchorCtr="0" anchor="ctr" bIns="182875" lIns="182875" spcFirstLastPara="1" rIns="182875" wrap="square" tIns="182875">
            <a:noAutofit/>
          </a:bodyPr>
          <a:lstStyle/>
          <a:p>
            <a:pPr indent="0" lvl="0" marL="0" rtl="0" algn="l">
              <a:lnSpc>
                <a:spcPct val="90000"/>
              </a:lnSpc>
              <a:spcBef>
                <a:spcPts val="0"/>
              </a:spcBef>
              <a:spcAft>
                <a:spcPts val="0"/>
              </a:spcAft>
              <a:buClr>
                <a:srgbClr val="262626"/>
              </a:buClr>
              <a:buSzPts val="1710"/>
              <a:buFont typeface="Calibri"/>
              <a:buNone/>
            </a:pPr>
            <a:r>
              <a:rPr lang="en-US" sz="2540"/>
              <a:t>Traditional Software</a:t>
            </a:r>
            <a:r>
              <a:rPr lang="en-US" sz="2540"/>
              <a:t> Packages</a:t>
            </a:r>
            <a:endParaRPr sz="2540"/>
          </a:p>
        </p:txBody>
      </p:sp>
      <p:pic>
        <p:nvPicPr>
          <p:cNvPr id="300" name="Google Shape;300;g243781ef7a2_0_265"/>
          <p:cNvPicPr preferRelativeResize="0"/>
          <p:nvPr/>
        </p:nvPicPr>
        <p:blipFill>
          <a:blip r:embed="rId3">
            <a:alphaModFix/>
          </a:blip>
          <a:stretch>
            <a:fillRect/>
          </a:stretch>
        </p:blipFill>
        <p:spPr>
          <a:xfrm>
            <a:off x="389038" y="731200"/>
            <a:ext cx="7185075" cy="4412300"/>
          </a:xfrm>
          <a:prstGeom prst="rect">
            <a:avLst/>
          </a:prstGeom>
          <a:noFill/>
          <a:ln>
            <a:noFill/>
          </a:ln>
        </p:spPr>
      </p:pic>
      <p:sp>
        <p:nvSpPr>
          <p:cNvPr id="301" name="Google Shape;301;g243781ef7a2_0_265"/>
          <p:cNvSpPr txBox="1"/>
          <p:nvPr>
            <p:ph idx="12" type="sldNum"/>
          </p:nvPr>
        </p:nvSpPr>
        <p:spPr>
          <a:xfrm>
            <a:off x="8397734" y="4827601"/>
            <a:ext cx="548700" cy="292500"/>
          </a:xfrm>
          <a:prstGeom prst="rect">
            <a:avLst/>
          </a:prstGeom>
        </p:spPr>
        <p:txBody>
          <a:bodyPr anchorCtr="0" anchor="ctr" bIns="45700" lIns="18275" spcFirstLastPara="1" rIns="18275" wrap="square" tIns="45700">
            <a:normAutofit/>
          </a:bodyPr>
          <a:lstStyle/>
          <a:p>
            <a:pPr indent="0" lvl="0" marL="0" rtl="0" algn="ctr">
              <a:spcBef>
                <a:spcPts val="0"/>
              </a:spcBef>
              <a:spcAft>
                <a:spcPts val="0"/>
              </a:spcAft>
              <a:buNone/>
            </a:pPr>
            <a:fld id="{00000000-1234-1234-1234-123412341234}" type="slidenum">
              <a:rPr lang="en-US" sz="1300">
                <a:solidFill>
                  <a:srgbClr val="262626"/>
                </a:solidFill>
              </a:rPr>
              <a:t>‹#›</a:t>
            </a:fld>
            <a:endParaRPr/>
          </a:p>
        </p:txBody>
      </p:sp>
      <p:pic>
        <p:nvPicPr>
          <p:cNvPr id="302" name="Google Shape;302;g243781ef7a2_0_265"/>
          <p:cNvPicPr preferRelativeResize="0"/>
          <p:nvPr/>
        </p:nvPicPr>
        <p:blipFill rotWithShape="1">
          <a:blip r:embed="rId4">
            <a:alphaModFix/>
          </a:blip>
          <a:srcRect b="0" l="0" r="0" t="0"/>
          <a:stretch/>
        </p:blipFill>
        <p:spPr>
          <a:xfrm>
            <a:off x="7621225" y="76200"/>
            <a:ext cx="1123557" cy="478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g243781ef7a2_0_479"/>
          <p:cNvSpPr txBox="1"/>
          <p:nvPr>
            <p:ph type="title"/>
          </p:nvPr>
        </p:nvSpPr>
        <p:spPr>
          <a:xfrm>
            <a:off x="277148" y="88821"/>
            <a:ext cx="8043900" cy="478500"/>
          </a:xfrm>
          <a:prstGeom prst="rect">
            <a:avLst/>
          </a:prstGeom>
          <a:noFill/>
          <a:ln>
            <a:noFill/>
          </a:ln>
        </p:spPr>
        <p:txBody>
          <a:bodyPr anchorCtr="0" anchor="ctr" bIns="182875" lIns="182875" spcFirstLastPara="1" rIns="182875" wrap="square" tIns="182875">
            <a:noAutofit/>
          </a:bodyPr>
          <a:lstStyle/>
          <a:p>
            <a:pPr indent="0" lvl="0" marL="0" rtl="0" algn="l">
              <a:lnSpc>
                <a:spcPct val="90000"/>
              </a:lnSpc>
              <a:spcBef>
                <a:spcPts val="0"/>
              </a:spcBef>
              <a:spcAft>
                <a:spcPts val="0"/>
              </a:spcAft>
              <a:buClr>
                <a:srgbClr val="262626"/>
              </a:buClr>
              <a:buSzPts val="1710"/>
              <a:buFont typeface="Calibri"/>
              <a:buNone/>
            </a:pPr>
            <a:r>
              <a:rPr lang="en-US" sz="2540"/>
              <a:t>Traditional Software Packages: Components</a:t>
            </a:r>
            <a:endParaRPr sz="2540"/>
          </a:p>
        </p:txBody>
      </p:sp>
      <p:sp>
        <p:nvSpPr>
          <p:cNvPr id="309" name="Google Shape;309;g243781ef7a2_0_479"/>
          <p:cNvSpPr txBox="1"/>
          <p:nvPr>
            <p:ph idx="12" type="sldNum"/>
          </p:nvPr>
        </p:nvSpPr>
        <p:spPr>
          <a:xfrm>
            <a:off x="8397734" y="4827601"/>
            <a:ext cx="548700" cy="292500"/>
          </a:xfrm>
          <a:prstGeom prst="rect">
            <a:avLst/>
          </a:prstGeom>
        </p:spPr>
        <p:txBody>
          <a:bodyPr anchorCtr="0" anchor="ctr" bIns="45700" lIns="18275" spcFirstLastPara="1" rIns="18275" wrap="square" tIns="45700">
            <a:normAutofit/>
          </a:bodyPr>
          <a:lstStyle/>
          <a:p>
            <a:pPr indent="0" lvl="0" marL="0" rtl="0" algn="ctr">
              <a:spcBef>
                <a:spcPts val="0"/>
              </a:spcBef>
              <a:spcAft>
                <a:spcPts val="0"/>
              </a:spcAft>
              <a:buNone/>
            </a:pPr>
            <a:fld id="{00000000-1234-1234-1234-123412341234}" type="slidenum">
              <a:rPr lang="en-US" sz="1300">
                <a:solidFill>
                  <a:srgbClr val="262626"/>
                </a:solidFill>
              </a:rPr>
              <a:t>‹#›</a:t>
            </a:fld>
            <a:endParaRPr/>
          </a:p>
        </p:txBody>
      </p:sp>
      <p:pic>
        <p:nvPicPr>
          <p:cNvPr id="310" name="Google Shape;310;g243781ef7a2_0_479"/>
          <p:cNvPicPr preferRelativeResize="0"/>
          <p:nvPr/>
        </p:nvPicPr>
        <p:blipFill rotWithShape="1">
          <a:blip r:embed="rId3">
            <a:alphaModFix/>
          </a:blip>
          <a:srcRect b="0" l="0" r="0" t="0"/>
          <a:stretch/>
        </p:blipFill>
        <p:spPr>
          <a:xfrm>
            <a:off x="4717325" y="1105027"/>
            <a:ext cx="2133000" cy="908398"/>
          </a:xfrm>
          <a:prstGeom prst="rect">
            <a:avLst/>
          </a:prstGeom>
          <a:noFill/>
          <a:ln>
            <a:noFill/>
          </a:ln>
        </p:spPr>
      </p:pic>
      <p:pic>
        <p:nvPicPr>
          <p:cNvPr id="311" name="Google Shape;311;g243781ef7a2_0_479"/>
          <p:cNvPicPr preferRelativeResize="0"/>
          <p:nvPr/>
        </p:nvPicPr>
        <p:blipFill rotWithShape="1">
          <a:blip r:embed="rId4">
            <a:alphaModFix/>
          </a:blip>
          <a:srcRect b="653" l="624" r="316" t="257"/>
          <a:stretch/>
        </p:blipFill>
        <p:spPr>
          <a:xfrm>
            <a:off x="240838" y="1498025"/>
            <a:ext cx="2995100" cy="3279000"/>
          </a:xfrm>
          <a:prstGeom prst="rect">
            <a:avLst/>
          </a:prstGeom>
          <a:noFill/>
          <a:ln>
            <a:noFill/>
          </a:ln>
        </p:spPr>
      </p:pic>
      <p:pic>
        <p:nvPicPr>
          <p:cNvPr id="312" name="Google Shape;312;g243781ef7a2_0_479"/>
          <p:cNvPicPr preferRelativeResize="0"/>
          <p:nvPr/>
        </p:nvPicPr>
        <p:blipFill>
          <a:blip r:embed="rId5">
            <a:alphaModFix/>
          </a:blip>
          <a:stretch>
            <a:fillRect/>
          </a:stretch>
        </p:blipFill>
        <p:spPr>
          <a:xfrm>
            <a:off x="4717325" y="2239025"/>
            <a:ext cx="1753125" cy="1313175"/>
          </a:xfrm>
          <a:prstGeom prst="rect">
            <a:avLst/>
          </a:prstGeom>
          <a:noFill/>
          <a:ln>
            <a:noFill/>
          </a:ln>
        </p:spPr>
      </p:pic>
      <p:pic>
        <p:nvPicPr>
          <p:cNvPr id="313" name="Google Shape;313;g243781ef7a2_0_479"/>
          <p:cNvPicPr preferRelativeResize="0"/>
          <p:nvPr/>
        </p:nvPicPr>
        <p:blipFill>
          <a:blip r:embed="rId6">
            <a:alphaModFix/>
          </a:blip>
          <a:stretch>
            <a:fillRect/>
          </a:stretch>
        </p:blipFill>
        <p:spPr>
          <a:xfrm>
            <a:off x="6850325" y="1856912"/>
            <a:ext cx="1951052" cy="1951052"/>
          </a:xfrm>
          <a:prstGeom prst="rect">
            <a:avLst/>
          </a:prstGeom>
          <a:noFill/>
          <a:ln>
            <a:noFill/>
          </a:ln>
        </p:spPr>
      </p:pic>
      <p:pic>
        <p:nvPicPr>
          <p:cNvPr id="314" name="Google Shape;314;g243781ef7a2_0_479"/>
          <p:cNvPicPr preferRelativeResize="0"/>
          <p:nvPr/>
        </p:nvPicPr>
        <p:blipFill>
          <a:blip r:embed="rId7">
            <a:alphaModFix/>
          </a:blip>
          <a:stretch>
            <a:fillRect/>
          </a:stretch>
        </p:blipFill>
        <p:spPr>
          <a:xfrm>
            <a:off x="7212887" y="1039750"/>
            <a:ext cx="1487300" cy="1487300"/>
          </a:xfrm>
          <a:prstGeom prst="rect">
            <a:avLst/>
          </a:prstGeom>
          <a:noFill/>
          <a:ln>
            <a:noFill/>
          </a:ln>
        </p:spPr>
      </p:pic>
      <p:pic>
        <p:nvPicPr>
          <p:cNvPr id="315" name="Google Shape;315;g243781ef7a2_0_479"/>
          <p:cNvPicPr preferRelativeResize="0"/>
          <p:nvPr/>
        </p:nvPicPr>
        <p:blipFill>
          <a:blip r:embed="rId8">
            <a:alphaModFix/>
          </a:blip>
          <a:stretch>
            <a:fillRect/>
          </a:stretch>
        </p:blipFill>
        <p:spPr>
          <a:xfrm>
            <a:off x="5393175" y="3552199"/>
            <a:ext cx="2768100" cy="1384050"/>
          </a:xfrm>
          <a:prstGeom prst="rect">
            <a:avLst/>
          </a:prstGeom>
          <a:noFill/>
          <a:ln>
            <a:noFill/>
          </a:ln>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g24440f8b253_1_21"/>
          <p:cNvSpPr txBox="1"/>
          <p:nvPr>
            <p:ph type="title"/>
          </p:nvPr>
        </p:nvSpPr>
        <p:spPr>
          <a:xfrm>
            <a:off x="277148" y="88821"/>
            <a:ext cx="8043900" cy="478500"/>
          </a:xfrm>
          <a:prstGeom prst="rect">
            <a:avLst/>
          </a:prstGeom>
          <a:noFill/>
          <a:ln>
            <a:noFill/>
          </a:ln>
        </p:spPr>
        <p:txBody>
          <a:bodyPr anchorCtr="0" anchor="ctr" bIns="182875" lIns="182875" spcFirstLastPara="1" rIns="182875" wrap="square" tIns="182875">
            <a:noAutofit/>
          </a:bodyPr>
          <a:lstStyle/>
          <a:p>
            <a:pPr indent="0" lvl="0" marL="0" rtl="0" algn="l">
              <a:lnSpc>
                <a:spcPct val="90000"/>
              </a:lnSpc>
              <a:spcBef>
                <a:spcPts val="0"/>
              </a:spcBef>
              <a:spcAft>
                <a:spcPts val="0"/>
              </a:spcAft>
              <a:buClr>
                <a:srgbClr val="262626"/>
              </a:buClr>
              <a:buSzPts val="1710"/>
              <a:buFont typeface="Calibri"/>
              <a:buNone/>
            </a:pPr>
            <a:r>
              <a:rPr lang="en-US" sz="2540"/>
              <a:t>New (</a:t>
            </a:r>
            <a:r>
              <a:rPr lang="en-US" sz="2540"/>
              <a:t>Pre-Trained Model) Software Packages</a:t>
            </a:r>
            <a:endParaRPr sz="2540"/>
          </a:p>
        </p:txBody>
      </p:sp>
      <p:sp>
        <p:nvSpPr>
          <p:cNvPr id="322" name="Google Shape;322;g24440f8b253_1_21"/>
          <p:cNvSpPr txBox="1"/>
          <p:nvPr>
            <p:ph idx="12" type="sldNum"/>
          </p:nvPr>
        </p:nvSpPr>
        <p:spPr>
          <a:xfrm>
            <a:off x="8397734" y="4827601"/>
            <a:ext cx="548700" cy="292500"/>
          </a:xfrm>
          <a:prstGeom prst="rect">
            <a:avLst/>
          </a:prstGeom>
        </p:spPr>
        <p:txBody>
          <a:bodyPr anchorCtr="0" anchor="ctr" bIns="45700" lIns="18275" spcFirstLastPara="1" rIns="18275" wrap="square" tIns="45700">
            <a:normAutofit/>
          </a:bodyPr>
          <a:lstStyle/>
          <a:p>
            <a:pPr indent="0" lvl="0" marL="0" rtl="0" algn="ctr">
              <a:spcBef>
                <a:spcPts val="0"/>
              </a:spcBef>
              <a:spcAft>
                <a:spcPts val="0"/>
              </a:spcAft>
              <a:buNone/>
            </a:pPr>
            <a:fld id="{00000000-1234-1234-1234-123412341234}" type="slidenum">
              <a:rPr lang="en-US" sz="1300">
                <a:solidFill>
                  <a:srgbClr val="262626"/>
                </a:solidFill>
              </a:rPr>
              <a:t>‹#›</a:t>
            </a:fld>
            <a:endParaRPr/>
          </a:p>
        </p:txBody>
      </p:sp>
      <p:pic>
        <p:nvPicPr>
          <p:cNvPr id="323" name="Google Shape;323;g24440f8b253_1_21"/>
          <p:cNvPicPr preferRelativeResize="0"/>
          <p:nvPr/>
        </p:nvPicPr>
        <p:blipFill>
          <a:blip r:embed="rId3">
            <a:alphaModFix/>
          </a:blip>
          <a:stretch>
            <a:fillRect/>
          </a:stretch>
        </p:blipFill>
        <p:spPr>
          <a:xfrm>
            <a:off x="152400" y="719721"/>
            <a:ext cx="8839204" cy="3914628"/>
          </a:xfrm>
          <a:prstGeom prst="rect">
            <a:avLst/>
          </a:prstGeom>
          <a:noFill/>
          <a:ln>
            <a:noFill/>
          </a:ln>
        </p:spPr>
      </p:pic>
      <p:pic>
        <p:nvPicPr>
          <p:cNvPr id="324" name="Google Shape;324;g24440f8b253_1_21"/>
          <p:cNvPicPr preferRelativeResize="0"/>
          <p:nvPr/>
        </p:nvPicPr>
        <p:blipFill>
          <a:blip r:embed="rId4">
            <a:alphaModFix/>
          </a:blip>
          <a:stretch>
            <a:fillRect/>
          </a:stretch>
        </p:blipFill>
        <p:spPr>
          <a:xfrm>
            <a:off x="6454700" y="47975"/>
            <a:ext cx="2033625" cy="478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descr="Logo&#10;&#10;Description automatically generated" id="330" name="Google Shape;330;g241f6ca43f4_0_148"/>
          <p:cNvPicPr preferRelativeResize="0"/>
          <p:nvPr/>
        </p:nvPicPr>
        <p:blipFill rotWithShape="1">
          <a:blip r:embed="rId3">
            <a:alphaModFix/>
          </a:blip>
          <a:srcRect b="0" l="0" r="0" t="0"/>
          <a:stretch/>
        </p:blipFill>
        <p:spPr>
          <a:xfrm>
            <a:off x="6647723" y="1498025"/>
            <a:ext cx="2401989" cy="885878"/>
          </a:xfrm>
          <a:prstGeom prst="rect">
            <a:avLst/>
          </a:prstGeom>
          <a:noFill/>
          <a:ln>
            <a:noFill/>
          </a:ln>
        </p:spPr>
      </p:pic>
      <p:pic>
        <p:nvPicPr>
          <p:cNvPr descr="A picture containing text, clipart&#10;&#10;Description automatically generated" id="331" name="Google Shape;331;g241f6ca43f4_0_148"/>
          <p:cNvPicPr preferRelativeResize="0"/>
          <p:nvPr/>
        </p:nvPicPr>
        <p:blipFill rotWithShape="1">
          <a:blip r:embed="rId4">
            <a:alphaModFix/>
          </a:blip>
          <a:srcRect b="0" l="0" r="0" t="0"/>
          <a:stretch/>
        </p:blipFill>
        <p:spPr>
          <a:xfrm>
            <a:off x="6647710" y="2312901"/>
            <a:ext cx="2401990" cy="977256"/>
          </a:xfrm>
          <a:prstGeom prst="rect">
            <a:avLst/>
          </a:prstGeom>
          <a:noFill/>
          <a:ln>
            <a:noFill/>
          </a:ln>
        </p:spPr>
      </p:pic>
      <p:sp>
        <p:nvSpPr>
          <p:cNvPr id="332" name="Google Shape;332;g241f6ca43f4_0_148"/>
          <p:cNvSpPr txBox="1"/>
          <p:nvPr>
            <p:ph type="title"/>
          </p:nvPr>
        </p:nvSpPr>
        <p:spPr>
          <a:xfrm>
            <a:off x="277148" y="88821"/>
            <a:ext cx="8043900" cy="478500"/>
          </a:xfrm>
          <a:prstGeom prst="rect">
            <a:avLst/>
          </a:prstGeom>
          <a:noFill/>
          <a:ln>
            <a:noFill/>
          </a:ln>
        </p:spPr>
        <p:txBody>
          <a:bodyPr anchorCtr="0" anchor="ctr" bIns="182875" lIns="182875" spcFirstLastPara="1" rIns="182875" wrap="square" tIns="182875">
            <a:noAutofit/>
          </a:bodyPr>
          <a:lstStyle/>
          <a:p>
            <a:pPr indent="0" lvl="0" marL="0" rtl="0" algn="l">
              <a:lnSpc>
                <a:spcPct val="90000"/>
              </a:lnSpc>
              <a:spcBef>
                <a:spcPts val="0"/>
              </a:spcBef>
              <a:spcAft>
                <a:spcPts val="0"/>
              </a:spcAft>
              <a:buClr>
                <a:srgbClr val="262626"/>
              </a:buClr>
              <a:buSzPts val="1710"/>
              <a:buFont typeface="Calibri"/>
              <a:buNone/>
            </a:pPr>
            <a:r>
              <a:rPr lang="en-US" sz="2540"/>
              <a:t>What’s in a </a:t>
            </a:r>
            <a:r>
              <a:rPr lang="en-US" sz="2540"/>
              <a:t>Pre-trained Model Package (PTM)?</a:t>
            </a:r>
            <a:endParaRPr sz="2540"/>
          </a:p>
        </p:txBody>
      </p:sp>
      <p:sp>
        <p:nvSpPr>
          <p:cNvPr id="333" name="Google Shape;333;g241f6ca43f4_0_148"/>
          <p:cNvSpPr txBox="1"/>
          <p:nvPr/>
        </p:nvSpPr>
        <p:spPr>
          <a:xfrm>
            <a:off x="543274" y="842183"/>
            <a:ext cx="6747600" cy="354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1000"/>
              </a:spcBef>
              <a:spcAft>
                <a:spcPts val="0"/>
              </a:spcAft>
              <a:buClr>
                <a:schemeClr val="accent2"/>
              </a:buClr>
              <a:buSzPts val="1800"/>
              <a:buFont typeface="Arial"/>
              <a:buNone/>
            </a:pPr>
            <a:r>
              <a:rPr b="1" i="1" lang="en-US" sz="2300">
                <a:solidFill>
                  <a:schemeClr val="lt1"/>
                </a:solidFill>
              </a:rPr>
              <a:t>Package components:</a:t>
            </a:r>
            <a:endParaRPr sz="1900"/>
          </a:p>
        </p:txBody>
      </p:sp>
      <p:pic>
        <p:nvPicPr>
          <p:cNvPr id="334" name="Google Shape;334;g241f6ca43f4_0_148"/>
          <p:cNvPicPr preferRelativeResize="0"/>
          <p:nvPr/>
        </p:nvPicPr>
        <p:blipFill rotWithShape="1">
          <a:blip r:embed="rId5">
            <a:alphaModFix/>
          </a:blip>
          <a:srcRect b="0" l="0" r="0" t="0"/>
          <a:stretch/>
        </p:blipFill>
        <p:spPr>
          <a:xfrm>
            <a:off x="162263" y="1471025"/>
            <a:ext cx="6485425" cy="3356575"/>
          </a:xfrm>
          <a:prstGeom prst="rect">
            <a:avLst/>
          </a:prstGeom>
          <a:noFill/>
          <a:ln>
            <a:noFill/>
          </a:ln>
        </p:spPr>
      </p:pic>
      <p:pic>
        <p:nvPicPr>
          <p:cNvPr id="335" name="Google Shape;335;g241f6ca43f4_0_148"/>
          <p:cNvPicPr preferRelativeResize="0"/>
          <p:nvPr/>
        </p:nvPicPr>
        <p:blipFill rotWithShape="1">
          <a:blip r:embed="rId6">
            <a:alphaModFix/>
          </a:blip>
          <a:srcRect b="653" l="624" r="316" t="257"/>
          <a:stretch/>
        </p:blipFill>
        <p:spPr>
          <a:xfrm>
            <a:off x="240838" y="1498025"/>
            <a:ext cx="2995100" cy="3279000"/>
          </a:xfrm>
          <a:prstGeom prst="rect">
            <a:avLst/>
          </a:prstGeom>
          <a:noFill/>
          <a:ln>
            <a:noFill/>
          </a:ln>
        </p:spPr>
      </p:pic>
      <p:sp>
        <p:nvSpPr>
          <p:cNvPr id="336" name="Google Shape;336;g241f6ca43f4_0_148"/>
          <p:cNvSpPr txBox="1"/>
          <p:nvPr>
            <p:ph idx="12" type="sldNum"/>
          </p:nvPr>
        </p:nvSpPr>
        <p:spPr>
          <a:xfrm>
            <a:off x="8397734" y="4827601"/>
            <a:ext cx="548700" cy="292500"/>
          </a:xfrm>
          <a:prstGeom prst="rect">
            <a:avLst/>
          </a:prstGeom>
        </p:spPr>
        <p:txBody>
          <a:bodyPr anchorCtr="0" anchor="ctr" bIns="45700" lIns="18275" spcFirstLastPara="1" rIns="18275" wrap="square" tIns="45700">
            <a:normAutofit/>
          </a:bodyPr>
          <a:lstStyle/>
          <a:p>
            <a:pPr indent="0" lvl="0" marL="0" rtl="0" algn="ctr">
              <a:spcBef>
                <a:spcPts val="0"/>
              </a:spcBef>
              <a:spcAft>
                <a:spcPts val="0"/>
              </a:spcAft>
              <a:buNone/>
            </a:pPr>
            <a:fld id="{00000000-1234-1234-1234-123412341234}" type="slidenum">
              <a:rPr lang="en-US" sz="1300">
                <a:solidFill>
                  <a:srgbClr val="262626"/>
                </a:solidFill>
              </a:rPr>
              <a:t>‹#›</a:t>
            </a:fld>
            <a:endParaRPr/>
          </a:p>
        </p:txBody>
      </p:sp>
      <p:pic>
        <p:nvPicPr>
          <p:cNvPr descr="A picture containing text, sign, dark, close&#10;&#10;Description automatically generated" id="337" name="Google Shape;337;g241f6ca43f4_0_148"/>
          <p:cNvPicPr preferRelativeResize="0"/>
          <p:nvPr/>
        </p:nvPicPr>
        <p:blipFill rotWithShape="1">
          <a:blip r:embed="rId7">
            <a:alphaModFix/>
          </a:blip>
          <a:srcRect b="0" l="0" r="0" t="0"/>
          <a:stretch/>
        </p:blipFill>
        <p:spPr>
          <a:xfrm>
            <a:off x="6648730" y="3425813"/>
            <a:ext cx="2399972" cy="616660"/>
          </a:xfrm>
          <a:prstGeom prst="rect">
            <a:avLst/>
          </a:prstGeom>
          <a:noFill/>
          <a:ln>
            <a:noFill/>
          </a:ln>
        </p:spPr>
      </p:pic>
      <p:pic>
        <p:nvPicPr>
          <p:cNvPr id="338" name="Google Shape;338;g241f6ca43f4_0_148"/>
          <p:cNvPicPr preferRelativeResize="0"/>
          <p:nvPr/>
        </p:nvPicPr>
        <p:blipFill rotWithShape="1">
          <a:blip r:embed="rId8">
            <a:alphaModFix/>
          </a:blip>
          <a:srcRect b="0" l="0" r="0" t="0"/>
          <a:stretch/>
        </p:blipFill>
        <p:spPr>
          <a:xfrm>
            <a:off x="6647700" y="4325958"/>
            <a:ext cx="2402012" cy="46444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g243781ef7a2_0_507"/>
          <p:cNvSpPr txBox="1"/>
          <p:nvPr>
            <p:ph type="title"/>
          </p:nvPr>
        </p:nvSpPr>
        <p:spPr>
          <a:xfrm>
            <a:off x="277148" y="88821"/>
            <a:ext cx="8043900" cy="478500"/>
          </a:xfrm>
          <a:prstGeom prst="rect">
            <a:avLst/>
          </a:prstGeom>
          <a:noFill/>
          <a:ln>
            <a:noFill/>
          </a:ln>
        </p:spPr>
        <p:txBody>
          <a:bodyPr anchorCtr="0" anchor="ctr" bIns="182875" lIns="182875" spcFirstLastPara="1" rIns="182875" wrap="square" tIns="182875">
            <a:noAutofit/>
          </a:bodyPr>
          <a:lstStyle/>
          <a:p>
            <a:pPr indent="0" lvl="0" marL="0" rtl="0" algn="l">
              <a:lnSpc>
                <a:spcPct val="90000"/>
              </a:lnSpc>
              <a:spcBef>
                <a:spcPts val="0"/>
              </a:spcBef>
              <a:spcAft>
                <a:spcPts val="0"/>
              </a:spcAft>
              <a:buClr>
                <a:srgbClr val="262626"/>
              </a:buClr>
              <a:buSzPts val="1710"/>
              <a:buFont typeface="Calibri"/>
              <a:buNone/>
            </a:pPr>
            <a:r>
              <a:rPr lang="en-US" sz="3000"/>
              <a:t>Motivation for a new dataset</a:t>
            </a:r>
            <a:endParaRPr sz="3000"/>
          </a:p>
        </p:txBody>
      </p:sp>
      <p:sp>
        <p:nvSpPr>
          <p:cNvPr id="345" name="Google Shape;345;g243781ef7a2_0_507"/>
          <p:cNvSpPr txBox="1"/>
          <p:nvPr>
            <p:ph idx="12" type="sldNum"/>
          </p:nvPr>
        </p:nvSpPr>
        <p:spPr>
          <a:xfrm>
            <a:off x="8397734" y="4827601"/>
            <a:ext cx="548700" cy="292500"/>
          </a:xfrm>
          <a:prstGeom prst="rect">
            <a:avLst/>
          </a:prstGeom>
        </p:spPr>
        <p:txBody>
          <a:bodyPr anchorCtr="0" anchor="ctr" bIns="45700" lIns="18275" spcFirstLastPara="1" rIns="18275" wrap="square" tIns="45700">
            <a:normAutofit/>
          </a:bodyPr>
          <a:lstStyle/>
          <a:p>
            <a:pPr indent="0" lvl="0" marL="0" rtl="0" algn="ctr">
              <a:spcBef>
                <a:spcPts val="0"/>
              </a:spcBef>
              <a:spcAft>
                <a:spcPts val="0"/>
              </a:spcAft>
              <a:buNone/>
            </a:pPr>
            <a:fld id="{00000000-1234-1234-1234-123412341234}" type="slidenum">
              <a:rPr lang="en-US" sz="1300">
                <a:solidFill>
                  <a:srgbClr val="262626"/>
                </a:solidFill>
              </a:rPr>
              <a:t>‹#›</a:t>
            </a:fld>
            <a:endParaRPr/>
          </a:p>
        </p:txBody>
      </p:sp>
      <p:sp>
        <p:nvSpPr>
          <p:cNvPr id="346" name="Google Shape;346;g243781ef7a2_0_507"/>
          <p:cNvSpPr txBox="1"/>
          <p:nvPr/>
        </p:nvSpPr>
        <p:spPr>
          <a:xfrm>
            <a:off x="277150" y="1047250"/>
            <a:ext cx="9086100" cy="1939500"/>
          </a:xfrm>
          <a:prstGeom prst="rect">
            <a:avLst/>
          </a:prstGeom>
          <a:noFill/>
          <a:ln>
            <a:noFill/>
          </a:ln>
        </p:spPr>
        <p:txBody>
          <a:bodyPr anchorCtr="0" anchor="t" bIns="45700" lIns="91425" spcFirstLastPara="1" rIns="91425" wrap="square" tIns="45700">
            <a:spAutoFit/>
          </a:bodyPr>
          <a:lstStyle/>
          <a:p>
            <a:pPr indent="-419100" lvl="0" marL="457200" marR="0" rtl="0" algn="l">
              <a:lnSpc>
                <a:spcPct val="150000"/>
              </a:lnSpc>
              <a:spcBef>
                <a:spcPts val="0"/>
              </a:spcBef>
              <a:spcAft>
                <a:spcPts val="0"/>
              </a:spcAft>
              <a:buClr>
                <a:srgbClr val="000000"/>
              </a:buClr>
              <a:buSzPts val="3000"/>
              <a:buFont typeface="Arial"/>
              <a:buAutoNum type="arabicPeriod"/>
            </a:pPr>
            <a:r>
              <a:rPr b="0" i="0" lang="en-US" sz="3000" u="none" cap="none" strike="noStrike">
                <a:solidFill>
                  <a:srgbClr val="000000"/>
                </a:solidFill>
                <a:latin typeface="Calibri"/>
                <a:ea typeface="Calibri"/>
                <a:cs typeface="Calibri"/>
                <a:sym typeface="Calibri"/>
              </a:rPr>
              <a:t>PTMs are distributed in many places</a:t>
            </a:r>
            <a:endParaRPr sz="3000"/>
          </a:p>
          <a:p>
            <a:pPr indent="-419100" lvl="0" marL="457200" marR="0" rtl="0" algn="l">
              <a:lnSpc>
                <a:spcPct val="150000"/>
              </a:lnSpc>
              <a:spcBef>
                <a:spcPts val="0"/>
              </a:spcBef>
              <a:spcAft>
                <a:spcPts val="0"/>
              </a:spcAft>
              <a:buClr>
                <a:srgbClr val="000000"/>
              </a:buClr>
              <a:buSzPts val="3000"/>
              <a:buFont typeface="Arial"/>
              <a:buAutoNum type="arabicPeriod"/>
            </a:pPr>
            <a:r>
              <a:rPr lang="en-US" sz="3000">
                <a:latin typeface="Calibri"/>
                <a:ea typeface="Calibri"/>
                <a:cs typeface="Calibri"/>
                <a:sym typeface="Calibri"/>
              </a:rPr>
              <a:t>Accessibility issues </a:t>
            </a:r>
            <a:r>
              <a:rPr b="0" i="0" lang="en-US" sz="2800" u="none" cap="none" strike="noStrike">
                <a:solidFill>
                  <a:srgbClr val="000000"/>
                </a:solidFill>
                <a:latin typeface="Calibri"/>
                <a:ea typeface="Calibri"/>
                <a:cs typeface="Calibri"/>
                <a:sym typeface="Calibri"/>
              </a:rPr>
              <a:t>(git-lfs, rate limits, etc.</a:t>
            </a:r>
            <a:r>
              <a:rPr lang="en-US" sz="2800">
                <a:latin typeface="Calibri"/>
                <a:ea typeface="Calibri"/>
                <a:cs typeface="Calibri"/>
                <a:sym typeface="Calibri"/>
              </a:rPr>
              <a:t>)</a:t>
            </a:r>
            <a:endParaRPr sz="2800"/>
          </a:p>
          <a:p>
            <a:pPr indent="-419100" lvl="0" marL="457200" marR="0" rtl="0" algn="l">
              <a:lnSpc>
                <a:spcPct val="150000"/>
              </a:lnSpc>
              <a:spcBef>
                <a:spcPts val="0"/>
              </a:spcBef>
              <a:spcAft>
                <a:spcPts val="0"/>
              </a:spcAft>
              <a:buClr>
                <a:srgbClr val="000000"/>
              </a:buClr>
              <a:buSzPts val="3000"/>
              <a:buFont typeface="Arial"/>
              <a:buAutoNum type="arabicPeriod"/>
            </a:pPr>
            <a:r>
              <a:rPr b="0" i="0" lang="en-US" sz="3000" u="none" cap="none" strike="noStrike">
                <a:solidFill>
                  <a:srgbClr val="000000"/>
                </a:solidFill>
                <a:latin typeface="Calibri"/>
                <a:ea typeface="Calibri"/>
                <a:cs typeface="Calibri"/>
                <a:sym typeface="Calibri"/>
              </a:rPr>
              <a:t>Scientific replicability </a:t>
            </a:r>
            <a:r>
              <a:rPr lang="en-US" sz="3000">
                <a:latin typeface="Calibri"/>
                <a:ea typeface="Calibri"/>
                <a:cs typeface="Calibri"/>
                <a:sym typeface="Calibri"/>
              </a:rPr>
              <a:t>→</a:t>
            </a:r>
            <a:r>
              <a:rPr b="0" i="0" lang="en-US" sz="3000" u="none" cap="none" strike="noStrike">
                <a:solidFill>
                  <a:srgbClr val="000000"/>
                </a:solidFill>
                <a:latin typeface="Calibri"/>
                <a:ea typeface="Calibri"/>
                <a:cs typeface="Calibri"/>
                <a:sym typeface="Calibri"/>
              </a:rPr>
              <a:t> </a:t>
            </a:r>
            <a:r>
              <a:rPr lang="en-US" sz="3000">
                <a:latin typeface="Calibri"/>
                <a:ea typeface="Calibri"/>
                <a:cs typeface="Calibri"/>
                <a:sym typeface="Calibri"/>
              </a:rPr>
              <a:t>L</a:t>
            </a:r>
            <a:r>
              <a:rPr b="0" i="0" lang="en-US" sz="3000" u="none" cap="none" strike="noStrike">
                <a:solidFill>
                  <a:srgbClr val="000000"/>
                </a:solidFill>
                <a:latin typeface="Calibri"/>
                <a:ea typeface="Calibri"/>
                <a:cs typeface="Calibri"/>
                <a:sym typeface="Calibri"/>
              </a:rPr>
              <a:t>ong-term data</a:t>
            </a:r>
            <a:endParaRPr b="0" i="0" sz="3000" u="none" cap="none" strike="noStrike">
              <a:solidFill>
                <a:srgbClr val="000000"/>
              </a:solidFill>
              <a:latin typeface="Calibri"/>
              <a:ea typeface="Calibri"/>
              <a:cs typeface="Calibri"/>
              <a:sym typeface="Calibri"/>
            </a:endParaRPr>
          </a:p>
        </p:txBody>
      </p:sp>
      <p:sp>
        <p:nvSpPr>
          <p:cNvPr id="347" name="Google Shape;347;g243781ef7a2_0_507"/>
          <p:cNvSpPr txBox="1"/>
          <p:nvPr/>
        </p:nvSpPr>
        <p:spPr>
          <a:xfrm>
            <a:off x="348900" y="3362225"/>
            <a:ext cx="9086100" cy="6465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US" sz="3000">
                <a:solidFill>
                  <a:srgbClr val="0070C0"/>
                </a:solidFill>
                <a:latin typeface="Calibri"/>
                <a:ea typeface="Calibri"/>
                <a:cs typeface="Calibri"/>
                <a:sym typeface="Calibri"/>
              </a:rPr>
              <a:t>→ PTMTorrent: PTM packages from many model hubs</a:t>
            </a:r>
            <a:endParaRPr b="1" i="1" sz="3000">
              <a:solidFill>
                <a:srgbClr val="0070C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g242aa2d9f25_0_1179"/>
          <p:cNvSpPr txBox="1"/>
          <p:nvPr>
            <p:ph type="title"/>
          </p:nvPr>
        </p:nvSpPr>
        <p:spPr>
          <a:xfrm>
            <a:off x="685800" y="2060973"/>
            <a:ext cx="7772400" cy="1021500"/>
          </a:xfrm>
          <a:prstGeom prst="rect">
            <a:avLst/>
          </a:prstGeom>
          <a:solidFill>
            <a:srgbClr val="FFFFFF"/>
          </a:solidFill>
          <a:ln>
            <a:noFill/>
          </a:ln>
        </p:spPr>
        <p:txBody>
          <a:bodyPr anchorCtr="0" anchor="t" bIns="182875" lIns="182875" spcFirstLastPara="1" rIns="182875" wrap="square" tIns="182875">
            <a:noAutofit/>
          </a:bodyPr>
          <a:lstStyle/>
          <a:p>
            <a:pPr indent="0" lvl="0" marL="0" rtl="0" algn="ctr">
              <a:lnSpc>
                <a:spcPct val="90000"/>
              </a:lnSpc>
              <a:spcBef>
                <a:spcPts val="0"/>
              </a:spcBef>
              <a:spcAft>
                <a:spcPts val="0"/>
              </a:spcAft>
              <a:buClr>
                <a:srgbClr val="262626"/>
              </a:buClr>
              <a:buSzPts val="3000"/>
              <a:buFont typeface="Calibri"/>
              <a:buNone/>
            </a:pPr>
            <a:r>
              <a:rPr b="1" lang="en-US" sz="5000"/>
              <a:t>PTMTorrent</a:t>
            </a:r>
            <a:endParaRPr b="1" sz="5000"/>
          </a:p>
        </p:txBody>
      </p:sp>
      <p:sp>
        <p:nvSpPr>
          <p:cNvPr id="353" name="Google Shape;353;g242aa2d9f25_0_1179"/>
          <p:cNvSpPr txBox="1"/>
          <p:nvPr>
            <p:ph idx="12" type="sldNum"/>
          </p:nvPr>
        </p:nvSpPr>
        <p:spPr>
          <a:xfrm>
            <a:off x="8193059" y="4829176"/>
            <a:ext cx="548700" cy="292500"/>
          </a:xfrm>
          <a:prstGeom prst="rect">
            <a:avLst/>
          </a:prstGeom>
        </p:spPr>
        <p:txBody>
          <a:bodyPr anchorCtr="0" anchor="t" bIns="45700" lIns="18275" spcFirstLastPara="1" rIns="18275" wrap="square" tIns="45700">
            <a:normAutofit/>
          </a:bodyPr>
          <a:lstStyle/>
          <a:p>
            <a:pPr indent="0" lvl="0" marL="0" rtl="0" algn="r">
              <a:spcBef>
                <a:spcPts val="0"/>
              </a:spcBef>
              <a:spcAft>
                <a:spcPts val="0"/>
              </a:spcAft>
              <a:buNone/>
            </a:pPr>
            <a:fld id="{00000000-1234-1234-1234-123412341234}" type="slidenum">
              <a:rPr lang="en-US" sz="1300">
                <a:solidFill>
                  <a:srgbClr val="262626"/>
                </a:solidFill>
              </a:rPr>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2020-02-21T23:00:33Z</dcterms:created>
  <dc:creator>Bowers, Anna K</dc:creator>
</cp:coreProperties>
</file>